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32879-FA02-4007-A071-AEF06F9F2E16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BA3D1D-86B4-4E97-90E5-08AFBC2CA1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8f04aafbc6cf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649588" y="0"/>
            <a:ext cx="979358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2996952"/>
            <a:ext cx="5112568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XXXX-XX-XX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，一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个不错的日子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，我第一次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来到了图书馆。</a:t>
            </a:r>
          </a:p>
          <a:p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    在对图书馆 </a:t>
            </a:r>
            <a:r>
              <a:rPr lang="zh-CN" altLang="en-US" sz="2000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**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万种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图书千挑万选之后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，</a:t>
            </a:r>
            <a:r>
              <a:rPr lang="en-US" altLang="zh-CN" sz="2000" b="1" dirty="0" smtClean="0">
                <a:latin typeface="汉仪大黑简" pitchFamily="2" charset="-122"/>
                <a:ea typeface="汉仪大黑简" pitchFamily="2" charset="-122"/>
              </a:rPr>
              <a:t>《</a:t>
            </a:r>
            <a:r>
              <a:rPr lang="en-US" altLang="zh-CN" sz="2000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XXXX</a:t>
            </a:r>
            <a:r>
              <a:rPr lang="en-US" altLang="zh-CN" sz="2000" b="1" dirty="0" smtClean="0">
                <a:latin typeface="汉仪大黑简" pitchFamily="2" charset="-122"/>
                <a:ea typeface="汉仪大黑简" pitchFamily="2" charset="-122"/>
              </a:rPr>
              <a:t>》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成了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我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的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首选 。 </a:t>
            </a:r>
          </a:p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365104"/>
            <a:ext cx="446449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在我使用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图书馆的 </a:t>
            </a:r>
            <a:r>
              <a:rPr lang="zh-CN" altLang="en-US" sz="2000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*** 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天之中， </a:t>
            </a:r>
          </a:p>
          <a:p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我一共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借阅图书： </a:t>
            </a:r>
            <a:r>
              <a:rPr lang="zh-CN" altLang="en-US" sz="2000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***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本 </a:t>
            </a:r>
            <a:endParaRPr lang="zh-CN" altLang="en-US" sz="2000" b="1" dirty="0">
              <a:latin typeface="汉仪大黑简" pitchFamily="2" charset="-122"/>
              <a:ea typeface="汉仪大黑简" pitchFamily="2" charset="-122"/>
            </a:endParaRPr>
          </a:p>
          <a:p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每本书平均阅读时间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：</a:t>
            </a:r>
            <a:r>
              <a:rPr lang="zh-CN" altLang="en-US" sz="2000" b="1" dirty="0" smtClean="0">
                <a:solidFill>
                  <a:srgbClr val="FF0000"/>
                </a:solidFill>
                <a:latin typeface="汉仪大黑简" pitchFamily="2" charset="-122"/>
                <a:ea typeface="汉仪大黑简" pitchFamily="2" charset="-122"/>
              </a:rPr>
              <a:t>*** 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256" y="5589240"/>
            <a:ext cx="364715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b="1" dirty="0">
                <a:latin typeface="汉仪大黑简" pitchFamily="2" charset="-122"/>
                <a:ea typeface="汉仪大黑简" pitchFamily="2" charset="-122"/>
              </a:rPr>
              <a:t>《*******》</a:t>
            </a:r>
            <a:r>
              <a:rPr lang="zh-CN" altLang="en-US" sz="2000" b="1" dirty="0">
                <a:latin typeface="汉仪大黑简" pitchFamily="2" charset="-122"/>
                <a:ea typeface="汉仪大黑简" pitchFamily="2" charset="-122"/>
              </a:rPr>
              <a:t>这本书是我的最爱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3356992"/>
            <a:ext cx="2127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姓名：</a:t>
            </a:r>
            <a:r>
              <a:rPr lang="en-US" altLang="zh-CN" sz="2000" b="1" dirty="0" smtClean="0">
                <a:latin typeface="汉仪大黑简" pitchFamily="2" charset="-122"/>
                <a:ea typeface="汉仪大黑简" pitchFamily="2" charset="-122"/>
              </a:rPr>
              <a:t>XXX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     </a:t>
            </a:r>
            <a:endParaRPr lang="en-US" altLang="zh-CN" sz="2000" b="1" dirty="0" smtClean="0">
              <a:latin typeface="汉仪大黑简" pitchFamily="2" charset="-122"/>
              <a:ea typeface="汉仪大黑简" pitchFamily="2" charset="-122"/>
            </a:endParaRPr>
          </a:p>
          <a:p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学号：</a:t>
            </a:r>
            <a:r>
              <a:rPr lang="en-US" altLang="zh-CN" sz="2000" b="1" dirty="0" smtClean="0">
                <a:latin typeface="汉仪大黑简" pitchFamily="2" charset="-122"/>
                <a:ea typeface="汉仪大黑简" pitchFamily="2" charset="-122"/>
              </a:rPr>
              <a:t>XXXXXXXXX</a:t>
            </a:r>
          </a:p>
          <a:p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院系：</a:t>
            </a:r>
            <a:r>
              <a:rPr lang="en-US" altLang="zh-CN" sz="2000" b="1" dirty="0" smtClean="0">
                <a:latin typeface="汉仪大黑简" pitchFamily="2" charset="-122"/>
                <a:ea typeface="汉仪大黑简" pitchFamily="2" charset="-122"/>
              </a:rPr>
              <a:t>XXXX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学院</a:t>
            </a:r>
            <a:endParaRPr lang="en-US" altLang="zh-CN" sz="2000" b="1" dirty="0" smtClean="0">
              <a:latin typeface="汉仪大黑简" pitchFamily="2" charset="-122"/>
              <a:ea typeface="汉仪大黑简" pitchFamily="2" charset="-122"/>
            </a:endParaRPr>
          </a:p>
          <a:p>
            <a:r>
              <a:rPr lang="en-US" altLang="zh-CN" sz="2000" b="1" dirty="0" smtClean="0">
                <a:latin typeface="汉仪大黑简" pitchFamily="2" charset="-122"/>
                <a:ea typeface="汉仪大黑简" pitchFamily="2" charset="-122"/>
              </a:rPr>
              <a:t>      XXXX</a:t>
            </a:r>
            <a:r>
              <a:rPr lang="zh-CN" altLang="en-US" sz="2000" b="1" dirty="0" smtClean="0">
                <a:latin typeface="汉仪大黑简" pitchFamily="2" charset="-122"/>
                <a:ea typeface="汉仪大黑简" pitchFamily="2" charset="-122"/>
              </a:rPr>
              <a:t>专业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86</Words>
  <Application>Microsoft Office PowerPoint</Application>
  <PresentationFormat>全屏显示(4:3)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zjy</dc:creator>
  <cp:lastModifiedBy>zjy</cp:lastModifiedBy>
  <cp:revision>9</cp:revision>
  <dcterms:created xsi:type="dcterms:W3CDTF">2017-06-01T07:15:03Z</dcterms:created>
  <dcterms:modified xsi:type="dcterms:W3CDTF">2018-05-23T07:49:53Z</dcterms:modified>
</cp:coreProperties>
</file>