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2017/6/5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模板3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36512" y="-27384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56992"/>
            <a:ext cx="4824536" cy="16004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XXXX-XX-XX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，一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个不错的日子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，我第一次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来到了图书馆。</a:t>
            </a: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   在对图书馆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万种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图书千挑万选之后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《</a:t>
            </a:r>
            <a:r>
              <a:rPr lang="en-US" altLang="zh-CN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XXXX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》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成了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我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的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首选 。 </a:t>
            </a:r>
          </a:p>
          <a:p>
            <a:pPr algn="ctr"/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4797152"/>
            <a:ext cx="388843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在我使用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图书馆的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天之中， </a:t>
            </a: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我一共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借阅图书：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本 </a:t>
            </a:r>
            <a:endParaRPr lang="zh-CN" altLang="en-US" sz="2000" b="1" dirty="0">
              <a:latin typeface="汉仪大黑简" pitchFamily="2" charset="-122"/>
              <a:ea typeface="汉仪大黑简" pitchFamily="2" charset="-122"/>
            </a:endParaRPr>
          </a:p>
          <a:p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每本书平均阅读时间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：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6053226"/>
            <a:ext cx="36471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000" b="1" dirty="0">
                <a:latin typeface="汉仪大黑简" pitchFamily="2" charset="-122"/>
                <a:ea typeface="汉仪大黑简" pitchFamily="2" charset="-122"/>
              </a:rPr>
              <a:t>《</a:t>
            </a:r>
            <a:r>
              <a:rPr lang="en-US" altLang="zh-CN" sz="2000" b="1" dirty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*******</a:t>
            </a:r>
            <a:r>
              <a:rPr lang="en-US" altLang="zh-CN" sz="2000" b="1" dirty="0">
                <a:latin typeface="汉仪大黑简" pitchFamily="2" charset="-122"/>
                <a:ea typeface="汉仪大黑简" pitchFamily="2" charset="-122"/>
              </a:rPr>
              <a:t>》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这本书是我的最爱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1556" y="4437112"/>
            <a:ext cx="26709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姓名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    </a:t>
            </a:r>
            <a:endParaRPr lang="en-US" altLang="zh-CN" sz="2000" b="1" dirty="0" smtClean="0">
              <a:latin typeface="汉仪大黑简" pitchFamily="2" charset="-122"/>
              <a:ea typeface="汉仪大黑简" pitchFamily="2" charset="-122"/>
            </a:endParaRP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学号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XXXXXXXXX</a:t>
            </a:r>
            <a:endParaRPr lang="en-US" altLang="zh-CN" sz="2000" b="1" dirty="0" smtClean="0">
              <a:latin typeface="汉仪大黑简" pitchFamily="2" charset="-122"/>
              <a:ea typeface="汉仪大黑简" pitchFamily="2" charset="-122"/>
            </a:endParaRP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院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系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学院</a:t>
            </a:r>
            <a:endParaRPr lang="en-US" altLang="zh-CN" sz="2000" b="1" dirty="0" smtClean="0">
              <a:latin typeface="汉仪大黑简" pitchFamily="2" charset="-122"/>
              <a:ea typeface="汉仪大黑简" pitchFamily="2" charset="-122"/>
            </a:endParaRPr>
          </a:p>
          <a:p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 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     XXXX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专业</a:t>
            </a:r>
            <a:endParaRPr lang="zh-CN" altLang="en-US" sz="2000" b="1" dirty="0" smtClean="0">
              <a:latin typeface="汉仪大黑简" pitchFamily="2" charset="-122"/>
              <a:ea typeface="汉仪大黑简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86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zjy</dc:creator>
  <cp:lastModifiedBy>zjy</cp:lastModifiedBy>
  <cp:revision>6</cp:revision>
  <dcterms:created xsi:type="dcterms:W3CDTF">2017-06-01T07:15:03Z</dcterms:created>
  <dcterms:modified xsi:type="dcterms:W3CDTF">2017-06-05T02:09:31Z</dcterms:modified>
</cp:coreProperties>
</file>