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9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532879-FA02-4007-A071-AEF06F9F2E16}" type="datetimeFigureOut">
              <a:rPr lang="zh-CN" altLang="en-US" smtClean="0"/>
              <a:pPr/>
              <a:t>2018/6/7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BA3D1D-86B4-4E97-90E5-08AFBC2CA10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532879-FA02-4007-A071-AEF06F9F2E16}" type="datetimeFigureOut">
              <a:rPr lang="zh-CN" altLang="en-US" smtClean="0"/>
              <a:pPr/>
              <a:t>2018/6/7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BA3D1D-86B4-4E97-90E5-08AFBC2CA10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532879-FA02-4007-A071-AEF06F9F2E16}" type="datetimeFigureOut">
              <a:rPr lang="zh-CN" altLang="en-US" smtClean="0"/>
              <a:pPr/>
              <a:t>2018/6/7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BA3D1D-86B4-4E97-90E5-08AFBC2CA10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532879-FA02-4007-A071-AEF06F9F2E16}" type="datetimeFigureOut">
              <a:rPr lang="zh-CN" altLang="en-US" smtClean="0"/>
              <a:pPr/>
              <a:t>2018/6/7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BA3D1D-86B4-4E97-90E5-08AFBC2CA10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532879-FA02-4007-A071-AEF06F9F2E16}" type="datetimeFigureOut">
              <a:rPr lang="zh-CN" altLang="en-US" smtClean="0"/>
              <a:pPr/>
              <a:t>2018/6/7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BA3D1D-86B4-4E97-90E5-08AFBC2CA10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532879-FA02-4007-A071-AEF06F9F2E16}" type="datetimeFigureOut">
              <a:rPr lang="zh-CN" altLang="en-US" smtClean="0"/>
              <a:pPr/>
              <a:t>2018/6/7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BA3D1D-86B4-4E97-90E5-08AFBC2CA10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532879-FA02-4007-A071-AEF06F9F2E16}" type="datetimeFigureOut">
              <a:rPr lang="zh-CN" altLang="en-US" smtClean="0"/>
              <a:pPr/>
              <a:t>2018/6/7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BA3D1D-86B4-4E97-90E5-08AFBC2CA10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532879-FA02-4007-A071-AEF06F9F2E16}" type="datetimeFigureOut">
              <a:rPr lang="zh-CN" altLang="en-US" smtClean="0"/>
              <a:pPr/>
              <a:t>2018/6/7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BA3D1D-86B4-4E97-90E5-08AFBC2CA10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532879-FA02-4007-A071-AEF06F9F2E16}" type="datetimeFigureOut">
              <a:rPr lang="zh-CN" altLang="en-US" smtClean="0"/>
              <a:pPr/>
              <a:t>2018/6/7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BA3D1D-86B4-4E97-90E5-08AFBC2CA10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532879-FA02-4007-A071-AEF06F9F2E16}" type="datetimeFigureOut">
              <a:rPr lang="zh-CN" altLang="en-US" smtClean="0"/>
              <a:pPr/>
              <a:t>2018/6/7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BA3D1D-86B4-4E97-90E5-08AFBC2CA10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532879-FA02-4007-A071-AEF06F9F2E16}" type="datetimeFigureOut">
              <a:rPr lang="zh-CN" altLang="en-US" smtClean="0"/>
              <a:pPr/>
              <a:t>2018/6/7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BA3D1D-86B4-4E97-90E5-08AFBC2CA10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Nipic_20180988_20160822084920374000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-36512" y="-27384"/>
            <a:ext cx="9180512" cy="68853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2516123"/>
            <a:ext cx="8208912" cy="98488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CN" altLang="en-US" sz="2000" b="1" dirty="0" smtClean="0">
                <a:solidFill>
                  <a:srgbClr val="FF0000"/>
                </a:solidFill>
                <a:latin typeface="汉仪大黑简" pitchFamily="2" charset="-122"/>
                <a:ea typeface="汉仪大黑简" pitchFamily="2" charset="-122"/>
              </a:rPr>
              <a:t>    </a:t>
            </a:r>
            <a:r>
              <a:rPr lang="en-US" altLang="zh-CN" sz="2000" b="1" dirty="0" smtClean="0">
                <a:solidFill>
                  <a:srgbClr val="FF0000"/>
                </a:solidFill>
                <a:latin typeface="汉仪大黑简" pitchFamily="2" charset="-122"/>
                <a:ea typeface="汉仪大黑简" pitchFamily="2" charset="-122"/>
              </a:rPr>
              <a:t>XXXX-XX-XX</a:t>
            </a:r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，一</a:t>
            </a:r>
            <a:r>
              <a:rPr lang="zh-CN" altLang="en-US" sz="2000" b="1" dirty="0">
                <a:latin typeface="汉仪大黑简" pitchFamily="2" charset="-122"/>
                <a:ea typeface="汉仪大黑简" pitchFamily="2" charset="-122"/>
              </a:rPr>
              <a:t>个不错的日子</a:t>
            </a:r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，我第一次</a:t>
            </a:r>
            <a:r>
              <a:rPr lang="zh-CN" altLang="en-US" sz="2000" b="1" dirty="0">
                <a:latin typeface="汉仪大黑简" pitchFamily="2" charset="-122"/>
                <a:ea typeface="汉仪大黑简" pitchFamily="2" charset="-122"/>
              </a:rPr>
              <a:t>来到了图书馆。</a:t>
            </a:r>
          </a:p>
          <a:p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    在对图书馆 </a:t>
            </a:r>
            <a:r>
              <a:rPr lang="zh-CN" altLang="en-US" sz="2000" b="1" dirty="0" smtClean="0">
                <a:solidFill>
                  <a:srgbClr val="FF0000"/>
                </a:solidFill>
                <a:latin typeface="汉仪大黑简" pitchFamily="2" charset="-122"/>
                <a:ea typeface="汉仪大黑简" pitchFamily="2" charset="-122"/>
              </a:rPr>
              <a:t>**</a:t>
            </a:r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万种</a:t>
            </a:r>
            <a:r>
              <a:rPr lang="zh-CN" altLang="en-US" sz="2000" b="1" dirty="0">
                <a:latin typeface="汉仪大黑简" pitchFamily="2" charset="-122"/>
                <a:ea typeface="汉仪大黑简" pitchFamily="2" charset="-122"/>
              </a:rPr>
              <a:t>图书千挑万选之后</a:t>
            </a:r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，</a:t>
            </a:r>
            <a:r>
              <a:rPr lang="en-US" altLang="zh-CN" sz="2000" b="1" dirty="0" smtClean="0">
                <a:latin typeface="汉仪大黑简" pitchFamily="2" charset="-122"/>
                <a:ea typeface="汉仪大黑简" pitchFamily="2" charset="-122"/>
              </a:rPr>
              <a:t>《</a:t>
            </a:r>
            <a:r>
              <a:rPr lang="en-US" altLang="zh-CN" sz="2000" b="1" dirty="0" smtClean="0">
                <a:solidFill>
                  <a:srgbClr val="FF0000"/>
                </a:solidFill>
                <a:latin typeface="汉仪大黑简" pitchFamily="2" charset="-122"/>
                <a:ea typeface="汉仪大黑简" pitchFamily="2" charset="-122"/>
              </a:rPr>
              <a:t>XXXX</a:t>
            </a:r>
            <a:r>
              <a:rPr lang="en-US" altLang="zh-CN" sz="2000" b="1" dirty="0" smtClean="0">
                <a:latin typeface="汉仪大黑简" pitchFamily="2" charset="-122"/>
                <a:ea typeface="汉仪大黑简" pitchFamily="2" charset="-122"/>
              </a:rPr>
              <a:t>》</a:t>
            </a:r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成了</a:t>
            </a:r>
            <a:r>
              <a:rPr lang="zh-CN" altLang="en-US" sz="2000" b="1" dirty="0">
                <a:latin typeface="汉仪大黑简" pitchFamily="2" charset="-122"/>
                <a:ea typeface="汉仪大黑简" pitchFamily="2" charset="-122"/>
              </a:rPr>
              <a:t>我</a:t>
            </a:r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的</a:t>
            </a:r>
            <a:r>
              <a:rPr lang="zh-CN" altLang="en-US" sz="2000" b="1" dirty="0">
                <a:latin typeface="汉仪大黑简" pitchFamily="2" charset="-122"/>
                <a:ea typeface="汉仪大黑简" pitchFamily="2" charset="-122"/>
              </a:rPr>
              <a:t>首选 。 </a:t>
            </a:r>
          </a:p>
          <a:p>
            <a:pPr algn="ctr"/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71800" y="3565465"/>
            <a:ext cx="3888432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在我使用</a:t>
            </a:r>
            <a:r>
              <a:rPr lang="zh-CN" altLang="en-US" sz="2000" b="1" dirty="0">
                <a:latin typeface="汉仪大黑简" pitchFamily="2" charset="-122"/>
                <a:ea typeface="汉仪大黑简" pitchFamily="2" charset="-122"/>
              </a:rPr>
              <a:t>图书馆的 </a:t>
            </a:r>
            <a:r>
              <a:rPr lang="zh-CN" altLang="en-US" sz="2000" b="1" dirty="0" smtClean="0">
                <a:solidFill>
                  <a:srgbClr val="FF0000"/>
                </a:solidFill>
                <a:latin typeface="汉仪大黑简" pitchFamily="2" charset="-122"/>
                <a:ea typeface="汉仪大黑简" pitchFamily="2" charset="-122"/>
              </a:rPr>
              <a:t>***</a:t>
            </a:r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 </a:t>
            </a:r>
            <a:r>
              <a:rPr lang="zh-CN" altLang="en-US" sz="2000" b="1" dirty="0">
                <a:latin typeface="汉仪大黑简" pitchFamily="2" charset="-122"/>
                <a:ea typeface="汉仪大黑简" pitchFamily="2" charset="-122"/>
              </a:rPr>
              <a:t>天之中， </a:t>
            </a:r>
          </a:p>
          <a:p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我一共</a:t>
            </a:r>
            <a:r>
              <a:rPr lang="zh-CN" altLang="en-US" sz="2000" b="1" dirty="0">
                <a:latin typeface="汉仪大黑简" pitchFamily="2" charset="-122"/>
                <a:ea typeface="汉仪大黑简" pitchFamily="2" charset="-122"/>
              </a:rPr>
              <a:t>借阅图书： </a:t>
            </a:r>
            <a:r>
              <a:rPr lang="zh-CN" altLang="en-US" sz="2000" b="1" dirty="0" smtClean="0">
                <a:solidFill>
                  <a:srgbClr val="FF0000"/>
                </a:solidFill>
                <a:latin typeface="汉仪大黑简" pitchFamily="2" charset="-122"/>
                <a:ea typeface="汉仪大黑简" pitchFamily="2" charset="-122"/>
              </a:rPr>
              <a:t>***</a:t>
            </a:r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本 </a:t>
            </a:r>
            <a:endParaRPr lang="zh-CN" altLang="en-US" sz="2000" b="1" dirty="0">
              <a:latin typeface="汉仪大黑简" pitchFamily="2" charset="-122"/>
              <a:ea typeface="汉仪大黑简" pitchFamily="2" charset="-122"/>
            </a:endParaRPr>
          </a:p>
          <a:p>
            <a:r>
              <a:rPr lang="zh-CN" altLang="en-US" sz="2000" b="1" dirty="0">
                <a:latin typeface="汉仪大黑简" pitchFamily="2" charset="-122"/>
                <a:ea typeface="汉仪大黑简" pitchFamily="2" charset="-122"/>
              </a:rPr>
              <a:t>每本书平均阅读时间</a:t>
            </a:r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：</a:t>
            </a:r>
            <a:r>
              <a:rPr lang="zh-CN" altLang="en-US" sz="2000" b="1" dirty="0" smtClean="0">
                <a:solidFill>
                  <a:srgbClr val="FF0000"/>
                </a:solidFill>
                <a:latin typeface="汉仪大黑简" pitchFamily="2" charset="-122"/>
                <a:ea typeface="汉仪大黑简" pitchFamily="2" charset="-122"/>
              </a:rPr>
              <a:t>***</a:t>
            </a:r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 </a:t>
            </a:r>
            <a:r>
              <a:rPr lang="zh-CN" altLang="en-US" sz="2000" b="1" dirty="0">
                <a:latin typeface="汉仪大黑简" pitchFamily="2" charset="-122"/>
                <a:ea typeface="汉仪大黑简" pitchFamily="2" charset="-122"/>
              </a:rPr>
              <a:t>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27784" y="4941168"/>
            <a:ext cx="3647152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zh-CN" sz="2000" b="1" dirty="0">
                <a:latin typeface="汉仪大黑简" pitchFamily="2" charset="-122"/>
                <a:ea typeface="汉仪大黑简" pitchFamily="2" charset="-122"/>
              </a:rPr>
              <a:t>《</a:t>
            </a:r>
            <a:r>
              <a:rPr lang="en-US" altLang="zh-CN" sz="2000" b="1" dirty="0">
                <a:solidFill>
                  <a:srgbClr val="FF0000"/>
                </a:solidFill>
                <a:latin typeface="汉仪大黑简" pitchFamily="2" charset="-122"/>
                <a:ea typeface="汉仪大黑简" pitchFamily="2" charset="-122"/>
              </a:rPr>
              <a:t>*******</a:t>
            </a:r>
            <a:r>
              <a:rPr lang="en-US" altLang="zh-CN" sz="2000" b="1" dirty="0">
                <a:latin typeface="汉仪大黑简" pitchFamily="2" charset="-122"/>
                <a:ea typeface="汉仪大黑简" pitchFamily="2" charset="-122"/>
              </a:rPr>
              <a:t>》</a:t>
            </a:r>
            <a:r>
              <a:rPr lang="zh-CN" altLang="en-US" sz="2000" b="1" dirty="0">
                <a:latin typeface="汉仪大黑简" pitchFamily="2" charset="-122"/>
                <a:ea typeface="汉仪大黑简" pitchFamily="2" charset="-122"/>
              </a:rPr>
              <a:t>这本书是我的最爱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7504" y="3501008"/>
            <a:ext cx="267092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姓名：</a:t>
            </a:r>
            <a:r>
              <a:rPr lang="en-US" altLang="zh-CN" sz="2000" b="1" dirty="0" smtClean="0">
                <a:latin typeface="汉仪大黑简" pitchFamily="2" charset="-122"/>
                <a:ea typeface="汉仪大黑简" pitchFamily="2" charset="-122"/>
              </a:rPr>
              <a:t>XXX</a:t>
            </a:r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     </a:t>
            </a:r>
            <a:endParaRPr lang="en-US" altLang="zh-CN" sz="2000" b="1" dirty="0" smtClean="0">
              <a:latin typeface="汉仪大黑简" pitchFamily="2" charset="-122"/>
              <a:ea typeface="汉仪大黑简" pitchFamily="2" charset="-122"/>
            </a:endParaRPr>
          </a:p>
          <a:p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学号：</a:t>
            </a:r>
            <a:r>
              <a:rPr lang="en-US" altLang="zh-CN" sz="2000" b="1" dirty="0" smtClean="0">
                <a:latin typeface="汉仪大黑简" pitchFamily="2" charset="-122"/>
                <a:ea typeface="汉仪大黑简" pitchFamily="2" charset="-122"/>
              </a:rPr>
              <a:t>XXXXXXXXX</a:t>
            </a:r>
          </a:p>
          <a:p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院系：</a:t>
            </a:r>
            <a:r>
              <a:rPr lang="en-US" altLang="zh-CN" sz="2000" b="1" dirty="0" smtClean="0">
                <a:latin typeface="汉仪大黑简" pitchFamily="2" charset="-122"/>
                <a:ea typeface="汉仪大黑简" pitchFamily="2" charset="-122"/>
              </a:rPr>
              <a:t>XXXX</a:t>
            </a:r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学院</a:t>
            </a:r>
            <a:endParaRPr lang="en-US" altLang="zh-CN" sz="2000" b="1" dirty="0" smtClean="0">
              <a:latin typeface="汉仪大黑简" pitchFamily="2" charset="-122"/>
              <a:ea typeface="汉仪大黑简" pitchFamily="2" charset="-122"/>
            </a:endParaRPr>
          </a:p>
          <a:p>
            <a:r>
              <a:rPr lang="en-US" altLang="zh-CN" sz="2000" b="1" dirty="0" smtClean="0">
                <a:latin typeface="汉仪大黑简" pitchFamily="2" charset="-122"/>
                <a:ea typeface="汉仪大黑简" pitchFamily="2" charset="-122"/>
              </a:rPr>
              <a:t>      XXXX</a:t>
            </a:r>
            <a:r>
              <a:rPr lang="zh-CN" altLang="en-US" sz="2000" b="1" dirty="0" smtClean="0">
                <a:latin typeface="汉仪大黑简" pitchFamily="2" charset="-122"/>
                <a:ea typeface="汉仪大黑简" pitchFamily="2" charset="-122"/>
              </a:rPr>
              <a:t>专业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86</Words>
  <Application>Microsoft Office PowerPoint</Application>
  <PresentationFormat>全屏显示(4:3)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zjy</dc:creator>
  <cp:lastModifiedBy>zjy</cp:lastModifiedBy>
  <cp:revision>5</cp:revision>
  <dcterms:created xsi:type="dcterms:W3CDTF">2017-06-01T07:15:03Z</dcterms:created>
  <dcterms:modified xsi:type="dcterms:W3CDTF">2018-06-07T01:14:09Z</dcterms:modified>
</cp:coreProperties>
</file>