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56.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diagrams/layout5.xml" ContentType="application/vnd.openxmlformats-officedocument.drawingml.diagramLayout+xml"/>
  <Override PartName="/ppt/tags/tag45.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52.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tags/tag41.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diagrams/colors4.xml" ContentType="application/vnd.openxmlformats-officedocument.drawingml.diagramColor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tags/tag39.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tags/tag24.xml" ContentType="application/vnd.openxmlformats-officedocument.presentationml.tags+xml"/>
  <Override PartName="/ppt/diagrams/layout2.xml" ContentType="application/vnd.openxmlformats-officedocument.drawingml.diagramLayout+xml"/>
  <Override PartName="/ppt/notesSlides/notesSlide8.xml" ContentType="application/vnd.openxmlformats-officedocument.presentationml.notesSlide+xml"/>
  <Override PartName="/ppt/tags/tag53.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diagrams/data3.xml" ContentType="application/vnd.openxmlformats-officedocument.drawingml.diagramData+xml"/>
  <Override PartName="/ppt/tags/tag31.xml" ContentType="application/vnd.openxmlformats-officedocument.presentationml.tags+xml"/>
  <Override PartName="/ppt/diagrams/colors5.xml" ContentType="application/vnd.openxmlformats-officedocument.drawingml.diagramColors+xml"/>
  <Override PartName="/ppt/notesSlides/notesSlide6.xml" ContentType="application/vnd.openxmlformats-officedocument.presentationml.notesSlide+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tags/tag20.xml" ContentType="application/vnd.openxmlformats-officedocument.presentationml.tags+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tags/tag43.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diagrams/drawing5.xml" ContentType="application/vnd.ms-office.drawingml.diagramDrawing+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tags/tag3.xml" ContentType="application/vnd.openxmlformats-officedocument.presentationml.tags+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diagrams/layout4.xml" ContentType="application/vnd.openxmlformats-officedocument.drawingml.diagramLayout+xml"/>
  <Override PartName="/ppt/tags/tag55.xml" ContentType="application/vnd.openxmlformats-officedocument.presentationml.tags+xml"/>
  <Override PartName="/ppt/tags/tag15.xml" ContentType="application/vnd.openxmlformats-officedocument.presentationml.tags+xml"/>
  <Override PartName="/ppt/diagrams/data5.xml" ContentType="application/vnd.openxmlformats-officedocument.drawingml.diagramData+xml"/>
  <Override PartName="/ppt/tags/tag33.xml" ContentType="application/vnd.openxmlformats-officedocument.presentationml.tags+xml"/>
  <Override PartName="/ppt/notesSlides/notesSlide11.xml" ContentType="application/vnd.openxmlformats-officedocument.presentationml.notesSlide+xml"/>
  <Override PartName="/ppt/tags/tag44.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8"/>
  </p:notesMasterIdLst>
  <p:handoutMasterIdLst>
    <p:handoutMasterId r:id="rId49"/>
  </p:handoutMasterIdLst>
  <p:sldIdLst>
    <p:sldId id="256" r:id="rId2"/>
    <p:sldId id="873" r:id="rId3"/>
    <p:sldId id="869" r:id="rId4"/>
    <p:sldId id="827" r:id="rId5"/>
    <p:sldId id="828" r:id="rId6"/>
    <p:sldId id="258" r:id="rId7"/>
    <p:sldId id="841" r:id="rId8"/>
    <p:sldId id="806" r:id="rId9"/>
    <p:sldId id="855" r:id="rId10"/>
    <p:sldId id="264" r:id="rId11"/>
    <p:sldId id="878" r:id="rId12"/>
    <p:sldId id="842" r:id="rId13"/>
    <p:sldId id="807" r:id="rId14"/>
    <p:sldId id="829" r:id="rId15"/>
    <p:sldId id="830" r:id="rId16"/>
    <p:sldId id="832" r:id="rId17"/>
    <p:sldId id="843" r:id="rId18"/>
    <p:sldId id="846" r:id="rId19"/>
    <p:sldId id="844" r:id="rId20"/>
    <p:sldId id="845" r:id="rId21"/>
    <p:sldId id="866" r:id="rId22"/>
    <p:sldId id="867" r:id="rId23"/>
    <p:sldId id="851" r:id="rId24"/>
    <p:sldId id="852" r:id="rId25"/>
    <p:sldId id="840" r:id="rId26"/>
    <p:sldId id="853" r:id="rId27"/>
    <p:sldId id="848" r:id="rId28"/>
    <p:sldId id="847" r:id="rId29"/>
    <p:sldId id="849" r:id="rId30"/>
    <p:sldId id="876" r:id="rId31"/>
    <p:sldId id="879" r:id="rId32"/>
    <p:sldId id="877" r:id="rId33"/>
    <p:sldId id="808" r:id="rId34"/>
    <p:sldId id="809" r:id="rId35"/>
    <p:sldId id="810" r:id="rId36"/>
    <p:sldId id="811" r:id="rId37"/>
    <p:sldId id="812" r:id="rId38"/>
    <p:sldId id="815" r:id="rId39"/>
    <p:sldId id="816" r:id="rId40"/>
    <p:sldId id="818" r:id="rId41"/>
    <p:sldId id="297" r:id="rId42"/>
    <p:sldId id="865" r:id="rId43"/>
    <p:sldId id="302" r:id="rId44"/>
    <p:sldId id="856" r:id="rId45"/>
    <p:sldId id="868" r:id="rId46"/>
    <p:sldId id="87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u jing" initials="lj"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B7936"/>
    <a:srgbClr val="CF8BA2"/>
    <a:srgbClr val="9E87C4"/>
    <a:srgbClr val="FF0000"/>
    <a:srgbClr val="FFFFFF"/>
    <a:srgbClr val="2F55B2"/>
    <a:srgbClr val="EF9A34"/>
    <a:srgbClr val="000000"/>
    <a:srgbClr val="EFC01F"/>
    <a:srgbClr val="7C9DD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925" autoAdjust="0"/>
  </p:normalViewPr>
  <p:slideViewPr>
    <p:cSldViewPr showGuides="1">
      <p:cViewPr varScale="1">
        <p:scale>
          <a:sx n="58" d="100"/>
          <a:sy n="58" d="100"/>
        </p:scale>
        <p:origin x="-77" y="-158"/>
      </p:cViewPr>
      <p:guideLst>
        <p:guide orient="horz" pos="2408"/>
        <p:guide pos="3861"/>
      </p:guideLst>
    </p:cSldViewPr>
  </p:slideViewPr>
  <p:notesTextViewPr>
    <p:cViewPr>
      <p:scale>
        <a:sx n="1" d="1"/>
        <a:sy n="1" d="1"/>
      </p:scale>
      <p:origin x="0" y="0"/>
    </p:cViewPr>
  </p:notesTextViewPr>
  <p:gridSpacing cx="73728263" cy="737282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2D804EF-9664-43CC-804E-054091EB1F70}" type="doc">
      <dgm:prSet loTypeId="urn:microsoft.com/office/officeart/2005/8/layout/list1#1" loCatId="list" qsTypeId="urn:microsoft.com/office/officeart/2005/8/quickstyle/simple1#1" qsCatId="simple" csTypeId="urn:microsoft.com/office/officeart/2005/8/colors/accent1_2#1" csCatId="accent1" phldr="1"/>
      <dgm:spPr/>
      <dgm:t>
        <a:bodyPr/>
        <a:lstStyle/>
        <a:p>
          <a:endParaRPr lang="zh-CN" altLang="en-US"/>
        </a:p>
      </dgm:t>
    </dgm:pt>
    <dgm:pt modelId="{25AE9257-945D-46B5-880D-9A9D757A90D5}">
      <dgm:prSet phldrT="[文本]" phldr="0" custT="0"/>
      <dgm:spPr/>
      <dgm:t>
        <a:bodyPr vert="horz" wrap="square"/>
        <a:lstStyle/>
        <a:p>
          <a:pPr>
            <a:lnSpc>
              <a:spcPct val="100000"/>
            </a:lnSpc>
            <a:spcBef>
              <a:spcPct val="0"/>
            </a:spcBef>
            <a:spcAft>
              <a:spcPct val="35000"/>
            </a:spcAft>
          </a:pPr>
          <a:r>
            <a:rPr lang="zh-CN" altLang="en-US" b="1" dirty="0">
              <a:latin typeface="楷体" panose="02010609060101010101" pitchFamily="49" charset="-122"/>
              <a:ea typeface="楷体" panose="02010609060101010101" pitchFamily="49" charset="-122"/>
            </a:rPr>
            <a:t>一、写</a:t>
          </a:r>
          <a:r>
            <a:rPr lang="zh-CN" altLang="en-US" b="1" dirty="0" smtClean="0">
              <a:latin typeface="楷体" panose="02010609060101010101" pitchFamily="49" charset="-122"/>
              <a:ea typeface="楷体" panose="02010609060101010101" pitchFamily="49" charset="-122"/>
            </a:rPr>
            <a:t>论文的流程</a:t>
          </a:r>
          <a:endParaRPr lang="zh-CN" altLang="en-US" b="1" dirty="0">
            <a:latin typeface="楷体" panose="02010609060101010101" pitchFamily="49" charset="-122"/>
            <a:ea typeface="楷体" panose="02010609060101010101" pitchFamily="49" charset="-122"/>
          </a:endParaRPr>
        </a:p>
      </dgm:t>
    </dgm:pt>
    <dgm:pt modelId="{A6F953F5-1A7D-4678-AD0C-3D3587C47ACA}" type="parTrans" cxnId="{19660785-4C3C-4D1C-A676-95BD05C04D44}">
      <dgm:prSet/>
      <dgm:spPr/>
      <dgm:t>
        <a:bodyPr/>
        <a:lstStyle/>
        <a:p>
          <a:endParaRPr lang="zh-CN" altLang="en-US"/>
        </a:p>
      </dgm:t>
    </dgm:pt>
    <dgm:pt modelId="{330494EF-5DCA-4BD1-81D7-2A5E2AB0E701}" type="sibTrans" cxnId="{19660785-4C3C-4D1C-A676-95BD05C04D44}">
      <dgm:prSet/>
      <dgm:spPr/>
      <dgm:t>
        <a:bodyPr/>
        <a:lstStyle/>
        <a:p>
          <a:endParaRPr lang="zh-CN" altLang="en-US"/>
        </a:p>
      </dgm:t>
    </dgm:pt>
    <dgm:pt modelId="{83072B6F-BEA6-42FB-ABC7-ED8E6421FED1}">
      <dgm:prSet phldr="0" custT="0"/>
      <dgm:spPr/>
      <dgm:t>
        <a:bodyPr vert="horz" wrap="square"/>
        <a:lstStyle/>
        <a:p>
          <a:pPr>
            <a:lnSpc>
              <a:spcPct val="100000"/>
            </a:lnSpc>
            <a:spcBef>
              <a:spcPct val="0"/>
            </a:spcBef>
            <a:spcAft>
              <a:spcPct val="15000"/>
            </a:spcAft>
          </a:pPr>
          <a:r>
            <a:rPr lang="zh-CN" altLang="en-US" b="1" dirty="0">
              <a:latin typeface="楷体" panose="02010609060101010101" pitchFamily="49" charset="-122"/>
              <a:ea typeface="楷体" panose="02010609060101010101" pitchFamily="49" charset="-122"/>
            </a:rPr>
            <a:t>写什么、怎么写？</a:t>
          </a:r>
        </a:p>
      </dgm:t>
    </dgm:pt>
    <dgm:pt modelId="{419F5193-2D37-436D-BAFE-05DFA6686E53}" type="parTrans" cxnId="{912B970F-18B3-4E5D-8206-69A19F890FE8}">
      <dgm:prSet/>
      <dgm:spPr/>
      <dgm:t>
        <a:bodyPr/>
        <a:lstStyle/>
        <a:p>
          <a:endParaRPr lang="zh-CN" altLang="en-US"/>
        </a:p>
      </dgm:t>
    </dgm:pt>
    <dgm:pt modelId="{0151BDDC-B005-481B-A04A-F674FA90DC80}" type="sibTrans" cxnId="{912B970F-18B3-4E5D-8206-69A19F890FE8}">
      <dgm:prSet/>
      <dgm:spPr/>
      <dgm:t>
        <a:bodyPr/>
        <a:lstStyle/>
        <a:p>
          <a:endParaRPr lang="zh-CN" altLang="en-US"/>
        </a:p>
      </dgm:t>
    </dgm:pt>
    <dgm:pt modelId="{07740A1E-4D1E-4397-98A8-4586EB0FA097}">
      <dgm:prSet phldrT="[文本]" phldr="0" custT="0"/>
      <dgm:spPr/>
      <dgm:t>
        <a:bodyPr vert="horz" wrap="square"/>
        <a:lstStyle/>
        <a:p>
          <a:pPr>
            <a:lnSpc>
              <a:spcPct val="100000"/>
            </a:lnSpc>
            <a:spcBef>
              <a:spcPct val="0"/>
            </a:spcBef>
            <a:spcAft>
              <a:spcPct val="35000"/>
            </a:spcAft>
          </a:pPr>
          <a:r>
            <a:rPr lang="zh-CN" altLang="en-US" b="1" dirty="0">
              <a:latin typeface="楷体" panose="02010609060101010101" pitchFamily="49" charset="-122"/>
              <a:ea typeface="楷体" panose="02010609060101010101" pitchFamily="49" charset="-122"/>
            </a:rPr>
            <a:t>二、文献</a:t>
          </a:r>
          <a:r>
            <a:rPr lang="zh-CN" altLang="en-US" b="1" dirty="0" smtClean="0">
              <a:latin typeface="楷体" panose="02010609060101010101" pitchFamily="49" charset="-122"/>
              <a:ea typeface="楷体" panose="02010609060101010101" pitchFamily="49" charset="-122"/>
            </a:rPr>
            <a:t>查阅深度分析</a:t>
          </a:r>
          <a:endParaRPr lang="zh-CN" altLang="en-US" b="1" dirty="0">
            <a:latin typeface="楷体" panose="02010609060101010101" pitchFamily="49" charset="-122"/>
            <a:ea typeface="楷体" panose="02010609060101010101" pitchFamily="49" charset="-122"/>
          </a:endParaRPr>
        </a:p>
      </dgm:t>
    </dgm:pt>
    <dgm:pt modelId="{E628528A-B6A6-4F43-92B7-6AFB9F42CC6D}" type="parTrans" cxnId="{3BFE9693-7E4F-4C08-97E6-F57902F72BE6}">
      <dgm:prSet/>
      <dgm:spPr/>
      <dgm:t>
        <a:bodyPr/>
        <a:lstStyle/>
        <a:p>
          <a:endParaRPr lang="zh-CN" altLang="en-US"/>
        </a:p>
      </dgm:t>
    </dgm:pt>
    <dgm:pt modelId="{FAC3C452-CDD2-407A-AA1E-A50AD3D41CC1}" type="sibTrans" cxnId="{3BFE9693-7E4F-4C08-97E6-F57902F72BE6}">
      <dgm:prSet/>
      <dgm:spPr/>
      <dgm:t>
        <a:bodyPr/>
        <a:lstStyle/>
        <a:p>
          <a:endParaRPr lang="zh-CN" altLang="en-US"/>
        </a:p>
      </dgm:t>
    </dgm:pt>
    <dgm:pt modelId="{03904F95-7C4F-4638-A294-D81C92652BE0}">
      <dgm:prSet phldr="0" custT="0"/>
      <dgm:spPr/>
      <dgm:t>
        <a:bodyPr vert="horz" wrap="square"/>
        <a:lstStyle/>
        <a:p>
          <a:pPr>
            <a:lnSpc>
              <a:spcPct val="100000"/>
            </a:lnSpc>
            <a:spcBef>
              <a:spcPct val="0"/>
            </a:spcBef>
            <a:spcAft>
              <a:spcPct val="15000"/>
            </a:spcAft>
          </a:pPr>
          <a:r>
            <a:rPr lang="zh-CN" altLang="en-US" b="1" dirty="0">
              <a:latin typeface="楷体" panose="02010609060101010101" pitchFamily="49" charset="-122"/>
              <a:ea typeface="楷体" panose="02010609060101010101" pitchFamily="49" charset="-122"/>
            </a:rPr>
            <a:t>查什么，怎么查！</a:t>
          </a:r>
        </a:p>
      </dgm:t>
    </dgm:pt>
    <dgm:pt modelId="{4D5E3F38-F38E-4234-9F71-D62514B024F9}" type="parTrans" cxnId="{B7A8C170-B63F-4AD0-9E16-B24BFC57EF1B}">
      <dgm:prSet/>
      <dgm:spPr/>
      <dgm:t>
        <a:bodyPr/>
        <a:lstStyle/>
        <a:p>
          <a:endParaRPr lang="zh-CN" altLang="en-US"/>
        </a:p>
      </dgm:t>
    </dgm:pt>
    <dgm:pt modelId="{D9FB7FD4-E846-4ACE-8DC2-7B01F2E0652B}" type="sibTrans" cxnId="{B7A8C170-B63F-4AD0-9E16-B24BFC57EF1B}">
      <dgm:prSet/>
      <dgm:spPr/>
      <dgm:t>
        <a:bodyPr/>
        <a:lstStyle/>
        <a:p>
          <a:endParaRPr lang="zh-CN" altLang="en-US"/>
        </a:p>
      </dgm:t>
    </dgm:pt>
    <dgm:pt modelId="{D4FE7E3A-04E0-4F59-9E99-9693DB0EF296}">
      <dgm:prSet phldrT="[文本]" phldr="0" custT="0"/>
      <dgm:spPr/>
      <dgm:t>
        <a:bodyPr vert="horz" wrap="square"/>
        <a:lstStyle/>
        <a:p>
          <a:pPr>
            <a:lnSpc>
              <a:spcPct val="100000"/>
            </a:lnSpc>
            <a:spcBef>
              <a:spcPct val="0"/>
            </a:spcBef>
            <a:spcAft>
              <a:spcPct val="35000"/>
            </a:spcAft>
          </a:pPr>
          <a:r>
            <a:rPr lang="zh-CN" altLang="en-US" b="1" dirty="0">
              <a:latin typeface="楷体" panose="02010609060101010101" pitchFamily="49" charset="-122"/>
              <a:ea typeface="楷体" panose="02010609060101010101" pitchFamily="49" charset="-122"/>
            </a:rPr>
            <a:t>三</a:t>
          </a:r>
          <a:r>
            <a:rPr lang="zh-CN" altLang="en-US" b="1" dirty="0" smtClean="0">
              <a:latin typeface="楷体" panose="02010609060101010101" pitchFamily="49" charset="-122"/>
              <a:ea typeface="楷体" panose="02010609060101010101" pitchFamily="49" charset="-122"/>
            </a:rPr>
            <a:t>、如何轻松写出好论文</a:t>
          </a:r>
          <a:endParaRPr lang="zh-CN" altLang="en-US" b="1" dirty="0">
            <a:latin typeface="楷体" panose="02010609060101010101" pitchFamily="49" charset="-122"/>
            <a:ea typeface="楷体" panose="02010609060101010101" pitchFamily="49" charset="-122"/>
          </a:endParaRPr>
        </a:p>
      </dgm:t>
    </dgm:pt>
    <dgm:pt modelId="{C936539E-AFFF-4188-848F-AE03E249CC7B}" type="parTrans" cxnId="{D75D8A7F-F118-4A22-B219-70885A4B9CF9}">
      <dgm:prSet/>
      <dgm:spPr/>
      <dgm:t>
        <a:bodyPr/>
        <a:lstStyle/>
        <a:p>
          <a:endParaRPr lang="zh-CN" altLang="en-US"/>
        </a:p>
      </dgm:t>
    </dgm:pt>
    <dgm:pt modelId="{C502A862-BE4C-45F0-BE54-8CC2DE5A0784}" type="sibTrans" cxnId="{D75D8A7F-F118-4A22-B219-70885A4B9CF9}">
      <dgm:prSet/>
      <dgm:spPr/>
      <dgm:t>
        <a:bodyPr/>
        <a:lstStyle/>
        <a:p>
          <a:endParaRPr lang="zh-CN" altLang="en-US"/>
        </a:p>
      </dgm:t>
    </dgm:pt>
    <dgm:pt modelId="{9DE704EF-0D66-419B-8693-4264AACF4603}">
      <dgm:prSet phldr="0" custT="0"/>
      <dgm:spPr/>
      <dgm:t>
        <a:bodyPr vert="horz" wrap="square"/>
        <a:lstStyle/>
        <a:p>
          <a:pPr>
            <a:lnSpc>
              <a:spcPct val="100000"/>
            </a:lnSpc>
            <a:spcBef>
              <a:spcPct val="0"/>
            </a:spcBef>
            <a:spcAft>
              <a:spcPct val="15000"/>
            </a:spcAft>
          </a:pPr>
          <a:r>
            <a:rPr lang="zh-CN" altLang="en-US" b="1" dirty="0">
              <a:latin typeface="楷体" panose="02010609060101010101" pitchFamily="49" charset="-122"/>
              <a:ea typeface="楷体" panose="02010609060101010101" pitchFamily="49" charset="-122"/>
            </a:rPr>
            <a:t>查重、发表、被引用。</a:t>
          </a:r>
        </a:p>
      </dgm:t>
    </dgm:pt>
    <dgm:pt modelId="{30F85202-33B4-4AE7-AC22-ACCAEA6FD9E0}" type="parTrans" cxnId="{81374CD3-DCC6-4C74-8D4F-EA346A79AA6B}">
      <dgm:prSet/>
      <dgm:spPr/>
      <dgm:t>
        <a:bodyPr/>
        <a:lstStyle/>
        <a:p>
          <a:endParaRPr lang="zh-CN" altLang="en-US"/>
        </a:p>
      </dgm:t>
    </dgm:pt>
    <dgm:pt modelId="{216236F1-CBBB-4711-BDB0-A7435D221ABC}" type="sibTrans" cxnId="{81374CD3-DCC6-4C74-8D4F-EA346A79AA6B}">
      <dgm:prSet/>
      <dgm:spPr/>
      <dgm:t>
        <a:bodyPr/>
        <a:lstStyle/>
        <a:p>
          <a:endParaRPr lang="zh-CN" altLang="en-US"/>
        </a:p>
      </dgm:t>
    </dgm:pt>
    <dgm:pt modelId="{20F4AA24-A587-44B4-9BF3-0117185B0193}" type="pres">
      <dgm:prSet presAssocID="{22D804EF-9664-43CC-804E-054091EB1F70}" presName="linear" presStyleCnt="0">
        <dgm:presLayoutVars>
          <dgm:dir/>
          <dgm:animLvl val="lvl"/>
          <dgm:resizeHandles val="exact"/>
        </dgm:presLayoutVars>
      </dgm:prSet>
      <dgm:spPr/>
      <dgm:t>
        <a:bodyPr/>
        <a:lstStyle/>
        <a:p>
          <a:endParaRPr lang="zh-CN" altLang="en-US"/>
        </a:p>
      </dgm:t>
    </dgm:pt>
    <dgm:pt modelId="{9F6D0D7F-7484-4FF8-8A4A-D656E1934DAC}" type="pres">
      <dgm:prSet presAssocID="{25AE9257-945D-46B5-880D-9A9D757A90D5}" presName="parentLin" presStyleCnt="0"/>
      <dgm:spPr/>
    </dgm:pt>
    <dgm:pt modelId="{43064C29-B2CB-421A-B69F-B29C83B6BB2E}" type="pres">
      <dgm:prSet presAssocID="{25AE9257-945D-46B5-880D-9A9D757A90D5}" presName="parentLeftMargin" presStyleLbl="node1" presStyleIdx="0" presStyleCnt="3"/>
      <dgm:spPr/>
      <dgm:t>
        <a:bodyPr/>
        <a:lstStyle/>
        <a:p>
          <a:endParaRPr lang="zh-CN" altLang="en-US"/>
        </a:p>
      </dgm:t>
    </dgm:pt>
    <dgm:pt modelId="{FFE2C71B-CEDD-47F0-95A5-92AC74267C0D}" type="pres">
      <dgm:prSet presAssocID="{25AE9257-945D-46B5-880D-9A9D757A90D5}" presName="parentText" presStyleLbl="node1" presStyleIdx="0" presStyleCnt="3">
        <dgm:presLayoutVars>
          <dgm:chMax val="0"/>
          <dgm:bulletEnabled val="1"/>
        </dgm:presLayoutVars>
      </dgm:prSet>
      <dgm:spPr/>
      <dgm:t>
        <a:bodyPr/>
        <a:lstStyle/>
        <a:p>
          <a:endParaRPr lang="zh-CN" altLang="en-US"/>
        </a:p>
      </dgm:t>
    </dgm:pt>
    <dgm:pt modelId="{5BA36499-FCE8-4C70-9BEA-DBBE6BA28B48}" type="pres">
      <dgm:prSet presAssocID="{25AE9257-945D-46B5-880D-9A9D757A90D5}" presName="negativeSpace" presStyleCnt="0"/>
      <dgm:spPr/>
    </dgm:pt>
    <dgm:pt modelId="{F14AAB11-03BD-4813-A0DD-9D212BE2F578}" type="pres">
      <dgm:prSet presAssocID="{25AE9257-945D-46B5-880D-9A9D757A90D5}" presName="childText" presStyleLbl="conFgAcc1" presStyleIdx="0" presStyleCnt="3">
        <dgm:presLayoutVars>
          <dgm:bulletEnabled val="1"/>
        </dgm:presLayoutVars>
      </dgm:prSet>
      <dgm:spPr/>
      <dgm:t>
        <a:bodyPr/>
        <a:lstStyle/>
        <a:p>
          <a:endParaRPr lang="zh-CN" altLang="en-US"/>
        </a:p>
      </dgm:t>
    </dgm:pt>
    <dgm:pt modelId="{3F346B25-B815-449C-BB21-6DBD2988D639}" type="pres">
      <dgm:prSet presAssocID="{330494EF-5DCA-4BD1-81D7-2A5E2AB0E701}" presName="spaceBetweenRectangles" presStyleCnt="0"/>
      <dgm:spPr/>
    </dgm:pt>
    <dgm:pt modelId="{7B4A4E43-19C3-4176-807E-F040FEAD7584}" type="pres">
      <dgm:prSet presAssocID="{07740A1E-4D1E-4397-98A8-4586EB0FA097}" presName="parentLin" presStyleCnt="0"/>
      <dgm:spPr/>
    </dgm:pt>
    <dgm:pt modelId="{F2BE3F1B-3C10-4475-BF8D-9441C3BA7D38}" type="pres">
      <dgm:prSet presAssocID="{07740A1E-4D1E-4397-98A8-4586EB0FA097}" presName="parentLeftMargin" presStyleLbl="node1" presStyleIdx="0" presStyleCnt="3"/>
      <dgm:spPr/>
      <dgm:t>
        <a:bodyPr/>
        <a:lstStyle/>
        <a:p>
          <a:endParaRPr lang="zh-CN" altLang="en-US"/>
        </a:p>
      </dgm:t>
    </dgm:pt>
    <dgm:pt modelId="{4CD93811-3763-493B-94F6-70F2D95554E9}" type="pres">
      <dgm:prSet presAssocID="{07740A1E-4D1E-4397-98A8-4586EB0FA097}" presName="parentText" presStyleLbl="node1" presStyleIdx="1" presStyleCnt="3">
        <dgm:presLayoutVars>
          <dgm:chMax val="0"/>
          <dgm:bulletEnabled val="1"/>
        </dgm:presLayoutVars>
      </dgm:prSet>
      <dgm:spPr/>
      <dgm:t>
        <a:bodyPr/>
        <a:lstStyle/>
        <a:p>
          <a:endParaRPr lang="zh-CN" altLang="en-US"/>
        </a:p>
      </dgm:t>
    </dgm:pt>
    <dgm:pt modelId="{49DD9AE8-109E-4B76-9E22-E0058BBB865A}" type="pres">
      <dgm:prSet presAssocID="{07740A1E-4D1E-4397-98A8-4586EB0FA097}" presName="negativeSpace" presStyleCnt="0"/>
      <dgm:spPr/>
    </dgm:pt>
    <dgm:pt modelId="{DD251F7E-182F-4F99-AC71-3BE2EFA71F45}" type="pres">
      <dgm:prSet presAssocID="{07740A1E-4D1E-4397-98A8-4586EB0FA097}" presName="childText" presStyleLbl="conFgAcc1" presStyleIdx="1" presStyleCnt="3">
        <dgm:presLayoutVars>
          <dgm:bulletEnabled val="1"/>
        </dgm:presLayoutVars>
      </dgm:prSet>
      <dgm:spPr/>
      <dgm:t>
        <a:bodyPr/>
        <a:lstStyle/>
        <a:p>
          <a:endParaRPr lang="zh-CN" altLang="en-US"/>
        </a:p>
      </dgm:t>
    </dgm:pt>
    <dgm:pt modelId="{9834D198-A040-4BF3-B181-EC9BD0675D2E}" type="pres">
      <dgm:prSet presAssocID="{FAC3C452-CDD2-407A-AA1E-A50AD3D41CC1}" presName="spaceBetweenRectangles" presStyleCnt="0"/>
      <dgm:spPr/>
    </dgm:pt>
    <dgm:pt modelId="{8898D843-3370-497E-9AAF-F0D0CF2D5882}" type="pres">
      <dgm:prSet presAssocID="{D4FE7E3A-04E0-4F59-9E99-9693DB0EF296}" presName="parentLin" presStyleCnt="0"/>
      <dgm:spPr/>
    </dgm:pt>
    <dgm:pt modelId="{DD701D1A-A56D-4835-AA11-DBF4F4298F09}" type="pres">
      <dgm:prSet presAssocID="{D4FE7E3A-04E0-4F59-9E99-9693DB0EF296}" presName="parentLeftMargin" presStyleLbl="node1" presStyleIdx="1" presStyleCnt="3"/>
      <dgm:spPr/>
      <dgm:t>
        <a:bodyPr/>
        <a:lstStyle/>
        <a:p>
          <a:endParaRPr lang="zh-CN" altLang="en-US"/>
        </a:p>
      </dgm:t>
    </dgm:pt>
    <dgm:pt modelId="{E1BE01A7-66B9-4C78-9EB0-0D209EA96CD5}" type="pres">
      <dgm:prSet presAssocID="{D4FE7E3A-04E0-4F59-9E99-9693DB0EF296}" presName="parentText" presStyleLbl="node1" presStyleIdx="2" presStyleCnt="3">
        <dgm:presLayoutVars>
          <dgm:chMax val="0"/>
          <dgm:bulletEnabled val="1"/>
        </dgm:presLayoutVars>
      </dgm:prSet>
      <dgm:spPr/>
      <dgm:t>
        <a:bodyPr/>
        <a:lstStyle/>
        <a:p>
          <a:endParaRPr lang="zh-CN" altLang="en-US"/>
        </a:p>
      </dgm:t>
    </dgm:pt>
    <dgm:pt modelId="{9D8DA49F-5721-4987-AEE6-36C193ED63F1}" type="pres">
      <dgm:prSet presAssocID="{D4FE7E3A-04E0-4F59-9E99-9693DB0EF296}" presName="negativeSpace" presStyleCnt="0"/>
      <dgm:spPr/>
    </dgm:pt>
    <dgm:pt modelId="{A4662C5F-0E41-4379-886B-920D1D740A1C}" type="pres">
      <dgm:prSet presAssocID="{D4FE7E3A-04E0-4F59-9E99-9693DB0EF296}" presName="childText" presStyleLbl="conFgAcc1" presStyleIdx="2" presStyleCnt="3">
        <dgm:presLayoutVars>
          <dgm:bulletEnabled val="1"/>
        </dgm:presLayoutVars>
      </dgm:prSet>
      <dgm:spPr/>
      <dgm:t>
        <a:bodyPr/>
        <a:lstStyle/>
        <a:p>
          <a:endParaRPr lang="zh-CN" altLang="en-US"/>
        </a:p>
      </dgm:t>
    </dgm:pt>
  </dgm:ptLst>
  <dgm:cxnLst>
    <dgm:cxn modelId="{D5A60480-9763-47B5-B27D-A248431F724F}" type="presOf" srcId="{22D804EF-9664-43CC-804E-054091EB1F70}" destId="{20F4AA24-A587-44B4-9BF3-0117185B0193}" srcOrd="0" destOrd="0" presId="urn:microsoft.com/office/officeart/2005/8/layout/list1#1"/>
    <dgm:cxn modelId="{81374CD3-DCC6-4C74-8D4F-EA346A79AA6B}" srcId="{D4FE7E3A-04E0-4F59-9E99-9693DB0EF296}" destId="{9DE704EF-0D66-419B-8693-4264AACF4603}" srcOrd="0" destOrd="0" parTransId="{30F85202-33B4-4AE7-AC22-ACCAEA6FD9E0}" sibTransId="{216236F1-CBBB-4711-BDB0-A7435D221ABC}"/>
    <dgm:cxn modelId="{6C1127F9-DFAB-488C-9BAC-C01BE497917A}" type="presOf" srcId="{D4FE7E3A-04E0-4F59-9E99-9693DB0EF296}" destId="{DD701D1A-A56D-4835-AA11-DBF4F4298F09}" srcOrd="0" destOrd="0" presId="urn:microsoft.com/office/officeart/2005/8/layout/list1#1"/>
    <dgm:cxn modelId="{46DE0D5F-955B-435E-998C-4362E780D1E4}" type="presOf" srcId="{07740A1E-4D1E-4397-98A8-4586EB0FA097}" destId="{F2BE3F1B-3C10-4475-BF8D-9441C3BA7D38}" srcOrd="0" destOrd="0" presId="urn:microsoft.com/office/officeart/2005/8/layout/list1#1"/>
    <dgm:cxn modelId="{77A7098B-6FF3-4B42-8B0A-E2845D2B009E}" type="presOf" srcId="{83072B6F-BEA6-42FB-ABC7-ED8E6421FED1}" destId="{F14AAB11-03BD-4813-A0DD-9D212BE2F578}" srcOrd="0" destOrd="0" presId="urn:microsoft.com/office/officeart/2005/8/layout/list1#1"/>
    <dgm:cxn modelId="{D75D8A7F-F118-4A22-B219-70885A4B9CF9}" srcId="{22D804EF-9664-43CC-804E-054091EB1F70}" destId="{D4FE7E3A-04E0-4F59-9E99-9693DB0EF296}" srcOrd="2" destOrd="0" parTransId="{C936539E-AFFF-4188-848F-AE03E249CC7B}" sibTransId="{C502A862-BE4C-45F0-BE54-8CC2DE5A0784}"/>
    <dgm:cxn modelId="{19660785-4C3C-4D1C-A676-95BD05C04D44}" srcId="{22D804EF-9664-43CC-804E-054091EB1F70}" destId="{25AE9257-945D-46B5-880D-9A9D757A90D5}" srcOrd="0" destOrd="0" parTransId="{A6F953F5-1A7D-4678-AD0C-3D3587C47ACA}" sibTransId="{330494EF-5DCA-4BD1-81D7-2A5E2AB0E701}"/>
    <dgm:cxn modelId="{EE6153C5-A529-4780-B661-F4CDB45E3CDD}" type="presOf" srcId="{03904F95-7C4F-4638-A294-D81C92652BE0}" destId="{DD251F7E-182F-4F99-AC71-3BE2EFA71F45}" srcOrd="0" destOrd="0" presId="urn:microsoft.com/office/officeart/2005/8/layout/list1#1"/>
    <dgm:cxn modelId="{912B970F-18B3-4E5D-8206-69A19F890FE8}" srcId="{25AE9257-945D-46B5-880D-9A9D757A90D5}" destId="{83072B6F-BEA6-42FB-ABC7-ED8E6421FED1}" srcOrd="0" destOrd="0" parTransId="{419F5193-2D37-436D-BAFE-05DFA6686E53}" sibTransId="{0151BDDC-B005-481B-A04A-F674FA90DC80}"/>
    <dgm:cxn modelId="{DE0700A2-8D02-4E63-95DC-B6A6F9B55D57}" type="presOf" srcId="{25AE9257-945D-46B5-880D-9A9D757A90D5}" destId="{FFE2C71B-CEDD-47F0-95A5-92AC74267C0D}" srcOrd="1" destOrd="0" presId="urn:microsoft.com/office/officeart/2005/8/layout/list1#1"/>
    <dgm:cxn modelId="{29C373CD-356B-40C5-B4A7-6CF5BE5A3361}" type="presOf" srcId="{25AE9257-945D-46B5-880D-9A9D757A90D5}" destId="{43064C29-B2CB-421A-B69F-B29C83B6BB2E}" srcOrd="0" destOrd="0" presId="urn:microsoft.com/office/officeart/2005/8/layout/list1#1"/>
    <dgm:cxn modelId="{3BFE9693-7E4F-4C08-97E6-F57902F72BE6}" srcId="{22D804EF-9664-43CC-804E-054091EB1F70}" destId="{07740A1E-4D1E-4397-98A8-4586EB0FA097}" srcOrd="1" destOrd="0" parTransId="{E628528A-B6A6-4F43-92B7-6AFB9F42CC6D}" sibTransId="{FAC3C452-CDD2-407A-AA1E-A50AD3D41CC1}"/>
    <dgm:cxn modelId="{6B53430E-0F13-4FA4-A9E3-008922F74C37}" type="presOf" srcId="{9DE704EF-0D66-419B-8693-4264AACF4603}" destId="{A4662C5F-0E41-4379-886B-920D1D740A1C}" srcOrd="0" destOrd="0" presId="urn:microsoft.com/office/officeart/2005/8/layout/list1#1"/>
    <dgm:cxn modelId="{C97264A6-F97E-43B3-8845-76ACDDC78697}" type="presOf" srcId="{07740A1E-4D1E-4397-98A8-4586EB0FA097}" destId="{4CD93811-3763-493B-94F6-70F2D95554E9}" srcOrd="1" destOrd="0" presId="urn:microsoft.com/office/officeart/2005/8/layout/list1#1"/>
    <dgm:cxn modelId="{EB471C5D-5E74-4C47-AB16-9B43B2303966}" type="presOf" srcId="{D4FE7E3A-04E0-4F59-9E99-9693DB0EF296}" destId="{E1BE01A7-66B9-4C78-9EB0-0D209EA96CD5}" srcOrd="1" destOrd="0" presId="urn:microsoft.com/office/officeart/2005/8/layout/list1#1"/>
    <dgm:cxn modelId="{B7A8C170-B63F-4AD0-9E16-B24BFC57EF1B}" srcId="{07740A1E-4D1E-4397-98A8-4586EB0FA097}" destId="{03904F95-7C4F-4638-A294-D81C92652BE0}" srcOrd="0" destOrd="0" parTransId="{4D5E3F38-F38E-4234-9F71-D62514B024F9}" sibTransId="{D9FB7FD4-E846-4ACE-8DC2-7B01F2E0652B}"/>
    <dgm:cxn modelId="{3AC4F509-F510-41D0-BAA9-9132EABAB8B0}" type="presParOf" srcId="{20F4AA24-A587-44B4-9BF3-0117185B0193}" destId="{9F6D0D7F-7484-4FF8-8A4A-D656E1934DAC}" srcOrd="0" destOrd="0" presId="urn:microsoft.com/office/officeart/2005/8/layout/list1#1"/>
    <dgm:cxn modelId="{760725EB-5683-4BA5-96CB-0F00F79CBD2F}" type="presParOf" srcId="{9F6D0D7F-7484-4FF8-8A4A-D656E1934DAC}" destId="{43064C29-B2CB-421A-B69F-B29C83B6BB2E}" srcOrd="0" destOrd="0" presId="urn:microsoft.com/office/officeart/2005/8/layout/list1#1"/>
    <dgm:cxn modelId="{2F884C5D-370B-4587-892C-FA67CE71A5F7}" type="presParOf" srcId="{9F6D0D7F-7484-4FF8-8A4A-D656E1934DAC}" destId="{FFE2C71B-CEDD-47F0-95A5-92AC74267C0D}" srcOrd="1" destOrd="0" presId="urn:microsoft.com/office/officeart/2005/8/layout/list1#1"/>
    <dgm:cxn modelId="{4E66330C-8365-4726-8873-B6D7C822F4B0}" type="presParOf" srcId="{20F4AA24-A587-44B4-9BF3-0117185B0193}" destId="{5BA36499-FCE8-4C70-9BEA-DBBE6BA28B48}" srcOrd="1" destOrd="0" presId="urn:microsoft.com/office/officeart/2005/8/layout/list1#1"/>
    <dgm:cxn modelId="{B3D63B91-2EAB-4A4D-9898-0DED287617A3}" type="presParOf" srcId="{20F4AA24-A587-44B4-9BF3-0117185B0193}" destId="{F14AAB11-03BD-4813-A0DD-9D212BE2F578}" srcOrd="2" destOrd="0" presId="urn:microsoft.com/office/officeart/2005/8/layout/list1#1"/>
    <dgm:cxn modelId="{4AC5D9B9-4871-43E6-A469-731E2F2E48BB}" type="presParOf" srcId="{20F4AA24-A587-44B4-9BF3-0117185B0193}" destId="{3F346B25-B815-449C-BB21-6DBD2988D639}" srcOrd="3" destOrd="0" presId="urn:microsoft.com/office/officeart/2005/8/layout/list1#1"/>
    <dgm:cxn modelId="{88253F7F-49F3-4AB1-86CC-CEFE05444407}" type="presParOf" srcId="{20F4AA24-A587-44B4-9BF3-0117185B0193}" destId="{7B4A4E43-19C3-4176-807E-F040FEAD7584}" srcOrd="4" destOrd="0" presId="urn:microsoft.com/office/officeart/2005/8/layout/list1#1"/>
    <dgm:cxn modelId="{9DC89C35-CB62-4C74-9561-75109A550E75}" type="presParOf" srcId="{7B4A4E43-19C3-4176-807E-F040FEAD7584}" destId="{F2BE3F1B-3C10-4475-BF8D-9441C3BA7D38}" srcOrd="0" destOrd="0" presId="urn:microsoft.com/office/officeart/2005/8/layout/list1#1"/>
    <dgm:cxn modelId="{C2191158-69E7-43EB-883B-578582C94B78}" type="presParOf" srcId="{7B4A4E43-19C3-4176-807E-F040FEAD7584}" destId="{4CD93811-3763-493B-94F6-70F2D95554E9}" srcOrd="1" destOrd="0" presId="urn:microsoft.com/office/officeart/2005/8/layout/list1#1"/>
    <dgm:cxn modelId="{D28454ED-4023-456B-B869-F804EC1E5F1D}" type="presParOf" srcId="{20F4AA24-A587-44B4-9BF3-0117185B0193}" destId="{49DD9AE8-109E-4B76-9E22-E0058BBB865A}" srcOrd="5" destOrd="0" presId="urn:microsoft.com/office/officeart/2005/8/layout/list1#1"/>
    <dgm:cxn modelId="{7693CB30-A6E9-48CE-9155-168F3620AEB3}" type="presParOf" srcId="{20F4AA24-A587-44B4-9BF3-0117185B0193}" destId="{DD251F7E-182F-4F99-AC71-3BE2EFA71F45}" srcOrd="6" destOrd="0" presId="urn:microsoft.com/office/officeart/2005/8/layout/list1#1"/>
    <dgm:cxn modelId="{879745A7-CC46-4F0F-A00A-2D1C407DF90D}" type="presParOf" srcId="{20F4AA24-A587-44B4-9BF3-0117185B0193}" destId="{9834D198-A040-4BF3-B181-EC9BD0675D2E}" srcOrd="7" destOrd="0" presId="urn:microsoft.com/office/officeart/2005/8/layout/list1#1"/>
    <dgm:cxn modelId="{53D5CD17-9DCD-4596-A2A0-1A45DBCDD00F}" type="presParOf" srcId="{20F4AA24-A587-44B4-9BF3-0117185B0193}" destId="{8898D843-3370-497E-9AAF-F0D0CF2D5882}" srcOrd="8" destOrd="0" presId="urn:microsoft.com/office/officeart/2005/8/layout/list1#1"/>
    <dgm:cxn modelId="{8B86AA54-E58E-4BAA-9311-74BB835AAE18}" type="presParOf" srcId="{8898D843-3370-497E-9AAF-F0D0CF2D5882}" destId="{DD701D1A-A56D-4835-AA11-DBF4F4298F09}" srcOrd="0" destOrd="0" presId="urn:microsoft.com/office/officeart/2005/8/layout/list1#1"/>
    <dgm:cxn modelId="{E7528792-E1CC-4A7B-8886-A2F3B64FF51C}" type="presParOf" srcId="{8898D843-3370-497E-9AAF-F0D0CF2D5882}" destId="{E1BE01A7-66B9-4C78-9EB0-0D209EA96CD5}" srcOrd="1" destOrd="0" presId="urn:microsoft.com/office/officeart/2005/8/layout/list1#1"/>
    <dgm:cxn modelId="{914B2216-B7E3-4D7E-BB20-CD74BAF64BF0}" type="presParOf" srcId="{20F4AA24-A587-44B4-9BF3-0117185B0193}" destId="{9D8DA49F-5721-4987-AEE6-36C193ED63F1}" srcOrd="9" destOrd="0" presId="urn:microsoft.com/office/officeart/2005/8/layout/list1#1"/>
    <dgm:cxn modelId="{108F0839-5FA2-47E6-AA8F-41D3518ADBBD}" type="presParOf" srcId="{20F4AA24-A587-44B4-9BF3-0117185B0193}" destId="{A4662C5F-0E41-4379-886B-920D1D740A1C}" srcOrd="10" destOrd="0" presId="urn:microsoft.com/office/officeart/2005/8/layout/list1#1"/>
  </dgm:cxnLst>
  <dgm:bg/>
  <dgm:whole/>
  <dgm:extLst>
    <a:ext uri="http://schemas.microsoft.com/office/drawing/2008/diagram">
      <dsp:dataModelExt xmlns:dsp="http://schemas.microsoft.com/office/drawing/2008/diagram" xmlns="" relId="rId4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D804EF-9664-43CC-804E-054091EB1F70}" type="doc">
      <dgm:prSet loTypeId="urn:microsoft.com/office/officeart/2005/8/layout/list1#1" loCatId="list" qsTypeId="urn:microsoft.com/office/officeart/2005/8/quickstyle/simple1#1" qsCatId="simple" csTypeId="urn:microsoft.com/office/officeart/2005/8/colors/accent1_2#1" csCatId="accent1" phldr="1"/>
      <dgm:spPr/>
      <dgm:t>
        <a:bodyPr/>
        <a:lstStyle/>
        <a:p>
          <a:endParaRPr lang="zh-CN" altLang="en-US"/>
        </a:p>
      </dgm:t>
    </dgm:pt>
    <dgm:pt modelId="{25AE9257-945D-46B5-880D-9A9D757A90D5}">
      <dgm:prSet phldrT="[文本]" phldr="0" custT="0"/>
      <dgm:spPr/>
      <dgm:t>
        <a:bodyPr vert="horz" wrap="square"/>
        <a:lstStyle/>
        <a:p>
          <a:pPr>
            <a:lnSpc>
              <a:spcPct val="100000"/>
            </a:lnSpc>
            <a:spcBef>
              <a:spcPct val="0"/>
            </a:spcBef>
            <a:spcAft>
              <a:spcPct val="35000"/>
            </a:spcAft>
          </a:pPr>
          <a:r>
            <a:rPr lang="zh-CN" altLang="en-US" b="1" dirty="0">
              <a:latin typeface="楷体" panose="02010609060101010101" pitchFamily="49" charset="-122"/>
              <a:ea typeface="楷体" panose="02010609060101010101" pitchFamily="49" charset="-122"/>
            </a:rPr>
            <a:t>一、写</a:t>
          </a:r>
          <a:r>
            <a:rPr lang="zh-CN" altLang="en-US" b="1" dirty="0" smtClean="0">
              <a:latin typeface="楷体" panose="02010609060101010101" pitchFamily="49" charset="-122"/>
              <a:ea typeface="楷体" panose="02010609060101010101" pitchFamily="49" charset="-122"/>
            </a:rPr>
            <a:t>论文的流程</a:t>
          </a:r>
          <a:endParaRPr lang="zh-CN" altLang="en-US" b="1" dirty="0">
            <a:latin typeface="楷体" panose="02010609060101010101" pitchFamily="49" charset="-122"/>
            <a:ea typeface="楷体" panose="02010609060101010101" pitchFamily="49" charset="-122"/>
          </a:endParaRPr>
        </a:p>
      </dgm:t>
    </dgm:pt>
    <dgm:pt modelId="{A6F953F5-1A7D-4678-AD0C-3D3587C47ACA}" type="parTrans" cxnId="{19660785-4C3C-4D1C-A676-95BD05C04D44}">
      <dgm:prSet/>
      <dgm:spPr/>
      <dgm:t>
        <a:bodyPr/>
        <a:lstStyle/>
        <a:p>
          <a:endParaRPr lang="zh-CN" altLang="en-US"/>
        </a:p>
      </dgm:t>
    </dgm:pt>
    <dgm:pt modelId="{330494EF-5DCA-4BD1-81D7-2A5E2AB0E701}" type="sibTrans" cxnId="{19660785-4C3C-4D1C-A676-95BD05C04D44}">
      <dgm:prSet/>
      <dgm:spPr/>
      <dgm:t>
        <a:bodyPr/>
        <a:lstStyle/>
        <a:p>
          <a:endParaRPr lang="zh-CN" altLang="en-US"/>
        </a:p>
      </dgm:t>
    </dgm:pt>
    <dgm:pt modelId="{83072B6F-BEA6-42FB-ABC7-ED8E6421FED1}">
      <dgm:prSet phldr="0" custT="0"/>
      <dgm:spPr/>
      <dgm:t>
        <a:bodyPr vert="horz" wrap="square"/>
        <a:lstStyle/>
        <a:p>
          <a:pPr>
            <a:lnSpc>
              <a:spcPct val="100000"/>
            </a:lnSpc>
            <a:spcBef>
              <a:spcPct val="0"/>
            </a:spcBef>
            <a:spcAft>
              <a:spcPct val="15000"/>
            </a:spcAft>
          </a:pPr>
          <a:r>
            <a:rPr lang="zh-CN" altLang="en-US" b="1" dirty="0">
              <a:latin typeface="楷体" panose="02010609060101010101" pitchFamily="49" charset="-122"/>
              <a:ea typeface="楷体" panose="02010609060101010101" pitchFamily="49" charset="-122"/>
            </a:rPr>
            <a:t>写什么、怎么写？</a:t>
          </a:r>
        </a:p>
      </dgm:t>
    </dgm:pt>
    <dgm:pt modelId="{419F5193-2D37-436D-BAFE-05DFA6686E53}" type="parTrans" cxnId="{912B970F-18B3-4E5D-8206-69A19F890FE8}">
      <dgm:prSet/>
      <dgm:spPr/>
      <dgm:t>
        <a:bodyPr/>
        <a:lstStyle/>
        <a:p>
          <a:endParaRPr lang="zh-CN" altLang="en-US"/>
        </a:p>
      </dgm:t>
    </dgm:pt>
    <dgm:pt modelId="{0151BDDC-B005-481B-A04A-F674FA90DC80}" type="sibTrans" cxnId="{912B970F-18B3-4E5D-8206-69A19F890FE8}">
      <dgm:prSet/>
      <dgm:spPr/>
      <dgm:t>
        <a:bodyPr/>
        <a:lstStyle/>
        <a:p>
          <a:endParaRPr lang="zh-CN" altLang="en-US"/>
        </a:p>
      </dgm:t>
    </dgm:pt>
    <dgm:pt modelId="{07740A1E-4D1E-4397-98A8-4586EB0FA097}">
      <dgm:prSet phldrT="[文本]" phldr="0" custT="0"/>
      <dgm:spPr/>
      <dgm:t>
        <a:bodyPr vert="horz" wrap="square"/>
        <a:lstStyle/>
        <a:p>
          <a:pPr>
            <a:lnSpc>
              <a:spcPct val="100000"/>
            </a:lnSpc>
            <a:spcBef>
              <a:spcPct val="0"/>
            </a:spcBef>
            <a:spcAft>
              <a:spcPct val="35000"/>
            </a:spcAft>
          </a:pPr>
          <a:r>
            <a:rPr lang="zh-CN" altLang="en-US" b="1" dirty="0">
              <a:latin typeface="楷体" panose="02010609060101010101" pitchFamily="49" charset="-122"/>
              <a:ea typeface="楷体" panose="02010609060101010101" pitchFamily="49" charset="-122"/>
            </a:rPr>
            <a:t>二、文献</a:t>
          </a:r>
          <a:r>
            <a:rPr lang="zh-CN" altLang="en-US" b="1" dirty="0" smtClean="0">
              <a:latin typeface="楷体" panose="02010609060101010101" pitchFamily="49" charset="-122"/>
              <a:ea typeface="楷体" panose="02010609060101010101" pitchFamily="49" charset="-122"/>
            </a:rPr>
            <a:t>查阅深度分析</a:t>
          </a:r>
          <a:endParaRPr lang="zh-CN" altLang="en-US" b="1" dirty="0">
            <a:latin typeface="楷体" panose="02010609060101010101" pitchFamily="49" charset="-122"/>
            <a:ea typeface="楷体" panose="02010609060101010101" pitchFamily="49" charset="-122"/>
          </a:endParaRPr>
        </a:p>
      </dgm:t>
    </dgm:pt>
    <dgm:pt modelId="{E628528A-B6A6-4F43-92B7-6AFB9F42CC6D}" type="parTrans" cxnId="{3BFE9693-7E4F-4C08-97E6-F57902F72BE6}">
      <dgm:prSet/>
      <dgm:spPr/>
      <dgm:t>
        <a:bodyPr/>
        <a:lstStyle/>
        <a:p>
          <a:endParaRPr lang="zh-CN" altLang="en-US"/>
        </a:p>
      </dgm:t>
    </dgm:pt>
    <dgm:pt modelId="{FAC3C452-CDD2-407A-AA1E-A50AD3D41CC1}" type="sibTrans" cxnId="{3BFE9693-7E4F-4C08-97E6-F57902F72BE6}">
      <dgm:prSet/>
      <dgm:spPr/>
      <dgm:t>
        <a:bodyPr/>
        <a:lstStyle/>
        <a:p>
          <a:endParaRPr lang="zh-CN" altLang="en-US"/>
        </a:p>
      </dgm:t>
    </dgm:pt>
    <dgm:pt modelId="{03904F95-7C4F-4638-A294-D81C92652BE0}">
      <dgm:prSet phldr="0" custT="0"/>
      <dgm:spPr/>
      <dgm:t>
        <a:bodyPr vert="horz" wrap="square"/>
        <a:lstStyle/>
        <a:p>
          <a:pPr>
            <a:lnSpc>
              <a:spcPct val="100000"/>
            </a:lnSpc>
            <a:spcBef>
              <a:spcPct val="0"/>
            </a:spcBef>
            <a:spcAft>
              <a:spcPct val="15000"/>
            </a:spcAft>
          </a:pPr>
          <a:r>
            <a:rPr lang="zh-CN" altLang="en-US" b="1" dirty="0">
              <a:latin typeface="楷体" panose="02010609060101010101" pitchFamily="49" charset="-122"/>
              <a:ea typeface="楷体" panose="02010609060101010101" pitchFamily="49" charset="-122"/>
            </a:rPr>
            <a:t>查什么，怎么查！</a:t>
          </a:r>
        </a:p>
      </dgm:t>
    </dgm:pt>
    <dgm:pt modelId="{4D5E3F38-F38E-4234-9F71-D62514B024F9}" type="parTrans" cxnId="{B7A8C170-B63F-4AD0-9E16-B24BFC57EF1B}">
      <dgm:prSet/>
      <dgm:spPr/>
      <dgm:t>
        <a:bodyPr/>
        <a:lstStyle/>
        <a:p>
          <a:endParaRPr lang="zh-CN" altLang="en-US"/>
        </a:p>
      </dgm:t>
    </dgm:pt>
    <dgm:pt modelId="{D9FB7FD4-E846-4ACE-8DC2-7B01F2E0652B}" type="sibTrans" cxnId="{B7A8C170-B63F-4AD0-9E16-B24BFC57EF1B}">
      <dgm:prSet/>
      <dgm:spPr/>
      <dgm:t>
        <a:bodyPr/>
        <a:lstStyle/>
        <a:p>
          <a:endParaRPr lang="zh-CN" altLang="en-US"/>
        </a:p>
      </dgm:t>
    </dgm:pt>
    <dgm:pt modelId="{D4FE7E3A-04E0-4F59-9E99-9693DB0EF296}">
      <dgm:prSet phldrT="[文本]" phldr="0" custT="0"/>
      <dgm:spPr/>
      <dgm:t>
        <a:bodyPr vert="horz" wrap="square"/>
        <a:lstStyle/>
        <a:p>
          <a:pPr>
            <a:lnSpc>
              <a:spcPct val="100000"/>
            </a:lnSpc>
            <a:spcBef>
              <a:spcPct val="0"/>
            </a:spcBef>
            <a:spcAft>
              <a:spcPct val="35000"/>
            </a:spcAft>
          </a:pPr>
          <a:r>
            <a:rPr lang="zh-CN" altLang="en-US" b="1" dirty="0">
              <a:latin typeface="楷体" panose="02010609060101010101" pitchFamily="49" charset="-122"/>
              <a:ea typeface="楷体" panose="02010609060101010101" pitchFamily="49" charset="-122"/>
            </a:rPr>
            <a:t>三</a:t>
          </a:r>
          <a:r>
            <a:rPr lang="zh-CN" altLang="en-US" b="1" dirty="0" smtClean="0">
              <a:latin typeface="楷体" panose="02010609060101010101" pitchFamily="49" charset="-122"/>
              <a:ea typeface="楷体" panose="02010609060101010101" pitchFamily="49" charset="-122"/>
            </a:rPr>
            <a:t>、如何轻松写出好论文</a:t>
          </a:r>
          <a:endParaRPr lang="zh-CN" altLang="en-US" b="1" dirty="0">
            <a:latin typeface="楷体" panose="02010609060101010101" pitchFamily="49" charset="-122"/>
            <a:ea typeface="楷体" panose="02010609060101010101" pitchFamily="49" charset="-122"/>
          </a:endParaRPr>
        </a:p>
      </dgm:t>
    </dgm:pt>
    <dgm:pt modelId="{C936539E-AFFF-4188-848F-AE03E249CC7B}" type="parTrans" cxnId="{D75D8A7F-F118-4A22-B219-70885A4B9CF9}">
      <dgm:prSet/>
      <dgm:spPr/>
      <dgm:t>
        <a:bodyPr/>
        <a:lstStyle/>
        <a:p>
          <a:endParaRPr lang="zh-CN" altLang="en-US"/>
        </a:p>
      </dgm:t>
    </dgm:pt>
    <dgm:pt modelId="{C502A862-BE4C-45F0-BE54-8CC2DE5A0784}" type="sibTrans" cxnId="{D75D8A7F-F118-4A22-B219-70885A4B9CF9}">
      <dgm:prSet/>
      <dgm:spPr/>
      <dgm:t>
        <a:bodyPr/>
        <a:lstStyle/>
        <a:p>
          <a:endParaRPr lang="zh-CN" altLang="en-US"/>
        </a:p>
      </dgm:t>
    </dgm:pt>
    <dgm:pt modelId="{9DE704EF-0D66-419B-8693-4264AACF4603}">
      <dgm:prSet phldr="0" custT="0"/>
      <dgm:spPr/>
      <dgm:t>
        <a:bodyPr vert="horz" wrap="square"/>
        <a:lstStyle/>
        <a:p>
          <a:pPr>
            <a:lnSpc>
              <a:spcPct val="100000"/>
            </a:lnSpc>
            <a:spcBef>
              <a:spcPct val="0"/>
            </a:spcBef>
            <a:spcAft>
              <a:spcPct val="15000"/>
            </a:spcAft>
          </a:pPr>
          <a:r>
            <a:rPr lang="zh-CN" altLang="en-US" b="1" dirty="0">
              <a:latin typeface="楷体" panose="02010609060101010101" pitchFamily="49" charset="-122"/>
              <a:ea typeface="楷体" panose="02010609060101010101" pitchFamily="49" charset="-122"/>
            </a:rPr>
            <a:t>查重、发表、被引用。</a:t>
          </a:r>
        </a:p>
      </dgm:t>
    </dgm:pt>
    <dgm:pt modelId="{30F85202-33B4-4AE7-AC22-ACCAEA6FD9E0}" type="parTrans" cxnId="{81374CD3-DCC6-4C74-8D4F-EA346A79AA6B}">
      <dgm:prSet/>
      <dgm:spPr/>
      <dgm:t>
        <a:bodyPr/>
        <a:lstStyle/>
        <a:p>
          <a:endParaRPr lang="zh-CN" altLang="en-US"/>
        </a:p>
      </dgm:t>
    </dgm:pt>
    <dgm:pt modelId="{216236F1-CBBB-4711-BDB0-A7435D221ABC}" type="sibTrans" cxnId="{81374CD3-DCC6-4C74-8D4F-EA346A79AA6B}">
      <dgm:prSet/>
      <dgm:spPr/>
      <dgm:t>
        <a:bodyPr/>
        <a:lstStyle/>
        <a:p>
          <a:endParaRPr lang="zh-CN" altLang="en-US"/>
        </a:p>
      </dgm:t>
    </dgm:pt>
    <dgm:pt modelId="{20F4AA24-A587-44B4-9BF3-0117185B0193}" type="pres">
      <dgm:prSet presAssocID="{22D804EF-9664-43CC-804E-054091EB1F70}" presName="linear" presStyleCnt="0">
        <dgm:presLayoutVars>
          <dgm:dir/>
          <dgm:animLvl val="lvl"/>
          <dgm:resizeHandles val="exact"/>
        </dgm:presLayoutVars>
      </dgm:prSet>
      <dgm:spPr/>
      <dgm:t>
        <a:bodyPr/>
        <a:lstStyle/>
        <a:p>
          <a:endParaRPr lang="zh-CN" altLang="en-US"/>
        </a:p>
      </dgm:t>
    </dgm:pt>
    <dgm:pt modelId="{9F6D0D7F-7484-4FF8-8A4A-D656E1934DAC}" type="pres">
      <dgm:prSet presAssocID="{25AE9257-945D-46B5-880D-9A9D757A90D5}" presName="parentLin" presStyleCnt="0"/>
      <dgm:spPr/>
    </dgm:pt>
    <dgm:pt modelId="{43064C29-B2CB-421A-B69F-B29C83B6BB2E}" type="pres">
      <dgm:prSet presAssocID="{25AE9257-945D-46B5-880D-9A9D757A90D5}" presName="parentLeftMargin" presStyleLbl="node1" presStyleIdx="0" presStyleCnt="3"/>
      <dgm:spPr/>
      <dgm:t>
        <a:bodyPr/>
        <a:lstStyle/>
        <a:p>
          <a:endParaRPr lang="zh-CN" altLang="en-US"/>
        </a:p>
      </dgm:t>
    </dgm:pt>
    <dgm:pt modelId="{FFE2C71B-CEDD-47F0-95A5-92AC74267C0D}" type="pres">
      <dgm:prSet presAssocID="{25AE9257-945D-46B5-880D-9A9D757A90D5}" presName="parentText" presStyleLbl="node1" presStyleIdx="0" presStyleCnt="3">
        <dgm:presLayoutVars>
          <dgm:chMax val="0"/>
          <dgm:bulletEnabled val="1"/>
        </dgm:presLayoutVars>
      </dgm:prSet>
      <dgm:spPr/>
      <dgm:t>
        <a:bodyPr/>
        <a:lstStyle/>
        <a:p>
          <a:endParaRPr lang="zh-CN" altLang="en-US"/>
        </a:p>
      </dgm:t>
    </dgm:pt>
    <dgm:pt modelId="{5BA36499-FCE8-4C70-9BEA-DBBE6BA28B48}" type="pres">
      <dgm:prSet presAssocID="{25AE9257-945D-46B5-880D-9A9D757A90D5}" presName="negativeSpace" presStyleCnt="0"/>
      <dgm:spPr/>
    </dgm:pt>
    <dgm:pt modelId="{F14AAB11-03BD-4813-A0DD-9D212BE2F578}" type="pres">
      <dgm:prSet presAssocID="{25AE9257-945D-46B5-880D-9A9D757A90D5}" presName="childText" presStyleLbl="conFgAcc1" presStyleIdx="0" presStyleCnt="3">
        <dgm:presLayoutVars>
          <dgm:bulletEnabled val="1"/>
        </dgm:presLayoutVars>
      </dgm:prSet>
      <dgm:spPr/>
      <dgm:t>
        <a:bodyPr/>
        <a:lstStyle/>
        <a:p>
          <a:endParaRPr lang="zh-CN" altLang="en-US"/>
        </a:p>
      </dgm:t>
    </dgm:pt>
    <dgm:pt modelId="{3F346B25-B815-449C-BB21-6DBD2988D639}" type="pres">
      <dgm:prSet presAssocID="{330494EF-5DCA-4BD1-81D7-2A5E2AB0E701}" presName="spaceBetweenRectangles" presStyleCnt="0"/>
      <dgm:spPr/>
    </dgm:pt>
    <dgm:pt modelId="{7B4A4E43-19C3-4176-807E-F040FEAD7584}" type="pres">
      <dgm:prSet presAssocID="{07740A1E-4D1E-4397-98A8-4586EB0FA097}" presName="parentLin" presStyleCnt="0"/>
      <dgm:spPr/>
    </dgm:pt>
    <dgm:pt modelId="{F2BE3F1B-3C10-4475-BF8D-9441C3BA7D38}" type="pres">
      <dgm:prSet presAssocID="{07740A1E-4D1E-4397-98A8-4586EB0FA097}" presName="parentLeftMargin" presStyleLbl="node1" presStyleIdx="0" presStyleCnt="3"/>
      <dgm:spPr/>
      <dgm:t>
        <a:bodyPr/>
        <a:lstStyle/>
        <a:p>
          <a:endParaRPr lang="zh-CN" altLang="en-US"/>
        </a:p>
      </dgm:t>
    </dgm:pt>
    <dgm:pt modelId="{4CD93811-3763-493B-94F6-70F2D95554E9}" type="pres">
      <dgm:prSet presAssocID="{07740A1E-4D1E-4397-98A8-4586EB0FA097}" presName="parentText" presStyleLbl="node1" presStyleIdx="1" presStyleCnt="3">
        <dgm:presLayoutVars>
          <dgm:chMax val="0"/>
          <dgm:bulletEnabled val="1"/>
        </dgm:presLayoutVars>
      </dgm:prSet>
      <dgm:spPr/>
      <dgm:t>
        <a:bodyPr/>
        <a:lstStyle/>
        <a:p>
          <a:endParaRPr lang="zh-CN" altLang="en-US"/>
        </a:p>
      </dgm:t>
    </dgm:pt>
    <dgm:pt modelId="{49DD9AE8-109E-4B76-9E22-E0058BBB865A}" type="pres">
      <dgm:prSet presAssocID="{07740A1E-4D1E-4397-98A8-4586EB0FA097}" presName="negativeSpace" presStyleCnt="0"/>
      <dgm:spPr/>
    </dgm:pt>
    <dgm:pt modelId="{DD251F7E-182F-4F99-AC71-3BE2EFA71F45}" type="pres">
      <dgm:prSet presAssocID="{07740A1E-4D1E-4397-98A8-4586EB0FA097}" presName="childText" presStyleLbl="conFgAcc1" presStyleIdx="1" presStyleCnt="3">
        <dgm:presLayoutVars>
          <dgm:bulletEnabled val="1"/>
        </dgm:presLayoutVars>
      </dgm:prSet>
      <dgm:spPr/>
      <dgm:t>
        <a:bodyPr/>
        <a:lstStyle/>
        <a:p>
          <a:endParaRPr lang="zh-CN" altLang="en-US"/>
        </a:p>
      </dgm:t>
    </dgm:pt>
    <dgm:pt modelId="{9834D198-A040-4BF3-B181-EC9BD0675D2E}" type="pres">
      <dgm:prSet presAssocID="{FAC3C452-CDD2-407A-AA1E-A50AD3D41CC1}" presName="spaceBetweenRectangles" presStyleCnt="0"/>
      <dgm:spPr/>
    </dgm:pt>
    <dgm:pt modelId="{8898D843-3370-497E-9AAF-F0D0CF2D5882}" type="pres">
      <dgm:prSet presAssocID="{D4FE7E3A-04E0-4F59-9E99-9693DB0EF296}" presName="parentLin" presStyleCnt="0"/>
      <dgm:spPr/>
    </dgm:pt>
    <dgm:pt modelId="{DD701D1A-A56D-4835-AA11-DBF4F4298F09}" type="pres">
      <dgm:prSet presAssocID="{D4FE7E3A-04E0-4F59-9E99-9693DB0EF296}" presName="parentLeftMargin" presStyleLbl="node1" presStyleIdx="1" presStyleCnt="3"/>
      <dgm:spPr/>
      <dgm:t>
        <a:bodyPr/>
        <a:lstStyle/>
        <a:p>
          <a:endParaRPr lang="zh-CN" altLang="en-US"/>
        </a:p>
      </dgm:t>
    </dgm:pt>
    <dgm:pt modelId="{E1BE01A7-66B9-4C78-9EB0-0D209EA96CD5}" type="pres">
      <dgm:prSet presAssocID="{D4FE7E3A-04E0-4F59-9E99-9693DB0EF296}" presName="parentText" presStyleLbl="node1" presStyleIdx="2" presStyleCnt="3">
        <dgm:presLayoutVars>
          <dgm:chMax val="0"/>
          <dgm:bulletEnabled val="1"/>
        </dgm:presLayoutVars>
      </dgm:prSet>
      <dgm:spPr/>
      <dgm:t>
        <a:bodyPr/>
        <a:lstStyle/>
        <a:p>
          <a:endParaRPr lang="zh-CN" altLang="en-US"/>
        </a:p>
      </dgm:t>
    </dgm:pt>
    <dgm:pt modelId="{9D8DA49F-5721-4987-AEE6-36C193ED63F1}" type="pres">
      <dgm:prSet presAssocID="{D4FE7E3A-04E0-4F59-9E99-9693DB0EF296}" presName="negativeSpace" presStyleCnt="0"/>
      <dgm:spPr/>
    </dgm:pt>
    <dgm:pt modelId="{A4662C5F-0E41-4379-886B-920D1D740A1C}" type="pres">
      <dgm:prSet presAssocID="{D4FE7E3A-04E0-4F59-9E99-9693DB0EF296}" presName="childText" presStyleLbl="conFgAcc1" presStyleIdx="2" presStyleCnt="3">
        <dgm:presLayoutVars>
          <dgm:bulletEnabled val="1"/>
        </dgm:presLayoutVars>
      </dgm:prSet>
      <dgm:spPr/>
      <dgm:t>
        <a:bodyPr/>
        <a:lstStyle/>
        <a:p>
          <a:endParaRPr lang="zh-CN" altLang="en-US"/>
        </a:p>
      </dgm:t>
    </dgm:pt>
  </dgm:ptLst>
  <dgm:cxnLst>
    <dgm:cxn modelId="{E6DB87AC-6BB6-4DF8-905F-9CDD35257364}" type="presOf" srcId="{83072B6F-BEA6-42FB-ABC7-ED8E6421FED1}" destId="{F14AAB11-03BD-4813-A0DD-9D212BE2F578}" srcOrd="0" destOrd="0" presId="urn:microsoft.com/office/officeart/2005/8/layout/list1#1"/>
    <dgm:cxn modelId="{99830289-8FBE-4643-A19A-6B632EFC25DB}" type="presOf" srcId="{9DE704EF-0D66-419B-8693-4264AACF4603}" destId="{A4662C5F-0E41-4379-886B-920D1D740A1C}" srcOrd="0" destOrd="0" presId="urn:microsoft.com/office/officeart/2005/8/layout/list1#1"/>
    <dgm:cxn modelId="{81374CD3-DCC6-4C74-8D4F-EA346A79AA6B}" srcId="{D4FE7E3A-04E0-4F59-9E99-9693DB0EF296}" destId="{9DE704EF-0D66-419B-8693-4264AACF4603}" srcOrd="0" destOrd="0" parTransId="{30F85202-33B4-4AE7-AC22-ACCAEA6FD9E0}" sibTransId="{216236F1-CBBB-4711-BDB0-A7435D221ABC}"/>
    <dgm:cxn modelId="{C151B106-A7C5-437E-B098-3ECE0E3AD527}" type="presOf" srcId="{07740A1E-4D1E-4397-98A8-4586EB0FA097}" destId="{F2BE3F1B-3C10-4475-BF8D-9441C3BA7D38}" srcOrd="0" destOrd="0" presId="urn:microsoft.com/office/officeart/2005/8/layout/list1#1"/>
    <dgm:cxn modelId="{19660785-4C3C-4D1C-A676-95BD05C04D44}" srcId="{22D804EF-9664-43CC-804E-054091EB1F70}" destId="{25AE9257-945D-46B5-880D-9A9D757A90D5}" srcOrd="0" destOrd="0" parTransId="{A6F953F5-1A7D-4678-AD0C-3D3587C47ACA}" sibTransId="{330494EF-5DCA-4BD1-81D7-2A5E2AB0E701}"/>
    <dgm:cxn modelId="{D75D8A7F-F118-4A22-B219-70885A4B9CF9}" srcId="{22D804EF-9664-43CC-804E-054091EB1F70}" destId="{D4FE7E3A-04E0-4F59-9E99-9693DB0EF296}" srcOrd="2" destOrd="0" parTransId="{C936539E-AFFF-4188-848F-AE03E249CC7B}" sibTransId="{C502A862-BE4C-45F0-BE54-8CC2DE5A0784}"/>
    <dgm:cxn modelId="{BE102417-1AE1-47FC-85E7-A3AE3062BA59}" type="presOf" srcId="{D4FE7E3A-04E0-4F59-9E99-9693DB0EF296}" destId="{DD701D1A-A56D-4835-AA11-DBF4F4298F09}" srcOrd="0" destOrd="0" presId="urn:microsoft.com/office/officeart/2005/8/layout/list1#1"/>
    <dgm:cxn modelId="{D6C4C901-FDE8-40BB-9155-E53FB2B9CB04}" type="presOf" srcId="{07740A1E-4D1E-4397-98A8-4586EB0FA097}" destId="{4CD93811-3763-493B-94F6-70F2D95554E9}" srcOrd="1" destOrd="0" presId="urn:microsoft.com/office/officeart/2005/8/layout/list1#1"/>
    <dgm:cxn modelId="{912B970F-18B3-4E5D-8206-69A19F890FE8}" srcId="{25AE9257-945D-46B5-880D-9A9D757A90D5}" destId="{83072B6F-BEA6-42FB-ABC7-ED8E6421FED1}" srcOrd="0" destOrd="0" parTransId="{419F5193-2D37-436D-BAFE-05DFA6686E53}" sibTransId="{0151BDDC-B005-481B-A04A-F674FA90DC80}"/>
    <dgm:cxn modelId="{81C46F09-87D5-40CD-A6F7-6149762737AC}" type="presOf" srcId="{22D804EF-9664-43CC-804E-054091EB1F70}" destId="{20F4AA24-A587-44B4-9BF3-0117185B0193}" srcOrd="0" destOrd="0" presId="urn:microsoft.com/office/officeart/2005/8/layout/list1#1"/>
    <dgm:cxn modelId="{3BFE9693-7E4F-4C08-97E6-F57902F72BE6}" srcId="{22D804EF-9664-43CC-804E-054091EB1F70}" destId="{07740A1E-4D1E-4397-98A8-4586EB0FA097}" srcOrd="1" destOrd="0" parTransId="{E628528A-B6A6-4F43-92B7-6AFB9F42CC6D}" sibTransId="{FAC3C452-CDD2-407A-AA1E-A50AD3D41CC1}"/>
    <dgm:cxn modelId="{E88484F8-3535-43CB-B1F4-54BD0D6A1D05}" type="presOf" srcId="{03904F95-7C4F-4638-A294-D81C92652BE0}" destId="{DD251F7E-182F-4F99-AC71-3BE2EFA71F45}" srcOrd="0" destOrd="0" presId="urn:microsoft.com/office/officeart/2005/8/layout/list1#1"/>
    <dgm:cxn modelId="{EABC83F6-CF16-41EE-B79C-2949F323F9DB}" type="presOf" srcId="{D4FE7E3A-04E0-4F59-9E99-9693DB0EF296}" destId="{E1BE01A7-66B9-4C78-9EB0-0D209EA96CD5}" srcOrd="1" destOrd="0" presId="urn:microsoft.com/office/officeart/2005/8/layout/list1#1"/>
    <dgm:cxn modelId="{78633781-3E5D-4358-A17B-288F9F231021}" type="presOf" srcId="{25AE9257-945D-46B5-880D-9A9D757A90D5}" destId="{43064C29-B2CB-421A-B69F-B29C83B6BB2E}" srcOrd="0" destOrd="0" presId="urn:microsoft.com/office/officeart/2005/8/layout/list1#1"/>
    <dgm:cxn modelId="{10DECE79-2158-4E24-8F61-97A64389B095}" type="presOf" srcId="{25AE9257-945D-46B5-880D-9A9D757A90D5}" destId="{FFE2C71B-CEDD-47F0-95A5-92AC74267C0D}" srcOrd="1" destOrd="0" presId="urn:microsoft.com/office/officeart/2005/8/layout/list1#1"/>
    <dgm:cxn modelId="{B7A8C170-B63F-4AD0-9E16-B24BFC57EF1B}" srcId="{07740A1E-4D1E-4397-98A8-4586EB0FA097}" destId="{03904F95-7C4F-4638-A294-D81C92652BE0}" srcOrd="0" destOrd="0" parTransId="{4D5E3F38-F38E-4234-9F71-D62514B024F9}" sibTransId="{D9FB7FD4-E846-4ACE-8DC2-7B01F2E0652B}"/>
    <dgm:cxn modelId="{BD00CED0-D34A-4EB8-AFA0-0A95F1C1F73A}" type="presParOf" srcId="{20F4AA24-A587-44B4-9BF3-0117185B0193}" destId="{9F6D0D7F-7484-4FF8-8A4A-D656E1934DAC}" srcOrd="0" destOrd="0" presId="urn:microsoft.com/office/officeart/2005/8/layout/list1#1"/>
    <dgm:cxn modelId="{9223F56F-F701-457A-9C92-FFC8CFD86BB1}" type="presParOf" srcId="{9F6D0D7F-7484-4FF8-8A4A-D656E1934DAC}" destId="{43064C29-B2CB-421A-B69F-B29C83B6BB2E}" srcOrd="0" destOrd="0" presId="urn:microsoft.com/office/officeart/2005/8/layout/list1#1"/>
    <dgm:cxn modelId="{4BEF8E3E-116B-4D9B-B969-EF78B5A972C8}" type="presParOf" srcId="{9F6D0D7F-7484-4FF8-8A4A-D656E1934DAC}" destId="{FFE2C71B-CEDD-47F0-95A5-92AC74267C0D}" srcOrd="1" destOrd="0" presId="urn:microsoft.com/office/officeart/2005/8/layout/list1#1"/>
    <dgm:cxn modelId="{F64EEEEB-1478-43F1-9822-01E8DCF2C048}" type="presParOf" srcId="{20F4AA24-A587-44B4-9BF3-0117185B0193}" destId="{5BA36499-FCE8-4C70-9BEA-DBBE6BA28B48}" srcOrd="1" destOrd="0" presId="urn:microsoft.com/office/officeart/2005/8/layout/list1#1"/>
    <dgm:cxn modelId="{9D9F9DEC-BD46-410F-A65C-A689F4349822}" type="presParOf" srcId="{20F4AA24-A587-44B4-9BF3-0117185B0193}" destId="{F14AAB11-03BD-4813-A0DD-9D212BE2F578}" srcOrd="2" destOrd="0" presId="urn:microsoft.com/office/officeart/2005/8/layout/list1#1"/>
    <dgm:cxn modelId="{48DD0C31-4B3B-4642-A53B-7427E155B3AF}" type="presParOf" srcId="{20F4AA24-A587-44B4-9BF3-0117185B0193}" destId="{3F346B25-B815-449C-BB21-6DBD2988D639}" srcOrd="3" destOrd="0" presId="urn:microsoft.com/office/officeart/2005/8/layout/list1#1"/>
    <dgm:cxn modelId="{343DFA43-AEC9-4651-8997-5697E781E021}" type="presParOf" srcId="{20F4AA24-A587-44B4-9BF3-0117185B0193}" destId="{7B4A4E43-19C3-4176-807E-F040FEAD7584}" srcOrd="4" destOrd="0" presId="urn:microsoft.com/office/officeart/2005/8/layout/list1#1"/>
    <dgm:cxn modelId="{22986456-84C0-4F03-BAE4-14DD426C7DCB}" type="presParOf" srcId="{7B4A4E43-19C3-4176-807E-F040FEAD7584}" destId="{F2BE3F1B-3C10-4475-BF8D-9441C3BA7D38}" srcOrd="0" destOrd="0" presId="urn:microsoft.com/office/officeart/2005/8/layout/list1#1"/>
    <dgm:cxn modelId="{8E509CC5-7BF5-4A7B-8A66-BD9BACDC040E}" type="presParOf" srcId="{7B4A4E43-19C3-4176-807E-F040FEAD7584}" destId="{4CD93811-3763-493B-94F6-70F2D95554E9}" srcOrd="1" destOrd="0" presId="urn:microsoft.com/office/officeart/2005/8/layout/list1#1"/>
    <dgm:cxn modelId="{014ED915-AEAD-4A9A-8E35-6A6F5C95C8AF}" type="presParOf" srcId="{20F4AA24-A587-44B4-9BF3-0117185B0193}" destId="{49DD9AE8-109E-4B76-9E22-E0058BBB865A}" srcOrd="5" destOrd="0" presId="urn:microsoft.com/office/officeart/2005/8/layout/list1#1"/>
    <dgm:cxn modelId="{D474381F-0FD9-40F6-9E63-CDC4BB21F09C}" type="presParOf" srcId="{20F4AA24-A587-44B4-9BF3-0117185B0193}" destId="{DD251F7E-182F-4F99-AC71-3BE2EFA71F45}" srcOrd="6" destOrd="0" presId="urn:microsoft.com/office/officeart/2005/8/layout/list1#1"/>
    <dgm:cxn modelId="{B1A3DD1F-95C3-4474-A25C-8E159432D0A0}" type="presParOf" srcId="{20F4AA24-A587-44B4-9BF3-0117185B0193}" destId="{9834D198-A040-4BF3-B181-EC9BD0675D2E}" srcOrd="7" destOrd="0" presId="urn:microsoft.com/office/officeart/2005/8/layout/list1#1"/>
    <dgm:cxn modelId="{D8475F3F-1389-4448-8927-BF688B2B34D6}" type="presParOf" srcId="{20F4AA24-A587-44B4-9BF3-0117185B0193}" destId="{8898D843-3370-497E-9AAF-F0D0CF2D5882}" srcOrd="8" destOrd="0" presId="urn:microsoft.com/office/officeart/2005/8/layout/list1#1"/>
    <dgm:cxn modelId="{FD3BA090-C1F8-4550-8B09-6C0538179787}" type="presParOf" srcId="{8898D843-3370-497E-9AAF-F0D0CF2D5882}" destId="{DD701D1A-A56D-4835-AA11-DBF4F4298F09}" srcOrd="0" destOrd="0" presId="urn:microsoft.com/office/officeart/2005/8/layout/list1#1"/>
    <dgm:cxn modelId="{D050ABBD-515F-4617-B973-155B6BCCB8A0}" type="presParOf" srcId="{8898D843-3370-497E-9AAF-F0D0CF2D5882}" destId="{E1BE01A7-66B9-4C78-9EB0-0D209EA96CD5}" srcOrd="1" destOrd="0" presId="urn:microsoft.com/office/officeart/2005/8/layout/list1#1"/>
    <dgm:cxn modelId="{A492382A-8C50-4118-B636-B5037EA5FCF1}" type="presParOf" srcId="{20F4AA24-A587-44B4-9BF3-0117185B0193}" destId="{9D8DA49F-5721-4987-AEE6-36C193ED63F1}" srcOrd="9" destOrd="0" presId="urn:microsoft.com/office/officeart/2005/8/layout/list1#1"/>
    <dgm:cxn modelId="{963E7BEF-DACA-415D-A789-BC6593FD437F}" type="presParOf" srcId="{20F4AA24-A587-44B4-9BF3-0117185B0193}" destId="{A4662C5F-0E41-4379-886B-920D1D740A1C}" srcOrd="10" destOrd="0" presId="urn:microsoft.com/office/officeart/2005/8/layout/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56536D-F370-4995-9864-83A6E46167CB}" type="doc">
      <dgm:prSet loTypeId="urn:microsoft.com/office/officeart/2005/8/layout/cycle8" loCatId="cycle" qsTypeId="urn:microsoft.com/office/officeart/2005/8/quickstyle/simple1" qsCatId="simple" csTypeId="urn:microsoft.com/office/officeart/2005/8/colors/accent5_2" csCatId="accent5" phldr="1"/>
      <dgm:spPr/>
    </dgm:pt>
    <dgm:pt modelId="{82E9CE54-FCAF-4F30-8DDD-796F37FA9451}">
      <dgm:prSet phldrT="[文本]"/>
      <dgm:spPr/>
      <dgm:t>
        <a:bodyPr/>
        <a:lstStyle/>
        <a:p>
          <a:r>
            <a:rPr lang="zh-CN" altLang="en-US" b="1" dirty="0" smtClean="0">
              <a:latin typeface="微软雅黑" pitchFamily="34" charset="-122"/>
              <a:ea typeface="微软雅黑" pitchFamily="34" charset="-122"/>
            </a:rPr>
            <a:t>价值性</a:t>
          </a:r>
          <a:endParaRPr lang="zh-CN" altLang="en-US" b="1" dirty="0">
            <a:latin typeface="微软雅黑" pitchFamily="34" charset="-122"/>
            <a:ea typeface="微软雅黑" pitchFamily="34" charset="-122"/>
          </a:endParaRPr>
        </a:p>
      </dgm:t>
    </dgm:pt>
    <dgm:pt modelId="{9DCD0117-473C-498B-BE5B-0466EDB57B76}" type="parTrans" cxnId="{B55A3B39-F798-455E-A84B-BC6823376900}">
      <dgm:prSet/>
      <dgm:spPr/>
      <dgm:t>
        <a:bodyPr/>
        <a:lstStyle/>
        <a:p>
          <a:endParaRPr lang="zh-CN" altLang="en-US">
            <a:solidFill>
              <a:srgbClr val="002060"/>
            </a:solidFill>
            <a:latin typeface="微软雅黑" pitchFamily="34" charset="-122"/>
            <a:ea typeface="微软雅黑" pitchFamily="34" charset="-122"/>
          </a:endParaRPr>
        </a:p>
      </dgm:t>
    </dgm:pt>
    <dgm:pt modelId="{4D6814CA-3073-41E2-81B4-AAC8BCECB124}" type="sibTrans" cxnId="{B55A3B39-F798-455E-A84B-BC6823376900}">
      <dgm:prSet/>
      <dgm:spPr/>
      <dgm:t>
        <a:bodyPr/>
        <a:lstStyle/>
        <a:p>
          <a:endParaRPr lang="zh-CN" altLang="en-US">
            <a:solidFill>
              <a:srgbClr val="002060"/>
            </a:solidFill>
            <a:latin typeface="微软雅黑" pitchFamily="34" charset="-122"/>
            <a:ea typeface="微软雅黑" pitchFamily="34" charset="-122"/>
          </a:endParaRPr>
        </a:p>
      </dgm:t>
    </dgm:pt>
    <dgm:pt modelId="{3BEFDBA9-08C8-480F-8593-5A25A29FA7B6}">
      <dgm:prSet phldrT="[文本]"/>
      <dgm:spPr/>
      <dgm:t>
        <a:bodyPr/>
        <a:lstStyle/>
        <a:p>
          <a:r>
            <a:rPr lang="zh-CN" altLang="en-US" b="1" dirty="0" smtClean="0">
              <a:latin typeface="微软雅黑" pitchFamily="34" charset="-122"/>
              <a:ea typeface="微软雅黑" pitchFamily="34" charset="-122"/>
            </a:rPr>
            <a:t>可行性</a:t>
          </a:r>
          <a:endParaRPr lang="zh-CN" altLang="en-US" b="1" dirty="0">
            <a:latin typeface="微软雅黑" pitchFamily="34" charset="-122"/>
            <a:ea typeface="微软雅黑" pitchFamily="34" charset="-122"/>
          </a:endParaRPr>
        </a:p>
      </dgm:t>
    </dgm:pt>
    <dgm:pt modelId="{0B327E02-90BB-4BC4-BB19-CDE61BF9920C}" type="parTrans" cxnId="{38022BE9-BE2B-47FC-A487-9BE01F4C51CA}">
      <dgm:prSet/>
      <dgm:spPr/>
      <dgm:t>
        <a:bodyPr/>
        <a:lstStyle/>
        <a:p>
          <a:endParaRPr lang="zh-CN" altLang="en-US">
            <a:solidFill>
              <a:srgbClr val="002060"/>
            </a:solidFill>
            <a:latin typeface="微软雅黑" pitchFamily="34" charset="-122"/>
            <a:ea typeface="微软雅黑" pitchFamily="34" charset="-122"/>
          </a:endParaRPr>
        </a:p>
      </dgm:t>
    </dgm:pt>
    <dgm:pt modelId="{1ED4B5F1-CD52-4251-8FD6-95FCC1F0D08B}" type="sibTrans" cxnId="{38022BE9-BE2B-47FC-A487-9BE01F4C51CA}">
      <dgm:prSet/>
      <dgm:spPr/>
      <dgm:t>
        <a:bodyPr/>
        <a:lstStyle/>
        <a:p>
          <a:endParaRPr lang="zh-CN" altLang="en-US">
            <a:solidFill>
              <a:srgbClr val="002060"/>
            </a:solidFill>
            <a:latin typeface="微软雅黑" pitchFamily="34" charset="-122"/>
            <a:ea typeface="微软雅黑" pitchFamily="34" charset="-122"/>
          </a:endParaRPr>
        </a:p>
      </dgm:t>
    </dgm:pt>
    <dgm:pt modelId="{9880DC53-F576-4006-937B-97CA4D276AC7}">
      <dgm:prSet phldrT="[文本]"/>
      <dgm:spPr/>
      <dgm:t>
        <a:bodyPr/>
        <a:lstStyle/>
        <a:p>
          <a:r>
            <a:rPr lang="zh-CN" altLang="en-US" b="1" dirty="0" smtClean="0">
              <a:latin typeface="微软雅黑" pitchFamily="34" charset="-122"/>
              <a:ea typeface="微软雅黑" pitchFamily="34" charset="-122"/>
            </a:rPr>
            <a:t>专业性</a:t>
          </a:r>
          <a:endParaRPr lang="zh-CN" altLang="en-US" b="1" dirty="0">
            <a:latin typeface="微软雅黑" pitchFamily="34" charset="-122"/>
            <a:ea typeface="微软雅黑" pitchFamily="34" charset="-122"/>
          </a:endParaRPr>
        </a:p>
      </dgm:t>
    </dgm:pt>
    <dgm:pt modelId="{0BDF0D4D-D54C-42EC-BDE2-BC5BDE505ED3}" type="parTrans" cxnId="{64E57B65-91D8-4BB2-9763-459E1B064DE8}">
      <dgm:prSet/>
      <dgm:spPr/>
      <dgm:t>
        <a:bodyPr/>
        <a:lstStyle/>
        <a:p>
          <a:endParaRPr lang="zh-CN" altLang="en-US">
            <a:solidFill>
              <a:srgbClr val="002060"/>
            </a:solidFill>
            <a:latin typeface="微软雅黑" pitchFamily="34" charset="-122"/>
            <a:ea typeface="微软雅黑" pitchFamily="34" charset="-122"/>
          </a:endParaRPr>
        </a:p>
      </dgm:t>
    </dgm:pt>
    <dgm:pt modelId="{F8470700-6B61-49D7-8EA7-3D43BE04BC16}" type="sibTrans" cxnId="{64E57B65-91D8-4BB2-9763-459E1B064DE8}">
      <dgm:prSet/>
      <dgm:spPr/>
      <dgm:t>
        <a:bodyPr/>
        <a:lstStyle/>
        <a:p>
          <a:endParaRPr lang="zh-CN" altLang="en-US">
            <a:solidFill>
              <a:srgbClr val="002060"/>
            </a:solidFill>
            <a:latin typeface="微软雅黑" pitchFamily="34" charset="-122"/>
            <a:ea typeface="微软雅黑" pitchFamily="34" charset="-122"/>
          </a:endParaRPr>
        </a:p>
      </dgm:t>
    </dgm:pt>
    <dgm:pt modelId="{87503A69-2E1A-4699-8339-92601572A376}">
      <dgm:prSet/>
      <dgm:spPr/>
      <dgm:t>
        <a:bodyPr/>
        <a:lstStyle/>
        <a:p>
          <a:r>
            <a:rPr lang="zh-CN" altLang="en-US" b="1" dirty="0" smtClean="0">
              <a:latin typeface="微软雅黑" pitchFamily="34" charset="-122"/>
              <a:ea typeface="微软雅黑" pitchFamily="34" charset="-122"/>
            </a:rPr>
            <a:t>创新性</a:t>
          </a:r>
          <a:endParaRPr lang="zh-CN" altLang="en-US" b="1" dirty="0">
            <a:latin typeface="微软雅黑" pitchFamily="34" charset="-122"/>
            <a:ea typeface="微软雅黑" pitchFamily="34" charset="-122"/>
          </a:endParaRPr>
        </a:p>
      </dgm:t>
    </dgm:pt>
    <dgm:pt modelId="{F42A38D0-D7E5-45C7-93DB-8F6E2866CB81}" type="parTrans" cxnId="{B5841F3C-95E1-43A8-BD4C-ACB39241BCE4}">
      <dgm:prSet/>
      <dgm:spPr/>
      <dgm:t>
        <a:bodyPr/>
        <a:lstStyle/>
        <a:p>
          <a:endParaRPr lang="zh-CN" altLang="en-US">
            <a:solidFill>
              <a:srgbClr val="002060"/>
            </a:solidFill>
            <a:latin typeface="微软雅黑" pitchFamily="34" charset="-122"/>
            <a:ea typeface="微软雅黑" pitchFamily="34" charset="-122"/>
          </a:endParaRPr>
        </a:p>
      </dgm:t>
    </dgm:pt>
    <dgm:pt modelId="{4D94C5B5-2F72-4985-A4E8-E999DC9AE164}" type="sibTrans" cxnId="{B5841F3C-95E1-43A8-BD4C-ACB39241BCE4}">
      <dgm:prSet/>
      <dgm:spPr/>
      <dgm:t>
        <a:bodyPr/>
        <a:lstStyle/>
        <a:p>
          <a:endParaRPr lang="zh-CN" altLang="en-US">
            <a:solidFill>
              <a:srgbClr val="002060"/>
            </a:solidFill>
            <a:latin typeface="微软雅黑" pitchFamily="34" charset="-122"/>
            <a:ea typeface="微软雅黑" pitchFamily="34" charset="-122"/>
          </a:endParaRPr>
        </a:p>
      </dgm:t>
    </dgm:pt>
    <dgm:pt modelId="{19C4ED3B-C996-4B3F-87B9-2D58D7CD1565}" type="pres">
      <dgm:prSet presAssocID="{3256536D-F370-4995-9864-83A6E46167CB}" presName="compositeShape" presStyleCnt="0">
        <dgm:presLayoutVars>
          <dgm:chMax val="7"/>
          <dgm:dir/>
          <dgm:resizeHandles val="exact"/>
        </dgm:presLayoutVars>
      </dgm:prSet>
      <dgm:spPr/>
    </dgm:pt>
    <dgm:pt modelId="{1E90F706-6B0E-4C00-A862-94C02B39A430}" type="pres">
      <dgm:prSet presAssocID="{3256536D-F370-4995-9864-83A6E46167CB}" presName="wedge1" presStyleLbl="node1" presStyleIdx="0" presStyleCnt="4"/>
      <dgm:spPr/>
      <dgm:t>
        <a:bodyPr/>
        <a:lstStyle/>
        <a:p>
          <a:endParaRPr lang="zh-CN" altLang="en-US"/>
        </a:p>
      </dgm:t>
    </dgm:pt>
    <dgm:pt modelId="{E54BC5F1-D2D8-46FC-ACAF-1ACB22816080}" type="pres">
      <dgm:prSet presAssocID="{3256536D-F370-4995-9864-83A6E46167CB}" presName="dummy1a" presStyleCnt="0"/>
      <dgm:spPr/>
    </dgm:pt>
    <dgm:pt modelId="{FF822F84-2FD5-4C26-A81F-671388C8C9FD}" type="pres">
      <dgm:prSet presAssocID="{3256536D-F370-4995-9864-83A6E46167CB}" presName="dummy1b" presStyleCnt="0"/>
      <dgm:spPr/>
    </dgm:pt>
    <dgm:pt modelId="{09E20282-C01B-4A40-8BA9-247655C19D7F}" type="pres">
      <dgm:prSet presAssocID="{3256536D-F370-4995-9864-83A6E46167CB}" presName="wedge1Tx" presStyleLbl="node1" presStyleIdx="0" presStyleCnt="4">
        <dgm:presLayoutVars>
          <dgm:chMax val="0"/>
          <dgm:chPref val="0"/>
          <dgm:bulletEnabled val="1"/>
        </dgm:presLayoutVars>
      </dgm:prSet>
      <dgm:spPr/>
      <dgm:t>
        <a:bodyPr/>
        <a:lstStyle/>
        <a:p>
          <a:endParaRPr lang="zh-CN" altLang="en-US"/>
        </a:p>
      </dgm:t>
    </dgm:pt>
    <dgm:pt modelId="{B80B6A47-99EE-4A17-9AED-25B1CEE07AA0}" type="pres">
      <dgm:prSet presAssocID="{3256536D-F370-4995-9864-83A6E46167CB}" presName="wedge2" presStyleLbl="node1" presStyleIdx="1" presStyleCnt="4"/>
      <dgm:spPr/>
      <dgm:t>
        <a:bodyPr/>
        <a:lstStyle/>
        <a:p>
          <a:endParaRPr lang="zh-CN" altLang="en-US"/>
        </a:p>
      </dgm:t>
    </dgm:pt>
    <dgm:pt modelId="{DBBBA593-06CA-4DB6-9325-A9FE20BC11D6}" type="pres">
      <dgm:prSet presAssocID="{3256536D-F370-4995-9864-83A6E46167CB}" presName="dummy2a" presStyleCnt="0"/>
      <dgm:spPr/>
    </dgm:pt>
    <dgm:pt modelId="{C678A7F9-2813-41C8-BC29-5E47BE9CC7AB}" type="pres">
      <dgm:prSet presAssocID="{3256536D-F370-4995-9864-83A6E46167CB}" presName="dummy2b" presStyleCnt="0"/>
      <dgm:spPr/>
    </dgm:pt>
    <dgm:pt modelId="{2FC5D8CD-F72D-4B2D-B35D-B71E9D6FD877}" type="pres">
      <dgm:prSet presAssocID="{3256536D-F370-4995-9864-83A6E46167CB}" presName="wedge2Tx" presStyleLbl="node1" presStyleIdx="1" presStyleCnt="4">
        <dgm:presLayoutVars>
          <dgm:chMax val="0"/>
          <dgm:chPref val="0"/>
          <dgm:bulletEnabled val="1"/>
        </dgm:presLayoutVars>
      </dgm:prSet>
      <dgm:spPr/>
      <dgm:t>
        <a:bodyPr/>
        <a:lstStyle/>
        <a:p>
          <a:endParaRPr lang="zh-CN" altLang="en-US"/>
        </a:p>
      </dgm:t>
    </dgm:pt>
    <dgm:pt modelId="{71FE6A08-C4BE-4CAA-93EC-8B0F737DD60C}" type="pres">
      <dgm:prSet presAssocID="{3256536D-F370-4995-9864-83A6E46167CB}" presName="wedge3" presStyleLbl="node1" presStyleIdx="2" presStyleCnt="4"/>
      <dgm:spPr/>
      <dgm:t>
        <a:bodyPr/>
        <a:lstStyle/>
        <a:p>
          <a:endParaRPr lang="zh-CN" altLang="en-US"/>
        </a:p>
      </dgm:t>
    </dgm:pt>
    <dgm:pt modelId="{9347DD7A-9795-4466-BCB7-0373D043E319}" type="pres">
      <dgm:prSet presAssocID="{3256536D-F370-4995-9864-83A6E46167CB}" presName="dummy3a" presStyleCnt="0"/>
      <dgm:spPr/>
    </dgm:pt>
    <dgm:pt modelId="{300AFD25-356B-4CC6-AC17-A8A7E24F1D6A}" type="pres">
      <dgm:prSet presAssocID="{3256536D-F370-4995-9864-83A6E46167CB}" presName="dummy3b" presStyleCnt="0"/>
      <dgm:spPr/>
    </dgm:pt>
    <dgm:pt modelId="{622D72CA-7859-4D7A-A1F0-4682CE0A29A8}" type="pres">
      <dgm:prSet presAssocID="{3256536D-F370-4995-9864-83A6E46167CB}" presName="wedge3Tx" presStyleLbl="node1" presStyleIdx="2" presStyleCnt="4">
        <dgm:presLayoutVars>
          <dgm:chMax val="0"/>
          <dgm:chPref val="0"/>
          <dgm:bulletEnabled val="1"/>
        </dgm:presLayoutVars>
      </dgm:prSet>
      <dgm:spPr/>
      <dgm:t>
        <a:bodyPr/>
        <a:lstStyle/>
        <a:p>
          <a:endParaRPr lang="zh-CN" altLang="en-US"/>
        </a:p>
      </dgm:t>
    </dgm:pt>
    <dgm:pt modelId="{18D85D5A-A2BB-4319-9F92-AD15DAE8BC35}" type="pres">
      <dgm:prSet presAssocID="{3256536D-F370-4995-9864-83A6E46167CB}" presName="wedge4" presStyleLbl="node1" presStyleIdx="3" presStyleCnt="4"/>
      <dgm:spPr/>
      <dgm:t>
        <a:bodyPr/>
        <a:lstStyle/>
        <a:p>
          <a:endParaRPr lang="zh-CN" altLang="en-US"/>
        </a:p>
      </dgm:t>
    </dgm:pt>
    <dgm:pt modelId="{59371E45-7BC4-491B-AA40-FF4EE58E6C05}" type="pres">
      <dgm:prSet presAssocID="{3256536D-F370-4995-9864-83A6E46167CB}" presName="dummy4a" presStyleCnt="0"/>
      <dgm:spPr/>
    </dgm:pt>
    <dgm:pt modelId="{7DC21E17-59F7-4FE3-A64A-8E1B12EBA07F}" type="pres">
      <dgm:prSet presAssocID="{3256536D-F370-4995-9864-83A6E46167CB}" presName="dummy4b" presStyleCnt="0"/>
      <dgm:spPr/>
    </dgm:pt>
    <dgm:pt modelId="{DC0A8A18-5A4E-4D42-B5ED-82C3727753D0}" type="pres">
      <dgm:prSet presAssocID="{3256536D-F370-4995-9864-83A6E46167CB}" presName="wedge4Tx" presStyleLbl="node1" presStyleIdx="3" presStyleCnt="4">
        <dgm:presLayoutVars>
          <dgm:chMax val="0"/>
          <dgm:chPref val="0"/>
          <dgm:bulletEnabled val="1"/>
        </dgm:presLayoutVars>
      </dgm:prSet>
      <dgm:spPr/>
      <dgm:t>
        <a:bodyPr/>
        <a:lstStyle/>
        <a:p>
          <a:endParaRPr lang="zh-CN" altLang="en-US"/>
        </a:p>
      </dgm:t>
    </dgm:pt>
    <dgm:pt modelId="{8028B7BE-D5D6-4F01-9832-2F2C2CC2CD07}" type="pres">
      <dgm:prSet presAssocID="{4D6814CA-3073-41E2-81B4-AAC8BCECB124}" presName="arrowWedge1" presStyleLbl="fgSibTrans2D1" presStyleIdx="0" presStyleCnt="4"/>
      <dgm:spPr/>
    </dgm:pt>
    <dgm:pt modelId="{B2E0954F-318A-4002-9DCC-F3C577BC73D6}" type="pres">
      <dgm:prSet presAssocID="{4D94C5B5-2F72-4985-A4E8-E999DC9AE164}" presName="arrowWedge2" presStyleLbl="fgSibTrans2D1" presStyleIdx="1" presStyleCnt="4"/>
      <dgm:spPr/>
    </dgm:pt>
    <dgm:pt modelId="{DF6E8B45-593D-422D-8FCF-213D891B0181}" type="pres">
      <dgm:prSet presAssocID="{1ED4B5F1-CD52-4251-8FD6-95FCC1F0D08B}" presName="arrowWedge3" presStyleLbl="fgSibTrans2D1" presStyleIdx="2" presStyleCnt="4"/>
      <dgm:spPr/>
    </dgm:pt>
    <dgm:pt modelId="{B3864ED9-E7AB-4FF3-8DD5-1395FF144F8F}" type="pres">
      <dgm:prSet presAssocID="{F8470700-6B61-49D7-8EA7-3D43BE04BC16}" presName="arrowWedge4" presStyleLbl="fgSibTrans2D1" presStyleIdx="3" presStyleCnt="4"/>
      <dgm:spPr/>
    </dgm:pt>
  </dgm:ptLst>
  <dgm:cxnLst>
    <dgm:cxn modelId="{292ED694-FAA9-4CC5-B259-562A6C7A7802}" type="presOf" srcId="{82E9CE54-FCAF-4F30-8DDD-796F37FA9451}" destId="{1E90F706-6B0E-4C00-A862-94C02B39A430}" srcOrd="0" destOrd="0" presId="urn:microsoft.com/office/officeart/2005/8/layout/cycle8"/>
    <dgm:cxn modelId="{4D467850-514F-4275-A710-54DA62B73C3F}" type="presOf" srcId="{3256536D-F370-4995-9864-83A6E46167CB}" destId="{19C4ED3B-C996-4B3F-87B9-2D58D7CD1565}" srcOrd="0" destOrd="0" presId="urn:microsoft.com/office/officeart/2005/8/layout/cycle8"/>
    <dgm:cxn modelId="{64E57B65-91D8-4BB2-9763-459E1B064DE8}" srcId="{3256536D-F370-4995-9864-83A6E46167CB}" destId="{9880DC53-F576-4006-937B-97CA4D276AC7}" srcOrd="3" destOrd="0" parTransId="{0BDF0D4D-D54C-42EC-BDE2-BC5BDE505ED3}" sibTransId="{F8470700-6B61-49D7-8EA7-3D43BE04BC16}"/>
    <dgm:cxn modelId="{B8A691CC-F505-4CF1-86E1-FC3CAEC6FC75}" type="presOf" srcId="{3BEFDBA9-08C8-480F-8593-5A25A29FA7B6}" destId="{71FE6A08-C4BE-4CAA-93EC-8B0F737DD60C}" srcOrd="0" destOrd="0" presId="urn:microsoft.com/office/officeart/2005/8/layout/cycle8"/>
    <dgm:cxn modelId="{0D1C8016-511F-4CF8-B24E-D1ACBF47EE43}" type="presOf" srcId="{9880DC53-F576-4006-937B-97CA4D276AC7}" destId="{DC0A8A18-5A4E-4D42-B5ED-82C3727753D0}" srcOrd="1" destOrd="0" presId="urn:microsoft.com/office/officeart/2005/8/layout/cycle8"/>
    <dgm:cxn modelId="{36D17BDA-EF3A-413D-9176-5620DCEE5A0F}" type="presOf" srcId="{87503A69-2E1A-4699-8339-92601572A376}" destId="{2FC5D8CD-F72D-4B2D-B35D-B71E9D6FD877}" srcOrd="1" destOrd="0" presId="urn:microsoft.com/office/officeart/2005/8/layout/cycle8"/>
    <dgm:cxn modelId="{47FF9284-801F-4F04-A915-830253CFF853}" type="presOf" srcId="{9880DC53-F576-4006-937B-97CA4D276AC7}" destId="{18D85D5A-A2BB-4319-9F92-AD15DAE8BC35}" srcOrd="0" destOrd="0" presId="urn:microsoft.com/office/officeart/2005/8/layout/cycle8"/>
    <dgm:cxn modelId="{1FFC6E7A-5A90-435C-AB48-221BEF959C07}" type="presOf" srcId="{82E9CE54-FCAF-4F30-8DDD-796F37FA9451}" destId="{09E20282-C01B-4A40-8BA9-247655C19D7F}" srcOrd="1" destOrd="0" presId="urn:microsoft.com/office/officeart/2005/8/layout/cycle8"/>
    <dgm:cxn modelId="{839F4922-84C8-4ACE-9DC0-AF9055DA05C1}" type="presOf" srcId="{3BEFDBA9-08C8-480F-8593-5A25A29FA7B6}" destId="{622D72CA-7859-4D7A-A1F0-4682CE0A29A8}" srcOrd="1" destOrd="0" presId="urn:microsoft.com/office/officeart/2005/8/layout/cycle8"/>
    <dgm:cxn modelId="{8AF2456E-50A6-4E85-AB0C-A51B9C99B4B7}" type="presOf" srcId="{87503A69-2E1A-4699-8339-92601572A376}" destId="{B80B6A47-99EE-4A17-9AED-25B1CEE07AA0}" srcOrd="0" destOrd="0" presId="urn:microsoft.com/office/officeart/2005/8/layout/cycle8"/>
    <dgm:cxn modelId="{B5841F3C-95E1-43A8-BD4C-ACB39241BCE4}" srcId="{3256536D-F370-4995-9864-83A6E46167CB}" destId="{87503A69-2E1A-4699-8339-92601572A376}" srcOrd="1" destOrd="0" parTransId="{F42A38D0-D7E5-45C7-93DB-8F6E2866CB81}" sibTransId="{4D94C5B5-2F72-4985-A4E8-E999DC9AE164}"/>
    <dgm:cxn modelId="{38022BE9-BE2B-47FC-A487-9BE01F4C51CA}" srcId="{3256536D-F370-4995-9864-83A6E46167CB}" destId="{3BEFDBA9-08C8-480F-8593-5A25A29FA7B6}" srcOrd="2" destOrd="0" parTransId="{0B327E02-90BB-4BC4-BB19-CDE61BF9920C}" sibTransId="{1ED4B5F1-CD52-4251-8FD6-95FCC1F0D08B}"/>
    <dgm:cxn modelId="{B55A3B39-F798-455E-A84B-BC6823376900}" srcId="{3256536D-F370-4995-9864-83A6E46167CB}" destId="{82E9CE54-FCAF-4F30-8DDD-796F37FA9451}" srcOrd="0" destOrd="0" parTransId="{9DCD0117-473C-498B-BE5B-0466EDB57B76}" sibTransId="{4D6814CA-3073-41E2-81B4-AAC8BCECB124}"/>
    <dgm:cxn modelId="{6E24C3E6-15D5-42BD-B6EA-F6338EEDE30D}" type="presParOf" srcId="{19C4ED3B-C996-4B3F-87B9-2D58D7CD1565}" destId="{1E90F706-6B0E-4C00-A862-94C02B39A430}" srcOrd="0" destOrd="0" presId="urn:microsoft.com/office/officeart/2005/8/layout/cycle8"/>
    <dgm:cxn modelId="{27F42BB3-A1B8-4DAC-8E5E-483D87202937}" type="presParOf" srcId="{19C4ED3B-C996-4B3F-87B9-2D58D7CD1565}" destId="{E54BC5F1-D2D8-46FC-ACAF-1ACB22816080}" srcOrd="1" destOrd="0" presId="urn:microsoft.com/office/officeart/2005/8/layout/cycle8"/>
    <dgm:cxn modelId="{2A34C54C-4027-4A34-865D-F33040748832}" type="presParOf" srcId="{19C4ED3B-C996-4B3F-87B9-2D58D7CD1565}" destId="{FF822F84-2FD5-4C26-A81F-671388C8C9FD}" srcOrd="2" destOrd="0" presId="urn:microsoft.com/office/officeart/2005/8/layout/cycle8"/>
    <dgm:cxn modelId="{0C4D5175-6B9B-4D10-B3A7-A29A57C46CD6}" type="presParOf" srcId="{19C4ED3B-C996-4B3F-87B9-2D58D7CD1565}" destId="{09E20282-C01B-4A40-8BA9-247655C19D7F}" srcOrd="3" destOrd="0" presId="urn:microsoft.com/office/officeart/2005/8/layout/cycle8"/>
    <dgm:cxn modelId="{8BB0D272-86D5-4B04-9821-D794BE0EDA8A}" type="presParOf" srcId="{19C4ED3B-C996-4B3F-87B9-2D58D7CD1565}" destId="{B80B6A47-99EE-4A17-9AED-25B1CEE07AA0}" srcOrd="4" destOrd="0" presId="urn:microsoft.com/office/officeart/2005/8/layout/cycle8"/>
    <dgm:cxn modelId="{791B7A15-0357-4AC9-9E06-3EE9CA62AF3F}" type="presParOf" srcId="{19C4ED3B-C996-4B3F-87B9-2D58D7CD1565}" destId="{DBBBA593-06CA-4DB6-9325-A9FE20BC11D6}" srcOrd="5" destOrd="0" presId="urn:microsoft.com/office/officeart/2005/8/layout/cycle8"/>
    <dgm:cxn modelId="{FA61679E-0985-49C3-9481-40AC076F7740}" type="presParOf" srcId="{19C4ED3B-C996-4B3F-87B9-2D58D7CD1565}" destId="{C678A7F9-2813-41C8-BC29-5E47BE9CC7AB}" srcOrd="6" destOrd="0" presId="urn:microsoft.com/office/officeart/2005/8/layout/cycle8"/>
    <dgm:cxn modelId="{0CEF0329-A19F-4665-BE9B-4EE52D55901D}" type="presParOf" srcId="{19C4ED3B-C996-4B3F-87B9-2D58D7CD1565}" destId="{2FC5D8CD-F72D-4B2D-B35D-B71E9D6FD877}" srcOrd="7" destOrd="0" presId="urn:microsoft.com/office/officeart/2005/8/layout/cycle8"/>
    <dgm:cxn modelId="{D66DE72B-1DE6-43E9-AA95-E5BF97E076B1}" type="presParOf" srcId="{19C4ED3B-C996-4B3F-87B9-2D58D7CD1565}" destId="{71FE6A08-C4BE-4CAA-93EC-8B0F737DD60C}" srcOrd="8" destOrd="0" presId="urn:microsoft.com/office/officeart/2005/8/layout/cycle8"/>
    <dgm:cxn modelId="{50765BE7-80C8-4478-A2C6-35C20A7C68C9}" type="presParOf" srcId="{19C4ED3B-C996-4B3F-87B9-2D58D7CD1565}" destId="{9347DD7A-9795-4466-BCB7-0373D043E319}" srcOrd="9" destOrd="0" presId="urn:microsoft.com/office/officeart/2005/8/layout/cycle8"/>
    <dgm:cxn modelId="{F1479586-7083-4A81-B514-EB7626E4E570}" type="presParOf" srcId="{19C4ED3B-C996-4B3F-87B9-2D58D7CD1565}" destId="{300AFD25-356B-4CC6-AC17-A8A7E24F1D6A}" srcOrd="10" destOrd="0" presId="urn:microsoft.com/office/officeart/2005/8/layout/cycle8"/>
    <dgm:cxn modelId="{F6184857-813C-4D5F-AFAE-7C9F81258313}" type="presParOf" srcId="{19C4ED3B-C996-4B3F-87B9-2D58D7CD1565}" destId="{622D72CA-7859-4D7A-A1F0-4682CE0A29A8}" srcOrd="11" destOrd="0" presId="urn:microsoft.com/office/officeart/2005/8/layout/cycle8"/>
    <dgm:cxn modelId="{B4D49F3F-5C48-4B05-9FCB-9A8CDF8E3810}" type="presParOf" srcId="{19C4ED3B-C996-4B3F-87B9-2D58D7CD1565}" destId="{18D85D5A-A2BB-4319-9F92-AD15DAE8BC35}" srcOrd="12" destOrd="0" presId="urn:microsoft.com/office/officeart/2005/8/layout/cycle8"/>
    <dgm:cxn modelId="{4ABD707A-F3AE-4A70-AC46-5ECEF60D69D8}" type="presParOf" srcId="{19C4ED3B-C996-4B3F-87B9-2D58D7CD1565}" destId="{59371E45-7BC4-491B-AA40-FF4EE58E6C05}" srcOrd="13" destOrd="0" presId="urn:microsoft.com/office/officeart/2005/8/layout/cycle8"/>
    <dgm:cxn modelId="{0CEDA03A-DCE7-4E44-8403-F04863A54117}" type="presParOf" srcId="{19C4ED3B-C996-4B3F-87B9-2D58D7CD1565}" destId="{7DC21E17-59F7-4FE3-A64A-8E1B12EBA07F}" srcOrd="14" destOrd="0" presId="urn:microsoft.com/office/officeart/2005/8/layout/cycle8"/>
    <dgm:cxn modelId="{239539AA-A0B8-440F-8E18-76D84C3D85C5}" type="presParOf" srcId="{19C4ED3B-C996-4B3F-87B9-2D58D7CD1565}" destId="{DC0A8A18-5A4E-4D42-B5ED-82C3727753D0}" srcOrd="15" destOrd="0" presId="urn:microsoft.com/office/officeart/2005/8/layout/cycle8"/>
    <dgm:cxn modelId="{3101A6D6-A409-4283-8799-BC13EC12E5D8}" type="presParOf" srcId="{19C4ED3B-C996-4B3F-87B9-2D58D7CD1565}" destId="{8028B7BE-D5D6-4F01-9832-2F2C2CC2CD07}" srcOrd="16" destOrd="0" presId="urn:microsoft.com/office/officeart/2005/8/layout/cycle8"/>
    <dgm:cxn modelId="{2936E2C5-8B53-4F2E-98E1-20B64E23CA7F}" type="presParOf" srcId="{19C4ED3B-C996-4B3F-87B9-2D58D7CD1565}" destId="{B2E0954F-318A-4002-9DCC-F3C577BC73D6}" srcOrd="17" destOrd="0" presId="urn:microsoft.com/office/officeart/2005/8/layout/cycle8"/>
    <dgm:cxn modelId="{62CD04C4-8CA7-496A-9DFB-6CFD6B28E4E3}" type="presParOf" srcId="{19C4ED3B-C996-4B3F-87B9-2D58D7CD1565}" destId="{DF6E8B45-593D-422D-8FCF-213D891B0181}" srcOrd="18" destOrd="0" presId="urn:microsoft.com/office/officeart/2005/8/layout/cycle8"/>
    <dgm:cxn modelId="{40A2E75B-F056-4900-88CD-6FA52C56A9EB}" type="presParOf" srcId="{19C4ED3B-C996-4B3F-87B9-2D58D7CD1565}" destId="{B3864ED9-E7AB-4FF3-8DD5-1395FF144F8F}" srcOrd="19" destOrd="0" presId="urn:microsoft.com/office/officeart/2005/8/layout/cycle8"/>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830824-E554-48A8-A383-FAF761D5C9A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C625E968-0EFE-4850-AB1B-7A5C3A059940}">
      <dgm:prSet phldrT="[文本]" custT="1"/>
      <dgm:spPr/>
      <dgm:t>
        <a:bodyPr/>
        <a:lstStyle/>
        <a:p>
          <a:pPr marL="0" lvl="0" indent="0" algn="l" defTabSz="622300">
            <a:lnSpc>
              <a:spcPct val="90000"/>
            </a:lnSpc>
            <a:spcBef>
              <a:spcPct val="0"/>
            </a:spcBef>
            <a:spcAft>
              <a:spcPct val="35000"/>
            </a:spcAft>
            <a:buNone/>
          </a:pPr>
          <a:r>
            <a:rPr lang="zh-CN" altLang="en-US" sz="1400" b="1" kern="1200" dirty="0">
              <a:solidFill>
                <a:prstClr val="white"/>
              </a:solidFill>
              <a:latin typeface="微软雅黑" pitchFamily="34" charset="-122"/>
              <a:ea typeface="微软雅黑" pitchFamily="34" charset="-122"/>
              <a:cs typeface="+mn-cs"/>
            </a:rPr>
            <a:t>实践积累中选题</a:t>
          </a:r>
        </a:p>
      </dgm:t>
    </dgm:pt>
    <dgm:pt modelId="{23ED4780-F9E4-45D8-B615-8DC3E7B47171}" type="parTrans" cxnId="{C9AC4D99-B41F-4AA0-B072-8A79EC77F224}">
      <dgm:prSet/>
      <dgm:spPr/>
      <dgm:t>
        <a:bodyPr/>
        <a:lstStyle/>
        <a:p>
          <a:endParaRPr lang="zh-CN" altLang="en-US" sz="1800" b="1">
            <a:solidFill>
              <a:srgbClr val="002060"/>
            </a:solidFill>
            <a:latin typeface="微软雅黑" pitchFamily="34" charset="-122"/>
            <a:ea typeface="微软雅黑" pitchFamily="34" charset="-122"/>
          </a:endParaRPr>
        </a:p>
      </dgm:t>
    </dgm:pt>
    <dgm:pt modelId="{2F1313AE-A4F7-4B8B-9D05-7E4A1350E85B}" type="sibTrans" cxnId="{C9AC4D99-B41F-4AA0-B072-8A79EC77F224}">
      <dgm:prSet/>
      <dgm:spPr/>
      <dgm:t>
        <a:bodyPr/>
        <a:lstStyle/>
        <a:p>
          <a:endParaRPr lang="zh-CN" altLang="en-US" sz="1800" b="1">
            <a:solidFill>
              <a:srgbClr val="002060"/>
            </a:solidFill>
            <a:latin typeface="微软雅黑" pitchFamily="34" charset="-122"/>
            <a:ea typeface="微软雅黑" pitchFamily="34" charset="-122"/>
          </a:endParaRPr>
        </a:p>
      </dgm:t>
    </dgm:pt>
    <dgm:pt modelId="{A3B0ADAE-9424-46F5-A26C-D0A17F08465E}">
      <dgm:prSet phldrT="[文本]" custT="1"/>
      <dgm:spPr/>
      <dgm:t>
        <a:bodyPr/>
        <a:lstStyle/>
        <a:p>
          <a:pPr marL="0" lvl="0" indent="0" algn="l" defTabSz="622300">
            <a:lnSpc>
              <a:spcPct val="90000"/>
            </a:lnSpc>
            <a:spcBef>
              <a:spcPct val="0"/>
            </a:spcBef>
            <a:spcAft>
              <a:spcPct val="35000"/>
            </a:spcAft>
            <a:buNone/>
          </a:pPr>
          <a:r>
            <a:rPr lang="zh-CN" altLang="en-US" sz="1400" b="1" kern="1200" dirty="0">
              <a:solidFill>
                <a:prstClr val="white"/>
              </a:solidFill>
              <a:latin typeface="微软雅黑" pitchFamily="34" charset="-122"/>
              <a:ea typeface="微软雅黑" pitchFamily="34" charset="-122"/>
              <a:cs typeface="+mn-cs"/>
            </a:rPr>
            <a:t>理论积累中选题</a:t>
          </a:r>
        </a:p>
      </dgm:t>
    </dgm:pt>
    <dgm:pt modelId="{1FCA30FE-0F5A-49C7-91D6-2C61082655FE}" type="parTrans" cxnId="{D0A77E31-CC58-4137-B1BA-08D0FBFACF1D}">
      <dgm:prSet/>
      <dgm:spPr/>
      <dgm:t>
        <a:bodyPr/>
        <a:lstStyle/>
        <a:p>
          <a:endParaRPr lang="zh-CN" altLang="en-US" sz="1800" b="1">
            <a:solidFill>
              <a:srgbClr val="002060"/>
            </a:solidFill>
            <a:latin typeface="微软雅黑" pitchFamily="34" charset="-122"/>
            <a:ea typeface="微软雅黑" pitchFamily="34" charset="-122"/>
          </a:endParaRPr>
        </a:p>
      </dgm:t>
    </dgm:pt>
    <dgm:pt modelId="{7D56D8F2-390C-4F81-8F1A-1767CBEF77D8}" type="sibTrans" cxnId="{D0A77E31-CC58-4137-B1BA-08D0FBFACF1D}">
      <dgm:prSet/>
      <dgm:spPr/>
      <dgm:t>
        <a:bodyPr/>
        <a:lstStyle/>
        <a:p>
          <a:endParaRPr lang="zh-CN" altLang="en-US" sz="1800" b="1">
            <a:solidFill>
              <a:srgbClr val="002060"/>
            </a:solidFill>
            <a:latin typeface="微软雅黑" pitchFamily="34" charset="-122"/>
            <a:ea typeface="微软雅黑" pitchFamily="34" charset="-122"/>
          </a:endParaRPr>
        </a:p>
      </dgm:t>
    </dgm:pt>
    <dgm:pt modelId="{04090D5B-7912-4FBD-A692-1D031C5FA609}">
      <dgm:prSet phldrT="[文本]" custT="1"/>
      <dgm:spPr/>
      <dgm:t>
        <a:bodyPr/>
        <a:lstStyle/>
        <a:p>
          <a:r>
            <a:rPr lang="zh-CN" altLang="en-US" sz="1400" b="1" dirty="0">
              <a:latin typeface="微软雅黑" pitchFamily="34" charset="-122"/>
              <a:ea typeface="微软雅黑" pitchFamily="34" charset="-122"/>
            </a:rPr>
            <a:t>通过文献或学术争论启发选题</a:t>
          </a:r>
        </a:p>
      </dgm:t>
    </dgm:pt>
    <dgm:pt modelId="{F51030FA-F288-4B97-B000-7C4B0CDE36A9}" type="parTrans" cxnId="{AF25B619-3E16-4130-A201-6B70B5569C5E}">
      <dgm:prSet/>
      <dgm:spPr/>
      <dgm:t>
        <a:bodyPr/>
        <a:lstStyle/>
        <a:p>
          <a:endParaRPr lang="zh-CN" altLang="en-US" sz="1800" b="1">
            <a:solidFill>
              <a:srgbClr val="002060"/>
            </a:solidFill>
            <a:latin typeface="微软雅黑" pitchFamily="34" charset="-122"/>
            <a:ea typeface="微软雅黑" pitchFamily="34" charset="-122"/>
          </a:endParaRPr>
        </a:p>
      </dgm:t>
    </dgm:pt>
    <dgm:pt modelId="{999DFBF7-D137-4E84-B313-70B2FBE975EC}" type="sibTrans" cxnId="{AF25B619-3E16-4130-A201-6B70B5569C5E}">
      <dgm:prSet/>
      <dgm:spPr/>
      <dgm:t>
        <a:bodyPr/>
        <a:lstStyle/>
        <a:p>
          <a:endParaRPr lang="zh-CN" altLang="en-US" sz="1800" b="1">
            <a:solidFill>
              <a:srgbClr val="002060"/>
            </a:solidFill>
            <a:latin typeface="微软雅黑" pitchFamily="34" charset="-122"/>
            <a:ea typeface="微软雅黑" pitchFamily="34" charset="-122"/>
          </a:endParaRPr>
        </a:p>
      </dgm:t>
    </dgm:pt>
    <dgm:pt modelId="{CEAAA3A9-F9D9-4967-9A78-F8D3688D0FBC}">
      <dgm:prSet custT="1"/>
      <dgm:spPr/>
      <dgm:t>
        <a:bodyPr/>
        <a:lstStyle/>
        <a:p>
          <a:pPr marL="0" lvl="0" indent="0" algn="l" defTabSz="622300">
            <a:lnSpc>
              <a:spcPct val="90000"/>
            </a:lnSpc>
            <a:spcBef>
              <a:spcPct val="0"/>
            </a:spcBef>
            <a:spcAft>
              <a:spcPct val="35000"/>
            </a:spcAft>
            <a:buNone/>
          </a:pPr>
          <a:r>
            <a:rPr lang="zh-CN" altLang="en-US" sz="1400" b="1" kern="1200" dirty="0">
              <a:solidFill>
                <a:prstClr val="white"/>
              </a:solidFill>
              <a:latin typeface="微软雅黑" pitchFamily="34" charset="-122"/>
              <a:ea typeface="微软雅黑" pitchFamily="34" charset="-122"/>
              <a:cs typeface="+mn-cs"/>
            </a:rPr>
            <a:t>在国家题目中选题</a:t>
          </a:r>
        </a:p>
      </dgm:t>
    </dgm:pt>
    <dgm:pt modelId="{831D9C06-52A8-4D20-A470-21352CE0842D}" type="parTrans" cxnId="{B4FF1112-BD6B-45DE-9736-B822B7D7343A}">
      <dgm:prSet/>
      <dgm:spPr/>
      <dgm:t>
        <a:bodyPr/>
        <a:lstStyle/>
        <a:p>
          <a:endParaRPr lang="zh-CN" altLang="en-US" sz="1800" b="1">
            <a:solidFill>
              <a:srgbClr val="002060"/>
            </a:solidFill>
            <a:latin typeface="微软雅黑" pitchFamily="34" charset="-122"/>
            <a:ea typeface="微软雅黑" pitchFamily="34" charset="-122"/>
          </a:endParaRPr>
        </a:p>
      </dgm:t>
    </dgm:pt>
    <dgm:pt modelId="{67AB1D06-6BAD-42D1-ADA6-37E5AFDA1011}" type="sibTrans" cxnId="{B4FF1112-BD6B-45DE-9736-B822B7D7343A}">
      <dgm:prSet/>
      <dgm:spPr/>
      <dgm:t>
        <a:bodyPr/>
        <a:lstStyle/>
        <a:p>
          <a:endParaRPr lang="zh-CN" altLang="en-US" sz="1800" b="1">
            <a:solidFill>
              <a:srgbClr val="002060"/>
            </a:solidFill>
            <a:latin typeface="微软雅黑" pitchFamily="34" charset="-122"/>
            <a:ea typeface="微软雅黑" pitchFamily="34" charset="-122"/>
          </a:endParaRPr>
        </a:p>
      </dgm:t>
    </dgm:pt>
    <dgm:pt modelId="{21FDB4E4-C5EC-48D0-A56D-F19CD028E3E6}">
      <dgm:prSet custT="1"/>
      <dgm:spPr/>
      <dgm:t>
        <a:bodyPr/>
        <a:lstStyle/>
        <a:p>
          <a:r>
            <a:rPr lang="zh-CN" altLang="en-US" sz="1400" b="1" kern="1200" dirty="0">
              <a:solidFill>
                <a:prstClr val="white"/>
              </a:solidFill>
              <a:latin typeface="微软雅黑" pitchFamily="34" charset="-122"/>
              <a:ea typeface="微软雅黑" pitchFamily="34" charset="-122"/>
              <a:cs typeface="+mn-cs"/>
            </a:rPr>
            <a:t>寻找科学领域的空白点</a:t>
          </a:r>
        </a:p>
      </dgm:t>
    </dgm:pt>
    <dgm:pt modelId="{989A8436-9441-4E01-8D1F-2FB50DCBC30F}" type="parTrans" cxnId="{31E74234-2332-4641-8565-89F4E7C22775}">
      <dgm:prSet/>
      <dgm:spPr/>
      <dgm:t>
        <a:bodyPr/>
        <a:lstStyle/>
        <a:p>
          <a:endParaRPr lang="zh-CN" altLang="en-US" sz="1800" b="1">
            <a:solidFill>
              <a:srgbClr val="002060"/>
            </a:solidFill>
            <a:latin typeface="微软雅黑" pitchFamily="34" charset="-122"/>
            <a:ea typeface="微软雅黑" pitchFamily="34" charset="-122"/>
          </a:endParaRPr>
        </a:p>
      </dgm:t>
    </dgm:pt>
    <dgm:pt modelId="{038D702F-1FE4-4578-B3FA-A5A224C86CB6}" type="sibTrans" cxnId="{31E74234-2332-4641-8565-89F4E7C22775}">
      <dgm:prSet/>
      <dgm:spPr/>
      <dgm:t>
        <a:bodyPr/>
        <a:lstStyle/>
        <a:p>
          <a:endParaRPr lang="zh-CN" altLang="en-US" sz="1800" b="1">
            <a:solidFill>
              <a:srgbClr val="002060"/>
            </a:solidFill>
            <a:latin typeface="微软雅黑" pitchFamily="34" charset="-122"/>
            <a:ea typeface="微软雅黑" pitchFamily="34" charset="-122"/>
          </a:endParaRPr>
        </a:p>
      </dgm:t>
    </dgm:pt>
    <dgm:pt modelId="{1DE8A332-F764-4F07-A3EA-6D1CB750C1DC}">
      <dgm:prSet custT="1"/>
      <dgm:spPr/>
      <dgm:t>
        <a:bodyPr/>
        <a:lstStyle/>
        <a:p>
          <a:pPr marL="0" lvl="0" indent="0" algn="l" defTabSz="622300">
            <a:lnSpc>
              <a:spcPct val="90000"/>
            </a:lnSpc>
            <a:spcBef>
              <a:spcPct val="0"/>
            </a:spcBef>
            <a:spcAft>
              <a:spcPct val="35000"/>
            </a:spcAft>
            <a:buNone/>
          </a:pPr>
          <a:r>
            <a:rPr lang="zh-CN" altLang="en-US" sz="1400" b="1" kern="1200" dirty="0">
              <a:solidFill>
                <a:prstClr val="white"/>
              </a:solidFill>
              <a:latin typeface="微软雅黑" pitchFamily="34" charset="-122"/>
              <a:ea typeface="微软雅黑" pitchFamily="34" charset="-122"/>
              <a:cs typeface="+mn-cs"/>
            </a:rPr>
            <a:t>学科的边缘交叉区选题和移植引用</a:t>
          </a:r>
        </a:p>
      </dgm:t>
    </dgm:pt>
    <dgm:pt modelId="{FDD57B3F-8DF9-4A09-8306-FD43483AD4CC}" type="parTrans" cxnId="{25850FAD-19CE-471B-B632-539A05A9F44A}">
      <dgm:prSet/>
      <dgm:spPr/>
      <dgm:t>
        <a:bodyPr/>
        <a:lstStyle/>
        <a:p>
          <a:endParaRPr lang="zh-CN" altLang="en-US" sz="1800" b="1">
            <a:solidFill>
              <a:srgbClr val="002060"/>
            </a:solidFill>
            <a:latin typeface="微软雅黑" pitchFamily="34" charset="-122"/>
            <a:ea typeface="微软雅黑" pitchFamily="34" charset="-122"/>
          </a:endParaRPr>
        </a:p>
      </dgm:t>
    </dgm:pt>
    <dgm:pt modelId="{DC484811-13C6-4420-A5AA-330C39B0D6B2}" type="sibTrans" cxnId="{25850FAD-19CE-471B-B632-539A05A9F44A}">
      <dgm:prSet/>
      <dgm:spPr/>
      <dgm:t>
        <a:bodyPr/>
        <a:lstStyle/>
        <a:p>
          <a:endParaRPr lang="zh-CN" altLang="en-US" sz="1800" b="1">
            <a:solidFill>
              <a:srgbClr val="002060"/>
            </a:solidFill>
            <a:latin typeface="微软雅黑" pitchFamily="34" charset="-122"/>
            <a:ea typeface="微软雅黑" pitchFamily="34" charset="-122"/>
          </a:endParaRPr>
        </a:p>
      </dgm:t>
    </dgm:pt>
    <dgm:pt modelId="{9269D1BD-2592-4951-9E03-6AF8549F97D8}" type="pres">
      <dgm:prSet presAssocID="{7C830824-E554-48A8-A383-FAF761D5C9AD}" presName="linear" presStyleCnt="0">
        <dgm:presLayoutVars>
          <dgm:dir/>
          <dgm:animLvl val="lvl"/>
          <dgm:resizeHandles val="exact"/>
        </dgm:presLayoutVars>
      </dgm:prSet>
      <dgm:spPr/>
      <dgm:t>
        <a:bodyPr/>
        <a:lstStyle/>
        <a:p>
          <a:endParaRPr lang="zh-CN" altLang="en-US"/>
        </a:p>
      </dgm:t>
    </dgm:pt>
    <dgm:pt modelId="{AB371C50-7859-4C17-99CA-52A97A498219}" type="pres">
      <dgm:prSet presAssocID="{C625E968-0EFE-4850-AB1B-7A5C3A059940}" presName="parentLin" presStyleCnt="0"/>
      <dgm:spPr/>
    </dgm:pt>
    <dgm:pt modelId="{51968EFB-1210-44AC-9ED7-A63EB473D0BE}" type="pres">
      <dgm:prSet presAssocID="{C625E968-0EFE-4850-AB1B-7A5C3A059940}" presName="parentLeftMargin" presStyleLbl="node1" presStyleIdx="0" presStyleCnt="6"/>
      <dgm:spPr/>
      <dgm:t>
        <a:bodyPr/>
        <a:lstStyle/>
        <a:p>
          <a:endParaRPr lang="zh-CN" altLang="en-US"/>
        </a:p>
      </dgm:t>
    </dgm:pt>
    <dgm:pt modelId="{3F0F757F-AB3D-44AF-8DAC-9FB667BADD42}" type="pres">
      <dgm:prSet presAssocID="{C625E968-0EFE-4850-AB1B-7A5C3A059940}" presName="parentText" presStyleLbl="node1" presStyleIdx="0" presStyleCnt="6" custScaleX="119017">
        <dgm:presLayoutVars>
          <dgm:chMax val="0"/>
          <dgm:bulletEnabled val="1"/>
        </dgm:presLayoutVars>
      </dgm:prSet>
      <dgm:spPr/>
      <dgm:t>
        <a:bodyPr/>
        <a:lstStyle/>
        <a:p>
          <a:endParaRPr lang="zh-CN" altLang="en-US"/>
        </a:p>
      </dgm:t>
    </dgm:pt>
    <dgm:pt modelId="{9A4389AE-7509-4536-B056-16F8322FDE7A}" type="pres">
      <dgm:prSet presAssocID="{C625E968-0EFE-4850-AB1B-7A5C3A059940}" presName="negativeSpace" presStyleCnt="0"/>
      <dgm:spPr/>
    </dgm:pt>
    <dgm:pt modelId="{D73A84D7-B897-48C9-B165-4812A6B67E1A}" type="pres">
      <dgm:prSet presAssocID="{C625E968-0EFE-4850-AB1B-7A5C3A059940}" presName="childText" presStyleLbl="conFgAcc1" presStyleIdx="0" presStyleCnt="6">
        <dgm:presLayoutVars>
          <dgm:bulletEnabled val="1"/>
        </dgm:presLayoutVars>
      </dgm:prSet>
      <dgm:spPr/>
    </dgm:pt>
    <dgm:pt modelId="{813241E3-51A3-416E-AE1B-D253561AB587}" type="pres">
      <dgm:prSet presAssocID="{2F1313AE-A4F7-4B8B-9D05-7E4A1350E85B}" presName="spaceBetweenRectangles" presStyleCnt="0"/>
      <dgm:spPr/>
    </dgm:pt>
    <dgm:pt modelId="{F67E3A88-4527-459A-BC41-86EAF4657F91}" type="pres">
      <dgm:prSet presAssocID="{A3B0ADAE-9424-46F5-A26C-D0A17F08465E}" presName="parentLin" presStyleCnt="0"/>
      <dgm:spPr/>
    </dgm:pt>
    <dgm:pt modelId="{FAB4DB80-3020-4E81-B367-AC7A7DF50D4C}" type="pres">
      <dgm:prSet presAssocID="{A3B0ADAE-9424-46F5-A26C-D0A17F08465E}" presName="parentLeftMargin" presStyleLbl="node1" presStyleIdx="0" presStyleCnt="6"/>
      <dgm:spPr/>
      <dgm:t>
        <a:bodyPr/>
        <a:lstStyle/>
        <a:p>
          <a:endParaRPr lang="zh-CN" altLang="en-US"/>
        </a:p>
      </dgm:t>
    </dgm:pt>
    <dgm:pt modelId="{E2D54B6F-2FBA-4F42-B10F-F0F8B767EFEE}" type="pres">
      <dgm:prSet presAssocID="{A3B0ADAE-9424-46F5-A26C-D0A17F08465E}" presName="parentText" presStyleLbl="node1" presStyleIdx="1" presStyleCnt="6" custScaleX="119969">
        <dgm:presLayoutVars>
          <dgm:chMax val="0"/>
          <dgm:bulletEnabled val="1"/>
        </dgm:presLayoutVars>
      </dgm:prSet>
      <dgm:spPr/>
      <dgm:t>
        <a:bodyPr/>
        <a:lstStyle/>
        <a:p>
          <a:endParaRPr lang="zh-CN" altLang="en-US"/>
        </a:p>
      </dgm:t>
    </dgm:pt>
    <dgm:pt modelId="{04F97D88-D5D4-4E54-97D2-3830F853667D}" type="pres">
      <dgm:prSet presAssocID="{A3B0ADAE-9424-46F5-A26C-D0A17F08465E}" presName="negativeSpace" presStyleCnt="0"/>
      <dgm:spPr/>
    </dgm:pt>
    <dgm:pt modelId="{8DD48526-E3CF-4760-A608-8230200463EE}" type="pres">
      <dgm:prSet presAssocID="{A3B0ADAE-9424-46F5-A26C-D0A17F08465E}" presName="childText" presStyleLbl="conFgAcc1" presStyleIdx="1" presStyleCnt="6">
        <dgm:presLayoutVars>
          <dgm:bulletEnabled val="1"/>
        </dgm:presLayoutVars>
      </dgm:prSet>
      <dgm:spPr/>
    </dgm:pt>
    <dgm:pt modelId="{3E5239A3-287B-4300-BFE2-74A6231853CB}" type="pres">
      <dgm:prSet presAssocID="{7D56D8F2-390C-4F81-8F1A-1767CBEF77D8}" presName="spaceBetweenRectangles" presStyleCnt="0"/>
      <dgm:spPr/>
    </dgm:pt>
    <dgm:pt modelId="{569AD6A8-0602-471B-BFC1-E72083184F66}" type="pres">
      <dgm:prSet presAssocID="{04090D5B-7912-4FBD-A692-1D031C5FA609}" presName="parentLin" presStyleCnt="0"/>
      <dgm:spPr/>
    </dgm:pt>
    <dgm:pt modelId="{A798C57A-FA28-4F57-9C34-6F406F566CC4}" type="pres">
      <dgm:prSet presAssocID="{04090D5B-7912-4FBD-A692-1D031C5FA609}" presName="parentLeftMargin" presStyleLbl="node1" presStyleIdx="1" presStyleCnt="6"/>
      <dgm:spPr/>
      <dgm:t>
        <a:bodyPr/>
        <a:lstStyle/>
        <a:p>
          <a:endParaRPr lang="zh-CN" altLang="en-US"/>
        </a:p>
      </dgm:t>
    </dgm:pt>
    <dgm:pt modelId="{4BCD8E43-8DB0-4F64-B1AB-375CCC6C6E4A}" type="pres">
      <dgm:prSet presAssocID="{04090D5B-7912-4FBD-A692-1D031C5FA609}" presName="parentText" presStyleLbl="node1" presStyleIdx="2" presStyleCnt="6" custScaleX="117374">
        <dgm:presLayoutVars>
          <dgm:chMax val="0"/>
          <dgm:bulletEnabled val="1"/>
        </dgm:presLayoutVars>
      </dgm:prSet>
      <dgm:spPr/>
      <dgm:t>
        <a:bodyPr/>
        <a:lstStyle/>
        <a:p>
          <a:endParaRPr lang="zh-CN" altLang="en-US"/>
        </a:p>
      </dgm:t>
    </dgm:pt>
    <dgm:pt modelId="{5BF624B0-A1BC-4A8E-97DD-6E5A812EBE00}" type="pres">
      <dgm:prSet presAssocID="{04090D5B-7912-4FBD-A692-1D031C5FA609}" presName="negativeSpace" presStyleCnt="0"/>
      <dgm:spPr/>
    </dgm:pt>
    <dgm:pt modelId="{39610365-24C5-41BC-8E28-09F1E11111EB}" type="pres">
      <dgm:prSet presAssocID="{04090D5B-7912-4FBD-A692-1D031C5FA609}" presName="childText" presStyleLbl="conFgAcc1" presStyleIdx="2" presStyleCnt="6">
        <dgm:presLayoutVars>
          <dgm:bulletEnabled val="1"/>
        </dgm:presLayoutVars>
      </dgm:prSet>
      <dgm:spPr/>
    </dgm:pt>
    <dgm:pt modelId="{10E5BCE3-1FBE-408F-BF1B-5A44F433544F}" type="pres">
      <dgm:prSet presAssocID="{999DFBF7-D137-4E84-B313-70B2FBE975EC}" presName="spaceBetweenRectangles" presStyleCnt="0"/>
      <dgm:spPr/>
    </dgm:pt>
    <dgm:pt modelId="{12C96D3B-A209-43D2-A221-9C6DC23F253E}" type="pres">
      <dgm:prSet presAssocID="{21FDB4E4-C5EC-48D0-A56D-F19CD028E3E6}" presName="parentLin" presStyleCnt="0"/>
      <dgm:spPr/>
    </dgm:pt>
    <dgm:pt modelId="{C1EEF89C-DA9A-44D2-9C17-9391E3D41667}" type="pres">
      <dgm:prSet presAssocID="{21FDB4E4-C5EC-48D0-A56D-F19CD028E3E6}" presName="parentLeftMargin" presStyleLbl="node1" presStyleIdx="2" presStyleCnt="6"/>
      <dgm:spPr/>
      <dgm:t>
        <a:bodyPr/>
        <a:lstStyle/>
        <a:p>
          <a:endParaRPr lang="zh-CN" altLang="en-US"/>
        </a:p>
      </dgm:t>
    </dgm:pt>
    <dgm:pt modelId="{C3081EF4-9DB0-4213-8BD7-E06157EEE9C5}" type="pres">
      <dgm:prSet presAssocID="{21FDB4E4-C5EC-48D0-A56D-F19CD028E3E6}" presName="parentText" presStyleLbl="node1" presStyleIdx="3" presStyleCnt="6" custScaleX="119080">
        <dgm:presLayoutVars>
          <dgm:chMax val="0"/>
          <dgm:bulletEnabled val="1"/>
        </dgm:presLayoutVars>
      </dgm:prSet>
      <dgm:spPr/>
      <dgm:t>
        <a:bodyPr/>
        <a:lstStyle/>
        <a:p>
          <a:endParaRPr lang="zh-CN" altLang="en-US"/>
        </a:p>
      </dgm:t>
    </dgm:pt>
    <dgm:pt modelId="{A2D00C3E-AE3E-4CE9-8287-2FF5240B9B99}" type="pres">
      <dgm:prSet presAssocID="{21FDB4E4-C5EC-48D0-A56D-F19CD028E3E6}" presName="negativeSpace" presStyleCnt="0"/>
      <dgm:spPr/>
    </dgm:pt>
    <dgm:pt modelId="{7E961825-222F-4091-8348-2F3D8F267BBC}" type="pres">
      <dgm:prSet presAssocID="{21FDB4E4-C5EC-48D0-A56D-F19CD028E3E6}" presName="childText" presStyleLbl="conFgAcc1" presStyleIdx="3" presStyleCnt="6">
        <dgm:presLayoutVars>
          <dgm:bulletEnabled val="1"/>
        </dgm:presLayoutVars>
      </dgm:prSet>
      <dgm:spPr/>
    </dgm:pt>
    <dgm:pt modelId="{B90B9341-2907-4EB4-9CA2-B1E2150D120A}" type="pres">
      <dgm:prSet presAssocID="{038D702F-1FE4-4578-B3FA-A5A224C86CB6}" presName="spaceBetweenRectangles" presStyleCnt="0"/>
      <dgm:spPr/>
    </dgm:pt>
    <dgm:pt modelId="{EE3495C9-9618-4B5F-8D1B-9DEB2B2285D4}" type="pres">
      <dgm:prSet presAssocID="{CEAAA3A9-F9D9-4967-9A78-F8D3688D0FBC}" presName="parentLin" presStyleCnt="0"/>
      <dgm:spPr/>
    </dgm:pt>
    <dgm:pt modelId="{F9FFA6DC-5629-42AE-92DF-C334F2C591DB}" type="pres">
      <dgm:prSet presAssocID="{CEAAA3A9-F9D9-4967-9A78-F8D3688D0FBC}" presName="parentLeftMargin" presStyleLbl="node1" presStyleIdx="3" presStyleCnt="6"/>
      <dgm:spPr/>
      <dgm:t>
        <a:bodyPr/>
        <a:lstStyle/>
        <a:p>
          <a:endParaRPr lang="zh-CN" altLang="en-US"/>
        </a:p>
      </dgm:t>
    </dgm:pt>
    <dgm:pt modelId="{6893AB7B-6658-4F27-9AB6-28521A5D6458}" type="pres">
      <dgm:prSet presAssocID="{CEAAA3A9-F9D9-4967-9A78-F8D3688D0FBC}" presName="parentText" presStyleLbl="node1" presStyleIdx="4" presStyleCnt="6" custScaleX="119481">
        <dgm:presLayoutVars>
          <dgm:chMax val="0"/>
          <dgm:bulletEnabled val="1"/>
        </dgm:presLayoutVars>
      </dgm:prSet>
      <dgm:spPr/>
      <dgm:t>
        <a:bodyPr/>
        <a:lstStyle/>
        <a:p>
          <a:endParaRPr lang="zh-CN" altLang="en-US"/>
        </a:p>
      </dgm:t>
    </dgm:pt>
    <dgm:pt modelId="{566E7751-B1B5-4477-BF5E-03D47CF12B3D}" type="pres">
      <dgm:prSet presAssocID="{CEAAA3A9-F9D9-4967-9A78-F8D3688D0FBC}" presName="negativeSpace" presStyleCnt="0"/>
      <dgm:spPr/>
    </dgm:pt>
    <dgm:pt modelId="{8B541CDB-72F2-4DAB-8016-24D047E8F36E}" type="pres">
      <dgm:prSet presAssocID="{CEAAA3A9-F9D9-4967-9A78-F8D3688D0FBC}" presName="childText" presStyleLbl="conFgAcc1" presStyleIdx="4" presStyleCnt="6">
        <dgm:presLayoutVars>
          <dgm:bulletEnabled val="1"/>
        </dgm:presLayoutVars>
      </dgm:prSet>
      <dgm:spPr/>
    </dgm:pt>
    <dgm:pt modelId="{332F2600-FB06-46A4-932B-681B68CEC7F6}" type="pres">
      <dgm:prSet presAssocID="{67AB1D06-6BAD-42D1-ADA6-37E5AFDA1011}" presName="spaceBetweenRectangles" presStyleCnt="0"/>
      <dgm:spPr/>
    </dgm:pt>
    <dgm:pt modelId="{2041F822-D87B-4099-B56C-277F081A880B}" type="pres">
      <dgm:prSet presAssocID="{1DE8A332-F764-4F07-A3EA-6D1CB750C1DC}" presName="parentLin" presStyleCnt="0"/>
      <dgm:spPr/>
    </dgm:pt>
    <dgm:pt modelId="{02271A65-F7D0-4252-8684-E8DC0281E034}" type="pres">
      <dgm:prSet presAssocID="{1DE8A332-F764-4F07-A3EA-6D1CB750C1DC}" presName="parentLeftMargin" presStyleLbl="node1" presStyleIdx="4" presStyleCnt="6"/>
      <dgm:spPr/>
      <dgm:t>
        <a:bodyPr/>
        <a:lstStyle/>
        <a:p>
          <a:endParaRPr lang="zh-CN" altLang="en-US"/>
        </a:p>
      </dgm:t>
    </dgm:pt>
    <dgm:pt modelId="{DF530DE6-6FA2-49E2-86CE-7510EE53DA53}" type="pres">
      <dgm:prSet presAssocID="{1DE8A332-F764-4F07-A3EA-6D1CB750C1DC}" presName="parentText" presStyleLbl="node1" presStyleIdx="5" presStyleCnt="6" custScaleX="122639">
        <dgm:presLayoutVars>
          <dgm:chMax val="0"/>
          <dgm:bulletEnabled val="1"/>
        </dgm:presLayoutVars>
      </dgm:prSet>
      <dgm:spPr/>
      <dgm:t>
        <a:bodyPr/>
        <a:lstStyle/>
        <a:p>
          <a:endParaRPr lang="zh-CN" altLang="en-US"/>
        </a:p>
      </dgm:t>
    </dgm:pt>
    <dgm:pt modelId="{C0E490ED-27BE-41D4-A1F8-5B0CABAD49FE}" type="pres">
      <dgm:prSet presAssocID="{1DE8A332-F764-4F07-A3EA-6D1CB750C1DC}" presName="negativeSpace" presStyleCnt="0"/>
      <dgm:spPr/>
    </dgm:pt>
    <dgm:pt modelId="{F0F29520-7136-4CCB-ACD0-358A75690A1A}" type="pres">
      <dgm:prSet presAssocID="{1DE8A332-F764-4F07-A3EA-6D1CB750C1DC}" presName="childText" presStyleLbl="conFgAcc1" presStyleIdx="5" presStyleCnt="6">
        <dgm:presLayoutVars>
          <dgm:bulletEnabled val="1"/>
        </dgm:presLayoutVars>
      </dgm:prSet>
      <dgm:spPr/>
    </dgm:pt>
  </dgm:ptLst>
  <dgm:cxnLst>
    <dgm:cxn modelId="{C9AC4D99-B41F-4AA0-B072-8A79EC77F224}" srcId="{7C830824-E554-48A8-A383-FAF761D5C9AD}" destId="{C625E968-0EFE-4850-AB1B-7A5C3A059940}" srcOrd="0" destOrd="0" parTransId="{23ED4780-F9E4-45D8-B615-8DC3E7B47171}" sibTransId="{2F1313AE-A4F7-4B8B-9D05-7E4A1350E85B}"/>
    <dgm:cxn modelId="{D0A77E31-CC58-4137-B1BA-08D0FBFACF1D}" srcId="{7C830824-E554-48A8-A383-FAF761D5C9AD}" destId="{A3B0ADAE-9424-46F5-A26C-D0A17F08465E}" srcOrd="1" destOrd="0" parTransId="{1FCA30FE-0F5A-49C7-91D6-2C61082655FE}" sibTransId="{7D56D8F2-390C-4F81-8F1A-1767CBEF77D8}"/>
    <dgm:cxn modelId="{E1EDC87C-5D47-4AF9-AF25-A30E0D7E6BEA}" type="presOf" srcId="{04090D5B-7912-4FBD-A692-1D031C5FA609}" destId="{A798C57A-FA28-4F57-9C34-6F406F566CC4}" srcOrd="0" destOrd="0" presId="urn:microsoft.com/office/officeart/2005/8/layout/list1"/>
    <dgm:cxn modelId="{942019EB-BAAE-4F87-9E67-D2E8B69F3D27}" type="presOf" srcId="{1DE8A332-F764-4F07-A3EA-6D1CB750C1DC}" destId="{02271A65-F7D0-4252-8684-E8DC0281E034}" srcOrd="0" destOrd="0" presId="urn:microsoft.com/office/officeart/2005/8/layout/list1"/>
    <dgm:cxn modelId="{F09C1DC8-4DFB-4DE7-AB02-7D28FD5CC3F7}" type="presOf" srcId="{1DE8A332-F764-4F07-A3EA-6D1CB750C1DC}" destId="{DF530DE6-6FA2-49E2-86CE-7510EE53DA53}" srcOrd="1" destOrd="0" presId="urn:microsoft.com/office/officeart/2005/8/layout/list1"/>
    <dgm:cxn modelId="{EFB6DBFE-E713-4198-9ACE-2506EFF33B13}" type="presOf" srcId="{C625E968-0EFE-4850-AB1B-7A5C3A059940}" destId="{3F0F757F-AB3D-44AF-8DAC-9FB667BADD42}" srcOrd="1" destOrd="0" presId="urn:microsoft.com/office/officeart/2005/8/layout/list1"/>
    <dgm:cxn modelId="{A08F71D2-4B47-4030-BA0D-06FC1AC6C8B3}" type="presOf" srcId="{04090D5B-7912-4FBD-A692-1D031C5FA609}" destId="{4BCD8E43-8DB0-4F64-B1AB-375CCC6C6E4A}" srcOrd="1" destOrd="0" presId="urn:microsoft.com/office/officeart/2005/8/layout/list1"/>
    <dgm:cxn modelId="{4F6A4B19-8880-4BC1-8776-7D6F34283EA6}" type="presOf" srcId="{A3B0ADAE-9424-46F5-A26C-D0A17F08465E}" destId="{E2D54B6F-2FBA-4F42-B10F-F0F8B767EFEE}" srcOrd="1" destOrd="0" presId="urn:microsoft.com/office/officeart/2005/8/layout/list1"/>
    <dgm:cxn modelId="{31E74234-2332-4641-8565-89F4E7C22775}" srcId="{7C830824-E554-48A8-A383-FAF761D5C9AD}" destId="{21FDB4E4-C5EC-48D0-A56D-F19CD028E3E6}" srcOrd="3" destOrd="0" parTransId="{989A8436-9441-4E01-8D1F-2FB50DCBC30F}" sibTransId="{038D702F-1FE4-4578-B3FA-A5A224C86CB6}"/>
    <dgm:cxn modelId="{F14EAD42-66B0-47D4-A5B0-B7817CF94A4D}" type="presOf" srcId="{A3B0ADAE-9424-46F5-A26C-D0A17F08465E}" destId="{FAB4DB80-3020-4E81-B367-AC7A7DF50D4C}" srcOrd="0" destOrd="0" presId="urn:microsoft.com/office/officeart/2005/8/layout/list1"/>
    <dgm:cxn modelId="{95E82A7E-F53A-46F2-8777-6B5EBEC8A531}" type="presOf" srcId="{21FDB4E4-C5EC-48D0-A56D-F19CD028E3E6}" destId="{C1EEF89C-DA9A-44D2-9C17-9391E3D41667}" srcOrd="0" destOrd="0" presId="urn:microsoft.com/office/officeart/2005/8/layout/list1"/>
    <dgm:cxn modelId="{DB16AE9A-4C97-42F3-B3BC-4FBD720CE38F}" type="presOf" srcId="{21FDB4E4-C5EC-48D0-A56D-F19CD028E3E6}" destId="{C3081EF4-9DB0-4213-8BD7-E06157EEE9C5}" srcOrd="1" destOrd="0" presId="urn:microsoft.com/office/officeart/2005/8/layout/list1"/>
    <dgm:cxn modelId="{B4FF1112-BD6B-45DE-9736-B822B7D7343A}" srcId="{7C830824-E554-48A8-A383-FAF761D5C9AD}" destId="{CEAAA3A9-F9D9-4967-9A78-F8D3688D0FBC}" srcOrd="4" destOrd="0" parTransId="{831D9C06-52A8-4D20-A470-21352CE0842D}" sibTransId="{67AB1D06-6BAD-42D1-ADA6-37E5AFDA1011}"/>
    <dgm:cxn modelId="{25850FAD-19CE-471B-B632-539A05A9F44A}" srcId="{7C830824-E554-48A8-A383-FAF761D5C9AD}" destId="{1DE8A332-F764-4F07-A3EA-6D1CB750C1DC}" srcOrd="5" destOrd="0" parTransId="{FDD57B3F-8DF9-4A09-8306-FD43483AD4CC}" sibTransId="{DC484811-13C6-4420-A5AA-330C39B0D6B2}"/>
    <dgm:cxn modelId="{98BA8642-BDE9-4068-A9EC-B32AF0CD09AD}" type="presOf" srcId="{C625E968-0EFE-4850-AB1B-7A5C3A059940}" destId="{51968EFB-1210-44AC-9ED7-A63EB473D0BE}" srcOrd="0" destOrd="0" presId="urn:microsoft.com/office/officeart/2005/8/layout/list1"/>
    <dgm:cxn modelId="{AF25B619-3E16-4130-A201-6B70B5569C5E}" srcId="{7C830824-E554-48A8-A383-FAF761D5C9AD}" destId="{04090D5B-7912-4FBD-A692-1D031C5FA609}" srcOrd="2" destOrd="0" parTransId="{F51030FA-F288-4B97-B000-7C4B0CDE36A9}" sibTransId="{999DFBF7-D137-4E84-B313-70B2FBE975EC}"/>
    <dgm:cxn modelId="{9DA3299D-6F55-4F21-9F0D-B097A15B0111}" type="presOf" srcId="{CEAAA3A9-F9D9-4967-9A78-F8D3688D0FBC}" destId="{F9FFA6DC-5629-42AE-92DF-C334F2C591DB}" srcOrd="0" destOrd="0" presId="urn:microsoft.com/office/officeart/2005/8/layout/list1"/>
    <dgm:cxn modelId="{C1BABD87-E142-4AB2-B6BB-0D975973ED60}" type="presOf" srcId="{CEAAA3A9-F9D9-4967-9A78-F8D3688D0FBC}" destId="{6893AB7B-6658-4F27-9AB6-28521A5D6458}" srcOrd="1" destOrd="0" presId="urn:microsoft.com/office/officeart/2005/8/layout/list1"/>
    <dgm:cxn modelId="{992B84AE-86E0-4B48-BF9F-46F786B4A6E8}" type="presOf" srcId="{7C830824-E554-48A8-A383-FAF761D5C9AD}" destId="{9269D1BD-2592-4951-9E03-6AF8549F97D8}" srcOrd="0" destOrd="0" presId="urn:microsoft.com/office/officeart/2005/8/layout/list1"/>
    <dgm:cxn modelId="{85D3C440-B430-4D95-9A13-627DEB71D79B}" type="presParOf" srcId="{9269D1BD-2592-4951-9E03-6AF8549F97D8}" destId="{AB371C50-7859-4C17-99CA-52A97A498219}" srcOrd="0" destOrd="0" presId="urn:microsoft.com/office/officeart/2005/8/layout/list1"/>
    <dgm:cxn modelId="{6203E0C9-9166-49A9-8BBB-2AC5A434BF2C}" type="presParOf" srcId="{AB371C50-7859-4C17-99CA-52A97A498219}" destId="{51968EFB-1210-44AC-9ED7-A63EB473D0BE}" srcOrd="0" destOrd="0" presId="urn:microsoft.com/office/officeart/2005/8/layout/list1"/>
    <dgm:cxn modelId="{1975112B-4E9E-4ABD-AE70-ED8F73713EFC}" type="presParOf" srcId="{AB371C50-7859-4C17-99CA-52A97A498219}" destId="{3F0F757F-AB3D-44AF-8DAC-9FB667BADD42}" srcOrd="1" destOrd="0" presId="urn:microsoft.com/office/officeart/2005/8/layout/list1"/>
    <dgm:cxn modelId="{1DE76BD5-BCF7-4F3F-83A0-5FA9AF47F5AC}" type="presParOf" srcId="{9269D1BD-2592-4951-9E03-6AF8549F97D8}" destId="{9A4389AE-7509-4536-B056-16F8322FDE7A}" srcOrd="1" destOrd="0" presId="urn:microsoft.com/office/officeart/2005/8/layout/list1"/>
    <dgm:cxn modelId="{C4A0A722-030F-4533-AE69-DB09CCDE61EC}" type="presParOf" srcId="{9269D1BD-2592-4951-9E03-6AF8549F97D8}" destId="{D73A84D7-B897-48C9-B165-4812A6B67E1A}" srcOrd="2" destOrd="0" presId="urn:microsoft.com/office/officeart/2005/8/layout/list1"/>
    <dgm:cxn modelId="{1BF853EF-B35F-4615-8F92-875B69EC4B53}" type="presParOf" srcId="{9269D1BD-2592-4951-9E03-6AF8549F97D8}" destId="{813241E3-51A3-416E-AE1B-D253561AB587}" srcOrd="3" destOrd="0" presId="urn:microsoft.com/office/officeart/2005/8/layout/list1"/>
    <dgm:cxn modelId="{F608CD86-C6F3-471D-8CB1-3295A8492EE0}" type="presParOf" srcId="{9269D1BD-2592-4951-9E03-6AF8549F97D8}" destId="{F67E3A88-4527-459A-BC41-86EAF4657F91}" srcOrd="4" destOrd="0" presId="urn:microsoft.com/office/officeart/2005/8/layout/list1"/>
    <dgm:cxn modelId="{6D584203-1293-4D4B-8FAC-A35721BEF1F5}" type="presParOf" srcId="{F67E3A88-4527-459A-BC41-86EAF4657F91}" destId="{FAB4DB80-3020-4E81-B367-AC7A7DF50D4C}" srcOrd="0" destOrd="0" presId="urn:microsoft.com/office/officeart/2005/8/layout/list1"/>
    <dgm:cxn modelId="{EE9FDD3E-7E55-411D-AD39-3B2509C4E836}" type="presParOf" srcId="{F67E3A88-4527-459A-BC41-86EAF4657F91}" destId="{E2D54B6F-2FBA-4F42-B10F-F0F8B767EFEE}" srcOrd="1" destOrd="0" presId="urn:microsoft.com/office/officeart/2005/8/layout/list1"/>
    <dgm:cxn modelId="{EE84E6ED-FECB-44ED-9417-7BDC7D285E16}" type="presParOf" srcId="{9269D1BD-2592-4951-9E03-6AF8549F97D8}" destId="{04F97D88-D5D4-4E54-97D2-3830F853667D}" srcOrd="5" destOrd="0" presId="urn:microsoft.com/office/officeart/2005/8/layout/list1"/>
    <dgm:cxn modelId="{A53E0A4B-D728-49BF-93CA-D993A68809EF}" type="presParOf" srcId="{9269D1BD-2592-4951-9E03-6AF8549F97D8}" destId="{8DD48526-E3CF-4760-A608-8230200463EE}" srcOrd="6" destOrd="0" presId="urn:microsoft.com/office/officeart/2005/8/layout/list1"/>
    <dgm:cxn modelId="{CBCA2E55-1BBB-4354-BAB0-A59AD2A3109D}" type="presParOf" srcId="{9269D1BD-2592-4951-9E03-6AF8549F97D8}" destId="{3E5239A3-287B-4300-BFE2-74A6231853CB}" srcOrd="7" destOrd="0" presId="urn:microsoft.com/office/officeart/2005/8/layout/list1"/>
    <dgm:cxn modelId="{88C9E63A-A108-4B37-8EB1-F15560EC6642}" type="presParOf" srcId="{9269D1BD-2592-4951-9E03-6AF8549F97D8}" destId="{569AD6A8-0602-471B-BFC1-E72083184F66}" srcOrd="8" destOrd="0" presId="urn:microsoft.com/office/officeart/2005/8/layout/list1"/>
    <dgm:cxn modelId="{CA0D79F5-4F70-46E6-A6D9-608F8C392BCB}" type="presParOf" srcId="{569AD6A8-0602-471B-BFC1-E72083184F66}" destId="{A798C57A-FA28-4F57-9C34-6F406F566CC4}" srcOrd="0" destOrd="0" presId="urn:microsoft.com/office/officeart/2005/8/layout/list1"/>
    <dgm:cxn modelId="{5AA78965-26E5-4C6A-803A-CFDFF95CAE04}" type="presParOf" srcId="{569AD6A8-0602-471B-BFC1-E72083184F66}" destId="{4BCD8E43-8DB0-4F64-B1AB-375CCC6C6E4A}" srcOrd="1" destOrd="0" presId="urn:microsoft.com/office/officeart/2005/8/layout/list1"/>
    <dgm:cxn modelId="{0616747A-A585-4F91-AB2D-78D728AF7C3B}" type="presParOf" srcId="{9269D1BD-2592-4951-9E03-6AF8549F97D8}" destId="{5BF624B0-A1BC-4A8E-97DD-6E5A812EBE00}" srcOrd="9" destOrd="0" presId="urn:microsoft.com/office/officeart/2005/8/layout/list1"/>
    <dgm:cxn modelId="{464A0FFC-7FF8-475F-B728-6AAF824F2C90}" type="presParOf" srcId="{9269D1BD-2592-4951-9E03-6AF8549F97D8}" destId="{39610365-24C5-41BC-8E28-09F1E11111EB}" srcOrd="10" destOrd="0" presId="urn:microsoft.com/office/officeart/2005/8/layout/list1"/>
    <dgm:cxn modelId="{0CF62958-85E2-41F5-8A7A-281B6E11D500}" type="presParOf" srcId="{9269D1BD-2592-4951-9E03-6AF8549F97D8}" destId="{10E5BCE3-1FBE-408F-BF1B-5A44F433544F}" srcOrd="11" destOrd="0" presId="urn:microsoft.com/office/officeart/2005/8/layout/list1"/>
    <dgm:cxn modelId="{8747CDCC-4C26-4C2C-8460-282EBF28DF45}" type="presParOf" srcId="{9269D1BD-2592-4951-9E03-6AF8549F97D8}" destId="{12C96D3B-A209-43D2-A221-9C6DC23F253E}" srcOrd="12" destOrd="0" presId="urn:microsoft.com/office/officeart/2005/8/layout/list1"/>
    <dgm:cxn modelId="{F6BB9D34-C043-4376-AE94-CA88D5269AA8}" type="presParOf" srcId="{12C96D3B-A209-43D2-A221-9C6DC23F253E}" destId="{C1EEF89C-DA9A-44D2-9C17-9391E3D41667}" srcOrd="0" destOrd="0" presId="urn:microsoft.com/office/officeart/2005/8/layout/list1"/>
    <dgm:cxn modelId="{1C4AAF2D-7D2B-4186-A022-C273C6334660}" type="presParOf" srcId="{12C96D3B-A209-43D2-A221-9C6DC23F253E}" destId="{C3081EF4-9DB0-4213-8BD7-E06157EEE9C5}" srcOrd="1" destOrd="0" presId="urn:microsoft.com/office/officeart/2005/8/layout/list1"/>
    <dgm:cxn modelId="{DCE4A122-7C4A-45A8-9AFD-2F491B797B8C}" type="presParOf" srcId="{9269D1BD-2592-4951-9E03-6AF8549F97D8}" destId="{A2D00C3E-AE3E-4CE9-8287-2FF5240B9B99}" srcOrd="13" destOrd="0" presId="urn:microsoft.com/office/officeart/2005/8/layout/list1"/>
    <dgm:cxn modelId="{14B4AEFA-2260-4A62-8A36-370507B342BF}" type="presParOf" srcId="{9269D1BD-2592-4951-9E03-6AF8549F97D8}" destId="{7E961825-222F-4091-8348-2F3D8F267BBC}" srcOrd="14" destOrd="0" presId="urn:microsoft.com/office/officeart/2005/8/layout/list1"/>
    <dgm:cxn modelId="{EA366E66-34E4-4BAA-8BA1-95F8816D335D}" type="presParOf" srcId="{9269D1BD-2592-4951-9E03-6AF8549F97D8}" destId="{B90B9341-2907-4EB4-9CA2-B1E2150D120A}" srcOrd="15" destOrd="0" presId="urn:microsoft.com/office/officeart/2005/8/layout/list1"/>
    <dgm:cxn modelId="{E4CB2298-1D6F-4573-9B79-85B565916F6D}" type="presParOf" srcId="{9269D1BD-2592-4951-9E03-6AF8549F97D8}" destId="{EE3495C9-9618-4B5F-8D1B-9DEB2B2285D4}" srcOrd="16" destOrd="0" presId="urn:microsoft.com/office/officeart/2005/8/layout/list1"/>
    <dgm:cxn modelId="{D8FC0E2B-9D81-4B56-9F4A-5796601E6E53}" type="presParOf" srcId="{EE3495C9-9618-4B5F-8D1B-9DEB2B2285D4}" destId="{F9FFA6DC-5629-42AE-92DF-C334F2C591DB}" srcOrd="0" destOrd="0" presId="urn:microsoft.com/office/officeart/2005/8/layout/list1"/>
    <dgm:cxn modelId="{2CC2E543-6A17-47C1-8408-F8F831C1CA4C}" type="presParOf" srcId="{EE3495C9-9618-4B5F-8D1B-9DEB2B2285D4}" destId="{6893AB7B-6658-4F27-9AB6-28521A5D6458}" srcOrd="1" destOrd="0" presId="urn:microsoft.com/office/officeart/2005/8/layout/list1"/>
    <dgm:cxn modelId="{3EFD8226-93C9-4648-99A7-492A1C6B438B}" type="presParOf" srcId="{9269D1BD-2592-4951-9E03-6AF8549F97D8}" destId="{566E7751-B1B5-4477-BF5E-03D47CF12B3D}" srcOrd="17" destOrd="0" presId="urn:microsoft.com/office/officeart/2005/8/layout/list1"/>
    <dgm:cxn modelId="{F846C270-1055-4E8F-A16C-367E46FF5FF7}" type="presParOf" srcId="{9269D1BD-2592-4951-9E03-6AF8549F97D8}" destId="{8B541CDB-72F2-4DAB-8016-24D047E8F36E}" srcOrd="18" destOrd="0" presId="urn:microsoft.com/office/officeart/2005/8/layout/list1"/>
    <dgm:cxn modelId="{73E66BED-4BEB-48FA-BED8-5B03D50D81E7}" type="presParOf" srcId="{9269D1BD-2592-4951-9E03-6AF8549F97D8}" destId="{332F2600-FB06-46A4-932B-681B68CEC7F6}" srcOrd="19" destOrd="0" presId="urn:microsoft.com/office/officeart/2005/8/layout/list1"/>
    <dgm:cxn modelId="{ABE222F7-E83B-422D-A3AA-FB584C4EE560}" type="presParOf" srcId="{9269D1BD-2592-4951-9E03-6AF8549F97D8}" destId="{2041F822-D87B-4099-B56C-277F081A880B}" srcOrd="20" destOrd="0" presId="urn:microsoft.com/office/officeart/2005/8/layout/list1"/>
    <dgm:cxn modelId="{C8B053A0-5FEB-432D-91F9-D2F9587025CD}" type="presParOf" srcId="{2041F822-D87B-4099-B56C-277F081A880B}" destId="{02271A65-F7D0-4252-8684-E8DC0281E034}" srcOrd="0" destOrd="0" presId="urn:microsoft.com/office/officeart/2005/8/layout/list1"/>
    <dgm:cxn modelId="{6AD02B15-5D02-4F35-B3AD-C1C736F855DA}" type="presParOf" srcId="{2041F822-D87B-4099-B56C-277F081A880B}" destId="{DF530DE6-6FA2-49E2-86CE-7510EE53DA53}" srcOrd="1" destOrd="0" presId="urn:microsoft.com/office/officeart/2005/8/layout/list1"/>
    <dgm:cxn modelId="{EBEF3DF5-FF74-4070-A1F3-A34201D10A32}" type="presParOf" srcId="{9269D1BD-2592-4951-9E03-6AF8549F97D8}" destId="{C0E490ED-27BE-41D4-A1F8-5B0CABAD49FE}" srcOrd="21" destOrd="0" presId="urn:microsoft.com/office/officeart/2005/8/layout/list1"/>
    <dgm:cxn modelId="{18EA3901-38DF-430D-8C6F-89B61B5EE1DB}" type="presParOf" srcId="{9269D1BD-2592-4951-9E03-6AF8549F97D8}" destId="{F0F29520-7136-4CCB-ACD0-358A75690A1A}" srcOrd="22" destOrd="0" presId="urn:microsoft.com/office/officeart/2005/8/layout/lis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D804EF-9664-43CC-804E-054091EB1F70}" type="doc">
      <dgm:prSet loTypeId="urn:microsoft.com/office/officeart/2005/8/layout/list1#1" loCatId="list" qsTypeId="urn:microsoft.com/office/officeart/2005/8/quickstyle/simple1#1" qsCatId="simple" csTypeId="urn:microsoft.com/office/officeart/2005/8/colors/accent1_2#1" csCatId="accent1" phldr="1"/>
      <dgm:spPr/>
      <dgm:t>
        <a:bodyPr/>
        <a:lstStyle/>
        <a:p>
          <a:endParaRPr lang="zh-CN" altLang="en-US"/>
        </a:p>
      </dgm:t>
    </dgm:pt>
    <dgm:pt modelId="{25AE9257-945D-46B5-880D-9A9D757A90D5}">
      <dgm:prSet phldrT="[文本]" phldr="0" custT="0"/>
      <dgm:spPr/>
      <dgm:t>
        <a:bodyPr vert="horz" wrap="square"/>
        <a:lstStyle/>
        <a:p>
          <a:pPr>
            <a:lnSpc>
              <a:spcPct val="100000"/>
            </a:lnSpc>
            <a:spcBef>
              <a:spcPct val="0"/>
            </a:spcBef>
            <a:spcAft>
              <a:spcPct val="35000"/>
            </a:spcAft>
          </a:pPr>
          <a:r>
            <a:rPr lang="zh-CN" altLang="en-US" b="1" dirty="0">
              <a:latin typeface="楷体" panose="02010609060101010101" pitchFamily="49" charset="-122"/>
              <a:ea typeface="楷体" panose="02010609060101010101" pitchFamily="49" charset="-122"/>
            </a:rPr>
            <a:t>一、写</a:t>
          </a:r>
          <a:r>
            <a:rPr lang="zh-CN" altLang="en-US" b="1" dirty="0" smtClean="0">
              <a:latin typeface="楷体" panose="02010609060101010101" pitchFamily="49" charset="-122"/>
              <a:ea typeface="楷体" panose="02010609060101010101" pitchFamily="49" charset="-122"/>
            </a:rPr>
            <a:t>论文的流程</a:t>
          </a:r>
          <a:endParaRPr lang="zh-CN" altLang="en-US" b="1" dirty="0">
            <a:latin typeface="楷体" panose="02010609060101010101" pitchFamily="49" charset="-122"/>
            <a:ea typeface="楷体" panose="02010609060101010101" pitchFamily="49" charset="-122"/>
          </a:endParaRPr>
        </a:p>
      </dgm:t>
    </dgm:pt>
    <dgm:pt modelId="{A6F953F5-1A7D-4678-AD0C-3D3587C47ACA}" type="parTrans" cxnId="{19660785-4C3C-4D1C-A676-95BD05C04D44}">
      <dgm:prSet/>
      <dgm:spPr/>
      <dgm:t>
        <a:bodyPr/>
        <a:lstStyle/>
        <a:p>
          <a:endParaRPr lang="zh-CN" altLang="en-US"/>
        </a:p>
      </dgm:t>
    </dgm:pt>
    <dgm:pt modelId="{330494EF-5DCA-4BD1-81D7-2A5E2AB0E701}" type="sibTrans" cxnId="{19660785-4C3C-4D1C-A676-95BD05C04D44}">
      <dgm:prSet/>
      <dgm:spPr/>
      <dgm:t>
        <a:bodyPr/>
        <a:lstStyle/>
        <a:p>
          <a:endParaRPr lang="zh-CN" altLang="en-US"/>
        </a:p>
      </dgm:t>
    </dgm:pt>
    <dgm:pt modelId="{83072B6F-BEA6-42FB-ABC7-ED8E6421FED1}">
      <dgm:prSet phldr="0" custT="0"/>
      <dgm:spPr/>
      <dgm:t>
        <a:bodyPr vert="horz" wrap="square"/>
        <a:lstStyle/>
        <a:p>
          <a:pPr>
            <a:lnSpc>
              <a:spcPct val="100000"/>
            </a:lnSpc>
            <a:spcBef>
              <a:spcPct val="0"/>
            </a:spcBef>
            <a:spcAft>
              <a:spcPct val="15000"/>
            </a:spcAft>
          </a:pPr>
          <a:r>
            <a:rPr lang="zh-CN" altLang="en-US" b="1" dirty="0">
              <a:latin typeface="楷体" panose="02010609060101010101" pitchFamily="49" charset="-122"/>
              <a:ea typeface="楷体" panose="02010609060101010101" pitchFamily="49" charset="-122"/>
            </a:rPr>
            <a:t>写什么、怎么写？</a:t>
          </a:r>
        </a:p>
      </dgm:t>
    </dgm:pt>
    <dgm:pt modelId="{419F5193-2D37-436D-BAFE-05DFA6686E53}" type="parTrans" cxnId="{912B970F-18B3-4E5D-8206-69A19F890FE8}">
      <dgm:prSet/>
      <dgm:spPr/>
      <dgm:t>
        <a:bodyPr/>
        <a:lstStyle/>
        <a:p>
          <a:endParaRPr lang="zh-CN" altLang="en-US"/>
        </a:p>
      </dgm:t>
    </dgm:pt>
    <dgm:pt modelId="{0151BDDC-B005-481B-A04A-F674FA90DC80}" type="sibTrans" cxnId="{912B970F-18B3-4E5D-8206-69A19F890FE8}">
      <dgm:prSet/>
      <dgm:spPr/>
      <dgm:t>
        <a:bodyPr/>
        <a:lstStyle/>
        <a:p>
          <a:endParaRPr lang="zh-CN" altLang="en-US"/>
        </a:p>
      </dgm:t>
    </dgm:pt>
    <dgm:pt modelId="{07740A1E-4D1E-4397-98A8-4586EB0FA097}">
      <dgm:prSet phldrT="[文本]" phldr="0" custT="0"/>
      <dgm:spPr/>
      <dgm:t>
        <a:bodyPr vert="horz" wrap="square"/>
        <a:lstStyle/>
        <a:p>
          <a:pPr>
            <a:lnSpc>
              <a:spcPct val="100000"/>
            </a:lnSpc>
            <a:spcBef>
              <a:spcPct val="0"/>
            </a:spcBef>
            <a:spcAft>
              <a:spcPct val="35000"/>
            </a:spcAft>
          </a:pPr>
          <a:r>
            <a:rPr lang="zh-CN" altLang="en-US" b="1" dirty="0">
              <a:latin typeface="楷体" panose="02010609060101010101" pitchFamily="49" charset="-122"/>
              <a:ea typeface="楷体" panose="02010609060101010101" pitchFamily="49" charset="-122"/>
            </a:rPr>
            <a:t>二、文献</a:t>
          </a:r>
          <a:r>
            <a:rPr lang="zh-CN" altLang="en-US" b="1" dirty="0" smtClean="0">
              <a:latin typeface="楷体" panose="02010609060101010101" pitchFamily="49" charset="-122"/>
              <a:ea typeface="楷体" panose="02010609060101010101" pitchFamily="49" charset="-122"/>
            </a:rPr>
            <a:t>查阅深度分析</a:t>
          </a:r>
          <a:endParaRPr lang="zh-CN" altLang="en-US" b="1" dirty="0">
            <a:latin typeface="楷体" panose="02010609060101010101" pitchFamily="49" charset="-122"/>
            <a:ea typeface="楷体" panose="02010609060101010101" pitchFamily="49" charset="-122"/>
          </a:endParaRPr>
        </a:p>
      </dgm:t>
    </dgm:pt>
    <dgm:pt modelId="{E628528A-B6A6-4F43-92B7-6AFB9F42CC6D}" type="parTrans" cxnId="{3BFE9693-7E4F-4C08-97E6-F57902F72BE6}">
      <dgm:prSet/>
      <dgm:spPr/>
      <dgm:t>
        <a:bodyPr/>
        <a:lstStyle/>
        <a:p>
          <a:endParaRPr lang="zh-CN" altLang="en-US"/>
        </a:p>
      </dgm:t>
    </dgm:pt>
    <dgm:pt modelId="{FAC3C452-CDD2-407A-AA1E-A50AD3D41CC1}" type="sibTrans" cxnId="{3BFE9693-7E4F-4C08-97E6-F57902F72BE6}">
      <dgm:prSet/>
      <dgm:spPr/>
      <dgm:t>
        <a:bodyPr/>
        <a:lstStyle/>
        <a:p>
          <a:endParaRPr lang="zh-CN" altLang="en-US"/>
        </a:p>
      </dgm:t>
    </dgm:pt>
    <dgm:pt modelId="{03904F95-7C4F-4638-A294-D81C92652BE0}">
      <dgm:prSet phldr="0" custT="0"/>
      <dgm:spPr/>
      <dgm:t>
        <a:bodyPr vert="horz" wrap="square"/>
        <a:lstStyle/>
        <a:p>
          <a:pPr>
            <a:lnSpc>
              <a:spcPct val="100000"/>
            </a:lnSpc>
            <a:spcBef>
              <a:spcPct val="0"/>
            </a:spcBef>
            <a:spcAft>
              <a:spcPct val="15000"/>
            </a:spcAft>
          </a:pPr>
          <a:r>
            <a:rPr lang="zh-CN" altLang="en-US" b="1" dirty="0">
              <a:latin typeface="楷体" panose="02010609060101010101" pitchFamily="49" charset="-122"/>
              <a:ea typeface="楷体" panose="02010609060101010101" pitchFamily="49" charset="-122"/>
            </a:rPr>
            <a:t>查什么，怎么查！</a:t>
          </a:r>
        </a:p>
      </dgm:t>
    </dgm:pt>
    <dgm:pt modelId="{4D5E3F38-F38E-4234-9F71-D62514B024F9}" type="parTrans" cxnId="{B7A8C170-B63F-4AD0-9E16-B24BFC57EF1B}">
      <dgm:prSet/>
      <dgm:spPr/>
      <dgm:t>
        <a:bodyPr/>
        <a:lstStyle/>
        <a:p>
          <a:endParaRPr lang="zh-CN" altLang="en-US"/>
        </a:p>
      </dgm:t>
    </dgm:pt>
    <dgm:pt modelId="{D9FB7FD4-E846-4ACE-8DC2-7B01F2E0652B}" type="sibTrans" cxnId="{B7A8C170-B63F-4AD0-9E16-B24BFC57EF1B}">
      <dgm:prSet/>
      <dgm:spPr/>
      <dgm:t>
        <a:bodyPr/>
        <a:lstStyle/>
        <a:p>
          <a:endParaRPr lang="zh-CN" altLang="en-US"/>
        </a:p>
      </dgm:t>
    </dgm:pt>
    <dgm:pt modelId="{D4FE7E3A-04E0-4F59-9E99-9693DB0EF296}">
      <dgm:prSet phldrT="[文本]" phldr="0" custT="0"/>
      <dgm:spPr/>
      <dgm:t>
        <a:bodyPr vert="horz" wrap="square"/>
        <a:lstStyle/>
        <a:p>
          <a:pPr>
            <a:lnSpc>
              <a:spcPct val="100000"/>
            </a:lnSpc>
            <a:spcBef>
              <a:spcPct val="0"/>
            </a:spcBef>
            <a:spcAft>
              <a:spcPct val="35000"/>
            </a:spcAft>
          </a:pPr>
          <a:r>
            <a:rPr lang="zh-CN" altLang="en-US" b="1" dirty="0">
              <a:latin typeface="楷体" panose="02010609060101010101" pitchFamily="49" charset="-122"/>
              <a:ea typeface="楷体" panose="02010609060101010101" pitchFamily="49" charset="-122"/>
            </a:rPr>
            <a:t>三</a:t>
          </a:r>
          <a:r>
            <a:rPr lang="zh-CN" altLang="en-US" b="1" dirty="0" smtClean="0">
              <a:latin typeface="楷体" panose="02010609060101010101" pitchFamily="49" charset="-122"/>
              <a:ea typeface="楷体" panose="02010609060101010101" pitchFamily="49" charset="-122"/>
            </a:rPr>
            <a:t>、如何轻松写出好论文</a:t>
          </a:r>
          <a:endParaRPr lang="zh-CN" altLang="en-US" b="1" dirty="0">
            <a:latin typeface="楷体" panose="02010609060101010101" pitchFamily="49" charset="-122"/>
            <a:ea typeface="楷体" panose="02010609060101010101" pitchFamily="49" charset="-122"/>
          </a:endParaRPr>
        </a:p>
      </dgm:t>
    </dgm:pt>
    <dgm:pt modelId="{C936539E-AFFF-4188-848F-AE03E249CC7B}" type="parTrans" cxnId="{D75D8A7F-F118-4A22-B219-70885A4B9CF9}">
      <dgm:prSet/>
      <dgm:spPr/>
      <dgm:t>
        <a:bodyPr/>
        <a:lstStyle/>
        <a:p>
          <a:endParaRPr lang="zh-CN" altLang="en-US"/>
        </a:p>
      </dgm:t>
    </dgm:pt>
    <dgm:pt modelId="{C502A862-BE4C-45F0-BE54-8CC2DE5A0784}" type="sibTrans" cxnId="{D75D8A7F-F118-4A22-B219-70885A4B9CF9}">
      <dgm:prSet/>
      <dgm:spPr/>
      <dgm:t>
        <a:bodyPr/>
        <a:lstStyle/>
        <a:p>
          <a:endParaRPr lang="zh-CN" altLang="en-US"/>
        </a:p>
      </dgm:t>
    </dgm:pt>
    <dgm:pt modelId="{9DE704EF-0D66-419B-8693-4264AACF4603}">
      <dgm:prSet phldr="0" custT="0"/>
      <dgm:spPr/>
      <dgm:t>
        <a:bodyPr vert="horz" wrap="square"/>
        <a:lstStyle/>
        <a:p>
          <a:pPr>
            <a:lnSpc>
              <a:spcPct val="100000"/>
            </a:lnSpc>
            <a:spcBef>
              <a:spcPct val="0"/>
            </a:spcBef>
            <a:spcAft>
              <a:spcPct val="15000"/>
            </a:spcAft>
          </a:pPr>
          <a:r>
            <a:rPr lang="zh-CN" altLang="en-US" b="1" dirty="0">
              <a:latin typeface="楷体" panose="02010609060101010101" pitchFamily="49" charset="-122"/>
              <a:ea typeface="楷体" panose="02010609060101010101" pitchFamily="49" charset="-122"/>
            </a:rPr>
            <a:t>查重、发表、被引用。</a:t>
          </a:r>
        </a:p>
      </dgm:t>
    </dgm:pt>
    <dgm:pt modelId="{30F85202-33B4-4AE7-AC22-ACCAEA6FD9E0}" type="parTrans" cxnId="{81374CD3-DCC6-4C74-8D4F-EA346A79AA6B}">
      <dgm:prSet/>
      <dgm:spPr/>
      <dgm:t>
        <a:bodyPr/>
        <a:lstStyle/>
        <a:p>
          <a:endParaRPr lang="zh-CN" altLang="en-US"/>
        </a:p>
      </dgm:t>
    </dgm:pt>
    <dgm:pt modelId="{216236F1-CBBB-4711-BDB0-A7435D221ABC}" type="sibTrans" cxnId="{81374CD3-DCC6-4C74-8D4F-EA346A79AA6B}">
      <dgm:prSet/>
      <dgm:spPr/>
      <dgm:t>
        <a:bodyPr/>
        <a:lstStyle/>
        <a:p>
          <a:endParaRPr lang="zh-CN" altLang="en-US"/>
        </a:p>
      </dgm:t>
    </dgm:pt>
    <dgm:pt modelId="{20F4AA24-A587-44B4-9BF3-0117185B0193}" type="pres">
      <dgm:prSet presAssocID="{22D804EF-9664-43CC-804E-054091EB1F70}" presName="linear" presStyleCnt="0">
        <dgm:presLayoutVars>
          <dgm:dir/>
          <dgm:animLvl val="lvl"/>
          <dgm:resizeHandles val="exact"/>
        </dgm:presLayoutVars>
      </dgm:prSet>
      <dgm:spPr/>
      <dgm:t>
        <a:bodyPr/>
        <a:lstStyle/>
        <a:p>
          <a:endParaRPr lang="zh-CN" altLang="en-US"/>
        </a:p>
      </dgm:t>
    </dgm:pt>
    <dgm:pt modelId="{9F6D0D7F-7484-4FF8-8A4A-D656E1934DAC}" type="pres">
      <dgm:prSet presAssocID="{25AE9257-945D-46B5-880D-9A9D757A90D5}" presName="parentLin" presStyleCnt="0"/>
      <dgm:spPr/>
    </dgm:pt>
    <dgm:pt modelId="{43064C29-B2CB-421A-B69F-B29C83B6BB2E}" type="pres">
      <dgm:prSet presAssocID="{25AE9257-945D-46B5-880D-9A9D757A90D5}" presName="parentLeftMargin" presStyleLbl="node1" presStyleIdx="0" presStyleCnt="3"/>
      <dgm:spPr/>
      <dgm:t>
        <a:bodyPr/>
        <a:lstStyle/>
        <a:p>
          <a:endParaRPr lang="zh-CN" altLang="en-US"/>
        </a:p>
      </dgm:t>
    </dgm:pt>
    <dgm:pt modelId="{FFE2C71B-CEDD-47F0-95A5-92AC74267C0D}" type="pres">
      <dgm:prSet presAssocID="{25AE9257-945D-46B5-880D-9A9D757A90D5}" presName="parentText" presStyleLbl="node1" presStyleIdx="0" presStyleCnt="3">
        <dgm:presLayoutVars>
          <dgm:chMax val="0"/>
          <dgm:bulletEnabled val="1"/>
        </dgm:presLayoutVars>
      </dgm:prSet>
      <dgm:spPr/>
      <dgm:t>
        <a:bodyPr/>
        <a:lstStyle/>
        <a:p>
          <a:endParaRPr lang="zh-CN" altLang="en-US"/>
        </a:p>
      </dgm:t>
    </dgm:pt>
    <dgm:pt modelId="{5BA36499-FCE8-4C70-9BEA-DBBE6BA28B48}" type="pres">
      <dgm:prSet presAssocID="{25AE9257-945D-46B5-880D-9A9D757A90D5}" presName="negativeSpace" presStyleCnt="0"/>
      <dgm:spPr/>
    </dgm:pt>
    <dgm:pt modelId="{F14AAB11-03BD-4813-A0DD-9D212BE2F578}" type="pres">
      <dgm:prSet presAssocID="{25AE9257-945D-46B5-880D-9A9D757A90D5}" presName="childText" presStyleLbl="conFgAcc1" presStyleIdx="0" presStyleCnt="3">
        <dgm:presLayoutVars>
          <dgm:bulletEnabled val="1"/>
        </dgm:presLayoutVars>
      </dgm:prSet>
      <dgm:spPr/>
      <dgm:t>
        <a:bodyPr/>
        <a:lstStyle/>
        <a:p>
          <a:endParaRPr lang="zh-CN" altLang="en-US"/>
        </a:p>
      </dgm:t>
    </dgm:pt>
    <dgm:pt modelId="{3F346B25-B815-449C-BB21-6DBD2988D639}" type="pres">
      <dgm:prSet presAssocID="{330494EF-5DCA-4BD1-81D7-2A5E2AB0E701}" presName="spaceBetweenRectangles" presStyleCnt="0"/>
      <dgm:spPr/>
    </dgm:pt>
    <dgm:pt modelId="{7B4A4E43-19C3-4176-807E-F040FEAD7584}" type="pres">
      <dgm:prSet presAssocID="{07740A1E-4D1E-4397-98A8-4586EB0FA097}" presName="parentLin" presStyleCnt="0"/>
      <dgm:spPr/>
    </dgm:pt>
    <dgm:pt modelId="{F2BE3F1B-3C10-4475-BF8D-9441C3BA7D38}" type="pres">
      <dgm:prSet presAssocID="{07740A1E-4D1E-4397-98A8-4586EB0FA097}" presName="parentLeftMargin" presStyleLbl="node1" presStyleIdx="0" presStyleCnt="3"/>
      <dgm:spPr/>
      <dgm:t>
        <a:bodyPr/>
        <a:lstStyle/>
        <a:p>
          <a:endParaRPr lang="zh-CN" altLang="en-US"/>
        </a:p>
      </dgm:t>
    </dgm:pt>
    <dgm:pt modelId="{4CD93811-3763-493B-94F6-70F2D95554E9}" type="pres">
      <dgm:prSet presAssocID="{07740A1E-4D1E-4397-98A8-4586EB0FA097}" presName="parentText" presStyleLbl="node1" presStyleIdx="1" presStyleCnt="3">
        <dgm:presLayoutVars>
          <dgm:chMax val="0"/>
          <dgm:bulletEnabled val="1"/>
        </dgm:presLayoutVars>
      </dgm:prSet>
      <dgm:spPr/>
      <dgm:t>
        <a:bodyPr/>
        <a:lstStyle/>
        <a:p>
          <a:endParaRPr lang="zh-CN" altLang="en-US"/>
        </a:p>
      </dgm:t>
    </dgm:pt>
    <dgm:pt modelId="{49DD9AE8-109E-4B76-9E22-E0058BBB865A}" type="pres">
      <dgm:prSet presAssocID="{07740A1E-4D1E-4397-98A8-4586EB0FA097}" presName="negativeSpace" presStyleCnt="0"/>
      <dgm:spPr/>
    </dgm:pt>
    <dgm:pt modelId="{DD251F7E-182F-4F99-AC71-3BE2EFA71F45}" type="pres">
      <dgm:prSet presAssocID="{07740A1E-4D1E-4397-98A8-4586EB0FA097}" presName="childText" presStyleLbl="conFgAcc1" presStyleIdx="1" presStyleCnt="3">
        <dgm:presLayoutVars>
          <dgm:bulletEnabled val="1"/>
        </dgm:presLayoutVars>
      </dgm:prSet>
      <dgm:spPr/>
      <dgm:t>
        <a:bodyPr/>
        <a:lstStyle/>
        <a:p>
          <a:endParaRPr lang="zh-CN" altLang="en-US"/>
        </a:p>
      </dgm:t>
    </dgm:pt>
    <dgm:pt modelId="{9834D198-A040-4BF3-B181-EC9BD0675D2E}" type="pres">
      <dgm:prSet presAssocID="{FAC3C452-CDD2-407A-AA1E-A50AD3D41CC1}" presName="spaceBetweenRectangles" presStyleCnt="0"/>
      <dgm:spPr/>
    </dgm:pt>
    <dgm:pt modelId="{8898D843-3370-497E-9AAF-F0D0CF2D5882}" type="pres">
      <dgm:prSet presAssocID="{D4FE7E3A-04E0-4F59-9E99-9693DB0EF296}" presName="parentLin" presStyleCnt="0"/>
      <dgm:spPr/>
    </dgm:pt>
    <dgm:pt modelId="{DD701D1A-A56D-4835-AA11-DBF4F4298F09}" type="pres">
      <dgm:prSet presAssocID="{D4FE7E3A-04E0-4F59-9E99-9693DB0EF296}" presName="parentLeftMargin" presStyleLbl="node1" presStyleIdx="1" presStyleCnt="3"/>
      <dgm:spPr/>
      <dgm:t>
        <a:bodyPr/>
        <a:lstStyle/>
        <a:p>
          <a:endParaRPr lang="zh-CN" altLang="en-US"/>
        </a:p>
      </dgm:t>
    </dgm:pt>
    <dgm:pt modelId="{E1BE01A7-66B9-4C78-9EB0-0D209EA96CD5}" type="pres">
      <dgm:prSet presAssocID="{D4FE7E3A-04E0-4F59-9E99-9693DB0EF296}" presName="parentText" presStyleLbl="node1" presStyleIdx="2" presStyleCnt="3">
        <dgm:presLayoutVars>
          <dgm:chMax val="0"/>
          <dgm:bulletEnabled val="1"/>
        </dgm:presLayoutVars>
      </dgm:prSet>
      <dgm:spPr/>
      <dgm:t>
        <a:bodyPr/>
        <a:lstStyle/>
        <a:p>
          <a:endParaRPr lang="zh-CN" altLang="en-US"/>
        </a:p>
      </dgm:t>
    </dgm:pt>
    <dgm:pt modelId="{9D8DA49F-5721-4987-AEE6-36C193ED63F1}" type="pres">
      <dgm:prSet presAssocID="{D4FE7E3A-04E0-4F59-9E99-9693DB0EF296}" presName="negativeSpace" presStyleCnt="0"/>
      <dgm:spPr/>
    </dgm:pt>
    <dgm:pt modelId="{A4662C5F-0E41-4379-886B-920D1D740A1C}" type="pres">
      <dgm:prSet presAssocID="{D4FE7E3A-04E0-4F59-9E99-9693DB0EF296}" presName="childText" presStyleLbl="conFgAcc1" presStyleIdx="2" presStyleCnt="3">
        <dgm:presLayoutVars>
          <dgm:bulletEnabled val="1"/>
        </dgm:presLayoutVars>
      </dgm:prSet>
      <dgm:spPr/>
      <dgm:t>
        <a:bodyPr/>
        <a:lstStyle/>
        <a:p>
          <a:endParaRPr lang="zh-CN" altLang="en-US"/>
        </a:p>
      </dgm:t>
    </dgm:pt>
  </dgm:ptLst>
  <dgm:cxnLst>
    <dgm:cxn modelId="{9D6B6462-13C3-4841-818C-E4CEF2529237}" type="presOf" srcId="{03904F95-7C4F-4638-A294-D81C92652BE0}" destId="{DD251F7E-182F-4F99-AC71-3BE2EFA71F45}" srcOrd="0" destOrd="0" presId="urn:microsoft.com/office/officeart/2005/8/layout/list1#1"/>
    <dgm:cxn modelId="{BF1ED2A8-5084-43B9-AB67-AC7711791558}" type="presOf" srcId="{07740A1E-4D1E-4397-98A8-4586EB0FA097}" destId="{F2BE3F1B-3C10-4475-BF8D-9441C3BA7D38}" srcOrd="0" destOrd="0" presId="urn:microsoft.com/office/officeart/2005/8/layout/list1#1"/>
    <dgm:cxn modelId="{81374CD3-DCC6-4C74-8D4F-EA346A79AA6B}" srcId="{D4FE7E3A-04E0-4F59-9E99-9693DB0EF296}" destId="{9DE704EF-0D66-419B-8693-4264AACF4603}" srcOrd="0" destOrd="0" parTransId="{30F85202-33B4-4AE7-AC22-ACCAEA6FD9E0}" sibTransId="{216236F1-CBBB-4711-BDB0-A7435D221ABC}"/>
    <dgm:cxn modelId="{CE5F0880-1202-453A-B136-EA34B32F6C8D}" type="presOf" srcId="{25AE9257-945D-46B5-880D-9A9D757A90D5}" destId="{FFE2C71B-CEDD-47F0-95A5-92AC74267C0D}" srcOrd="1" destOrd="0" presId="urn:microsoft.com/office/officeart/2005/8/layout/list1#1"/>
    <dgm:cxn modelId="{E572A993-6201-4735-8D7A-412EBB6AB959}" type="presOf" srcId="{D4FE7E3A-04E0-4F59-9E99-9693DB0EF296}" destId="{DD701D1A-A56D-4835-AA11-DBF4F4298F09}" srcOrd="0" destOrd="0" presId="urn:microsoft.com/office/officeart/2005/8/layout/list1#1"/>
    <dgm:cxn modelId="{3E3CFDCD-F0FC-4E21-88CA-A68E061A89F0}" type="presOf" srcId="{07740A1E-4D1E-4397-98A8-4586EB0FA097}" destId="{4CD93811-3763-493B-94F6-70F2D95554E9}" srcOrd="1" destOrd="0" presId="urn:microsoft.com/office/officeart/2005/8/layout/list1#1"/>
    <dgm:cxn modelId="{D75D8A7F-F118-4A22-B219-70885A4B9CF9}" srcId="{22D804EF-9664-43CC-804E-054091EB1F70}" destId="{D4FE7E3A-04E0-4F59-9E99-9693DB0EF296}" srcOrd="2" destOrd="0" parTransId="{C936539E-AFFF-4188-848F-AE03E249CC7B}" sibTransId="{C502A862-BE4C-45F0-BE54-8CC2DE5A0784}"/>
    <dgm:cxn modelId="{19660785-4C3C-4D1C-A676-95BD05C04D44}" srcId="{22D804EF-9664-43CC-804E-054091EB1F70}" destId="{25AE9257-945D-46B5-880D-9A9D757A90D5}" srcOrd="0" destOrd="0" parTransId="{A6F953F5-1A7D-4678-AD0C-3D3587C47ACA}" sibTransId="{330494EF-5DCA-4BD1-81D7-2A5E2AB0E701}"/>
    <dgm:cxn modelId="{448CAD37-3405-440F-8856-A29686349D02}" type="presOf" srcId="{D4FE7E3A-04E0-4F59-9E99-9693DB0EF296}" destId="{E1BE01A7-66B9-4C78-9EB0-0D209EA96CD5}" srcOrd="1" destOrd="0" presId="urn:microsoft.com/office/officeart/2005/8/layout/list1#1"/>
    <dgm:cxn modelId="{912B970F-18B3-4E5D-8206-69A19F890FE8}" srcId="{25AE9257-945D-46B5-880D-9A9D757A90D5}" destId="{83072B6F-BEA6-42FB-ABC7-ED8E6421FED1}" srcOrd="0" destOrd="0" parTransId="{419F5193-2D37-436D-BAFE-05DFA6686E53}" sibTransId="{0151BDDC-B005-481B-A04A-F674FA90DC80}"/>
    <dgm:cxn modelId="{3BFE9693-7E4F-4C08-97E6-F57902F72BE6}" srcId="{22D804EF-9664-43CC-804E-054091EB1F70}" destId="{07740A1E-4D1E-4397-98A8-4586EB0FA097}" srcOrd="1" destOrd="0" parTransId="{E628528A-B6A6-4F43-92B7-6AFB9F42CC6D}" sibTransId="{FAC3C452-CDD2-407A-AA1E-A50AD3D41CC1}"/>
    <dgm:cxn modelId="{3DB670EE-16C3-458A-B58F-08416D07C40A}" type="presOf" srcId="{25AE9257-945D-46B5-880D-9A9D757A90D5}" destId="{43064C29-B2CB-421A-B69F-B29C83B6BB2E}" srcOrd="0" destOrd="0" presId="urn:microsoft.com/office/officeart/2005/8/layout/list1#1"/>
    <dgm:cxn modelId="{660AAD3C-EA1D-434E-8962-5C46D1C18C13}" type="presOf" srcId="{83072B6F-BEA6-42FB-ABC7-ED8E6421FED1}" destId="{F14AAB11-03BD-4813-A0DD-9D212BE2F578}" srcOrd="0" destOrd="0" presId="urn:microsoft.com/office/officeart/2005/8/layout/list1#1"/>
    <dgm:cxn modelId="{DAEDB119-69B9-49BD-9629-34E7C71A8D11}" type="presOf" srcId="{22D804EF-9664-43CC-804E-054091EB1F70}" destId="{20F4AA24-A587-44B4-9BF3-0117185B0193}" srcOrd="0" destOrd="0" presId="urn:microsoft.com/office/officeart/2005/8/layout/list1#1"/>
    <dgm:cxn modelId="{0561CDDE-C852-4FEA-BED7-AE45D36831EF}" type="presOf" srcId="{9DE704EF-0D66-419B-8693-4264AACF4603}" destId="{A4662C5F-0E41-4379-886B-920D1D740A1C}" srcOrd="0" destOrd="0" presId="urn:microsoft.com/office/officeart/2005/8/layout/list1#1"/>
    <dgm:cxn modelId="{B7A8C170-B63F-4AD0-9E16-B24BFC57EF1B}" srcId="{07740A1E-4D1E-4397-98A8-4586EB0FA097}" destId="{03904F95-7C4F-4638-A294-D81C92652BE0}" srcOrd="0" destOrd="0" parTransId="{4D5E3F38-F38E-4234-9F71-D62514B024F9}" sibTransId="{D9FB7FD4-E846-4ACE-8DC2-7B01F2E0652B}"/>
    <dgm:cxn modelId="{8D3078A0-D5F6-46D5-BC64-34123DA99C32}" type="presParOf" srcId="{20F4AA24-A587-44B4-9BF3-0117185B0193}" destId="{9F6D0D7F-7484-4FF8-8A4A-D656E1934DAC}" srcOrd="0" destOrd="0" presId="urn:microsoft.com/office/officeart/2005/8/layout/list1#1"/>
    <dgm:cxn modelId="{5AE3F747-8F3B-4803-ADF1-070031AB8168}" type="presParOf" srcId="{9F6D0D7F-7484-4FF8-8A4A-D656E1934DAC}" destId="{43064C29-B2CB-421A-B69F-B29C83B6BB2E}" srcOrd="0" destOrd="0" presId="urn:microsoft.com/office/officeart/2005/8/layout/list1#1"/>
    <dgm:cxn modelId="{3D1D4FF3-BB5D-45C2-B50A-0DAF8A2227D0}" type="presParOf" srcId="{9F6D0D7F-7484-4FF8-8A4A-D656E1934DAC}" destId="{FFE2C71B-CEDD-47F0-95A5-92AC74267C0D}" srcOrd="1" destOrd="0" presId="urn:microsoft.com/office/officeart/2005/8/layout/list1#1"/>
    <dgm:cxn modelId="{01B3D8A4-1278-480F-B58A-6FC22CA33EE6}" type="presParOf" srcId="{20F4AA24-A587-44B4-9BF3-0117185B0193}" destId="{5BA36499-FCE8-4C70-9BEA-DBBE6BA28B48}" srcOrd="1" destOrd="0" presId="urn:microsoft.com/office/officeart/2005/8/layout/list1#1"/>
    <dgm:cxn modelId="{FE89E239-BB1A-4B34-B584-5F0CE69311C2}" type="presParOf" srcId="{20F4AA24-A587-44B4-9BF3-0117185B0193}" destId="{F14AAB11-03BD-4813-A0DD-9D212BE2F578}" srcOrd="2" destOrd="0" presId="urn:microsoft.com/office/officeart/2005/8/layout/list1#1"/>
    <dgm:cxn modelId="{8F40B473-DB79-4204-80AC-5EA8EDE81CD6}" type="presParOf" srcId="{20F4AA24-A587-44B4-9BF3-0117185B0193}" destId="{3F346B25-B815-449C-BB21-6DBD2988D639}" srcOrd="3" destOrd="0" presId="urn:microsoft.com/office/officeart/2005/8/layout/list1#1"/>
    <dgm:cxn modelId="{9ACD7A3B-CCFA-41CA-8DF3-EDB5E480569A}" type="presParOf" srcId="{20F4AA24-A587-44B4-9BF3-0117185B0193}" destId="{7B4A4E43-19C3-4176-807E-F040FEAD7584}" srcOrd="4" destOrd="0" presId="urn:microsoft.com/office/officeart/2005/8/layout/list1#1"/>
    <dgm:cxn modelId="{E93F95CA-A0F7-4C95-9098-4514631A155F}" type="presParOf" srcId="{7B4A4E43-19C3-4176-807E-F040FEAD7584}" destId="{F2BE3F1B-3C10-4475-BF8D-9441C3BA7D38}" srcOrd="0" destOrd="0" presId="urn:microsoft.com/office/officeart/2005/8/layout/list1#1"/>
    <dgm:cxn modelId="{50FFAADF-EF1A-4904-B72F-4CAE238854F4}" type="presParOf" srcId="{7B4A4E43-19C3-4176-807E-F040FEAD7584}" destId="{4CD93811-3763-493B-94F6-70F2D95554E9}" srcOrd="1" destOrd="0" presId="urn:microsoft.com/office/officeart/2005/8/layout/list1#1"/>
    <dgm:cxn modelId="{98058377-4D55-4706-927B-66BD15DB1A94}" type="presParOf" srcId="{20F4AA24-A587-44B4-9BF3-0117185B0193}" destId="{49DD9AE8-109E-4B76-9E22-E0058BBB865A}" srcOrd="5" destOrd="0" presId="urn:microsoft.com/office/officeart/2005/8/layout/list1#1"/>
    <dgm:cxn modelId="{F5F01E56-022E-497C-9854-D7F6BB98DADB}" type="presParOf" srcId="{20F4AA24-A587-44B4-9BF3-0117185B0193}" destId="{DD251F7E-182F-4F99-AC71-3BE2EFA71F45}" srcOrd="6" destOrd="0" presId="urn:microsoft.com/office/officeart/2005/8/layout/list1#1"/>
    <dgm:cxn modelId="{D3E08603-50A3-4EF7-9780-B1AA33A79769}" type="presParOf" srcId="{20F4AA24-A587-44B4-9BF3-0117185B0193}" destId="{9834D198-A040-4BF3-B181-EC9BD0675D2E}" srcOrd="7" destOrd="0" presId="urn:microsoft.com/office/officeart/2005/8/layout/list1#1"/>
    <dgm:cxn modelId="{109E278D-16C6-43AA-9529-123C73FCC02C}" type="presParOf" srcId="{20F4AA24-A587-44B4-9BF3-0117185B0193}" destId="{8898D843-3370-497E-9AAF-F0D0CF2D5882}" srcOrd="8" destOrd="0" presId="urn:microsoft.com/office/officeart/2005/8/layout/list1#1"/>
    <dgm:cxn modelId="{D9C39613-ABA4-46FE-AE8B-35D506EE5DAC}" type="presParOf" srcId="{8898D843-3370-497E-9AAF-F0D0CF2D5882}" destId="{DD701D1A-A56D-4835-AA11-DBF4F4298F09}" srcOrd="0" destOrd="0" presId="urn:microsoft.com/office/officeart/2005/8/layout/list1#1"/>
    <dgm:cxn modelId="{0767FC84-AE10-45F3-9C40-A9BF3873F0E3}" type="presParOf" srcId="{8898D843-3370-497E-9AAF-F0D0CF2D5882}" destId="{E1BE01A7-66B9-4C78-9EB0-0D209EA96CD5}" srcOrd="1" destOrd="0" presId="urn:microsoft.com/office/officeart/2005/8/layout/list1#1"/>
    <dgm:cxn modelId="{A0DB88F8-7A96-4616-A015-0C7BE699C600}" type="presParOf" srcId="{20F4AA24-A587-44B4-9BF3-0117185B0193}" destId="{9D8DA49F-5721-4987-AEE6-36C193ED63F1}" srcOrd="9" destOrd="0" presId="urn:microsoft.com/office/officeart/2005/8/layout/list1#1"/>
    <dgm:cxn modelId="{C591BF4E-BA26-40B6-BBD3-2EC16C520F8D}" type="presParOf" srcId="{20F4AA24-A587-44B4-9BF3-0117185B0193}" destId="{A4662C5F-0E41-4379-886B-920D1D740A1C}" srcOrd="10" destOrd="0" presId="urn:microsoft.com/office/officeart/2005/8/layout/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4AAB11-03BD-4813-A0DD-9D212BE2F578}">
      <dsp:nvSpPr>
        <dsp:cNvPr id="0" name=""/>
        <dsp:cNvSpPr/>
      </dsp:nvSpPr>
      <dsp:spPr>
        <a:xfrm>
          <a:off x="0" y="349663"/>
          <a:ext cx="6096000" cy="9426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37388" rIns="473117" bIns="149352" numCol="1" spcCol="1270" anchor="t" anchorCtr="0">
          <a:noAutofit/>
        </a:bodyPr>
        <a:lstStyle/>
        <a:p>
          <a:pPr marL="228600" lvl="1" indent="-228600" algn="l" defTabSz="933450">
            <a:lnSpc>
              <a:spcPct val="100000"/>
            </a:lnSpc>
            <a:spcBef>
              <a:spcPct val="0"/>
            </a:spcBef>
            <a:spcAft>
              <a:spcPct val="15000"/>
            </a:spcAft>
            <a:buChar char="••"/>
          </a:pPr>
          <a:r>
            <a:rPr lang="zh-CN" altLang="en-US" sz="2100" b="1" kern="1200" dirty="0">
              <a:latin typeface="楷体" panose="02010609060101010101" pitchFamily="49" charset="-122"/>
              <a:ea typeface="楷体" panose="02010609060101010101" pitchFamily="49" charset="-122"/>
            </a:rPr>
            <a:t>写什么、怎么写？</a:t>
          </a:r>
        </a:p>
      </dsp:txBody>
      <dsp:txXfrm>
        <a:off x="0" y="349663"/>
        <a:ext cx="6096000" cy="942637"/>
      </dsp:txXfrm>
    </dsp:sp>
    <dsp:sp modelId="{FFE2C71B-CEDD-47F0-95A5-92AC74267C0D}">
      <dsp:nvSpPr>
        <dsp:cNvPr id="0" name=""/>
        <dsp:cNvSpPr/>
      </dsp:nvSpPr>
      <dsp:spPr>
        <a:xfrm>
          <a:off x="304800" y="39703"/>
          <a:ext cx="426720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33450">
            <a:lnSpc>
              <a:spcPct val="100000"/>
            </a:lnSpc>
            <a:spcBef>
              <a:spcPct val="0"/>
            </a:spcBef>
            <a:spcAft>
              <a:spcPct val="35000"/>
            </a:spcAft>
          </a:pPr>
          <a:r>
            <a:rPr lang="zh-CN" altLang="en-US" sz="2100" b="1" kern="1200" dirty="0">
              <a:latin typeface="楷体" panose="02010609060101010101" pitchFamily="49" charset="-122"/>
              <a:ea typeface="楷体" panose="02010609060101010101" pitchFamily="49" charset="-122"/>
            </a:rPr>
            <a:t>一、写</a:t>
          </a:r>
          <a:r>
            <a:rPr lang="zh-CN" altLang="en-US" sz="2100" b="1" kern="1200" dirty="0" smtClean="0">
              <a:latin typeface="楷体" panose="02010609060101010101" pitchFamily="49" charset="-122"/>
              <a:ea typeface="楷体" panose="02010609060101010101" pitchFamily="49" charset="-122"/>
            </a:rPr>
            <a:t>论文的流程</a:t>
          </a:r>
          <a:endParaRPr lang="zh-CN" altLang="en-US" sz="2100" b="1" kern="1200" dirty="0">
            <a:latin typeface="楷体" panose="02010609060101010101" pitchFamily="49" charset="-122"/>
            <a:ea typeface="楷体" panose="02010609060101010101" pitchFamily="49" charset="-122"/>
          </a:endParaRPr>
        </a:p>
      </dsp:txBody>
      <dsp:txXfrm>
        <a:off x="304800" y="39703"/>
        <a:ext cx="4267200" cy="619920"/>
      </dsp:txXfrm>
    </dsp:sp>
    <dsp:sp modelId="{DD251F7E-182F-4F99-AC71-3BE2EFA71F45}">
      <dsp:nvSpPr>
        <dsp:cNvPr id="0" name=""/>
        <dsp:cNvSpPr/>
      </dsp:nvSpPr>
      <dsp:spPr>
        <a:xfrm>
          <a:off x="0" y="1715661"/>
          <a:ext cx="6096000" cy="9426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37388" rIns="473117" bIns="149352" numCol="1" spcCol="1270" anchor="t" anchorCtr="0">
          <a:noAutofit/>
        </a:bodyPr>
        <a:lstStyle/>
        <a:p>
          <a:pPr marL="228600" lvl="1" indent="-228600" algn="l" defTabSz="933450">
            <a:lnSpc>
              <a:spcPct val="100000"/>
            </a:lnSpc>
            <a:spcBef>
              <a:spcPct val="0"/>
            </a:spcBef>
            <a:spcAft>
              <a:spcPct val="15000"/>
            </a:spcAft>
            <a:buChar char="••"/>
          </a:pPr>
          <a:r>
            <a:rPr lang="zh-CN" altLang="en-US" sz="2100" b="1" kern="1200" dirty="0">
              <a:latin typeface="楷体" panose="02010609060101010101" pitchFamily="49" charset="-122"/>
              <a:ea typeface="楷体" panose="02010609060101010101" pitchFamily="49" charset="-122"/>
            </a:rPr>
            <a:t>查什么，怎么查！</a:t>
          </a:r>
        </a:p>
      </dsp:txBody>
      <dsp:txXfrm>
        <a:off x="0" y="1715661"/>
        <a:ext cx="6096000" cy="942637"/>
      </dsp:txXfrm>
    </dsp:sp>
    <dsp:sp modelId="{4CD93811-3763-493B-94F6-70F2D95554E9}">
      <dsp:nvSpPr>
        <dsp:cNvPr id="0" name=""/>
        <dsp:cNvSpPr/>
      </dsp:nvSpPr>
      <dsp:spPr>
        <a:xfrm>
          <a:off x="304800" y="1405701"/>
          <a:ext cx="426720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33450">
            <a:lnSpc>
              <a:spcPct val="100000"/>
            </a:lnSpc>
            <a:spcBef>
              <a:spcPct val="0"/>
            </a:spcBef>
            <a:spcAft>
              <a:spcPct val="35000"/>
            </a:spcAft>
          </a:pPr>
          <a:r>
            <a:rPr lang="zh-CN" altLang="en-US" sz="2100" b="1" kern="1200" dirty="0">
              <a:latin typeface="楷体" panose="02010609060101010101" pitchFamily="49" charset="-122"/>
              <a:ea typeface="楷体" panose="02010609060101010101" pitchFamily="49" charset="-122"/>
            </a:rPr>
            <a:t>二、文献</a:t>
          </a:r>
          <a:r>
            <a:rPr lang="zh-CN" altLang="en-US" sz="2100" b="1" kern="1200" dirty="0" smtClean="0">
              <a:latin typeface="楷体" panose="02010609060101010101" pitchFamily="49" charset="-122"/>
              <a:ea typeface="楷体" panose="02010609060101010101" pitchFamily="49" charset="-122"/>
            </a:rPr>
            <a:t>查阅深度分析</a:t>
          </a:r>
          <a:endParaRPr lang="zh-CN" altLang="en-US" sz="2100" b="1" kern="1200" dirty="0">
            <a:latin typeface="楷体" panose="02010609060101010101" pitchFamily="49" charset="-122"/>
            <a:ea typeface="楷体" panose="02010609060101010101" pitchFamily="49" charset="-122"/>
          </a:endParaRPr>
        </a:p>
      </dsp:txBody>
      <dsp:txXfrm>
        <a:off x="304800" y="1405701"/>
        <a:ext cx="4267200" cy="619920"/>
      </dsp:txXfrm>
    </dsp:sp>
    <dsp:sp modelId="{A4662C5F-0E41-4379-886B-920D1D740A1C}">
      <dsp:nvSpPr>
        <dsp:cNvPr id="0" name=""/>
        <dsp:cNvSpPr/>
      </dsp:nvSpPr>
      <dsp:spPr>
        <a:xfrm>
          <a:off x="0" y="3081658"/>
          <a:ext cx="6096000" cy="9426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37388" rIns="473117" bIns="149352" numCol="1" spcCol="1270" anchor="t" anchorCtr="0">
          <a:noAutofit/>
        </a:bodyPr>
        <a:lstStyle/>
        <a:p>
          <a:pPr marL="228600" lvl="1" indent="-228600" algn="l" defTabSz="933450">
            <a:lnSpc>
              <a:spcPct val="100000"/>
            </a:lnSpc>
            <a:spcBef>
              <a:spcPct val="0"/>
            </a:spcBef>
            <a:spcAft>
              <a:spcPct val="15000"/>
            </a:spcAft>
            <a:buChar char="••"/>
          </a:pPr>
          <a:r>
            <a:rPr lang="zh-CN" altLang="en-US" sz="2100" b="1" kern="1200" dirty="0">
              <a:latin typeface="楷体" panose="02010609060101010101" pitchFamily="49" charset="-122"/>
              <a:ea typeface="楷体" panose="02010609060101010101" pitchFamily="49" charset="-122"/>
            </a:rPr>
            <a:t>查重、发表、被引用。</a:t>
          </a:r>
        </a:p>
      </dsp:txBody>
      <dsp:txXfrm>
        <a:off x="0" y="3081658"/>
        <a:ext cx="6096000" cy="942637"/>
      </dsp:txXfrm>
    </dsp:sp>
    <dsp:sp modelId="{E1BE01A7-66B9-4C78-9EB0-0D209EA96CD5}">
      <dsp:nvSpPr>
        <dsp:cNvPr id="0" name=""/>
        <dsp:cNvSpPr/>
      </dsp:nvSpPr>
      <dsp:spPr>
        <a:xfrm>
          <a:off x="304800" y="2771698"/>
          <a:ext cx="426720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33450">
            <a:lnSpc>
              <a:spcPct val="100000"/>
            </a:lnSpc>
            <a:spcBef>
              <a:spcPct val="0"/>
            </a:spcBef>
            <a:spcAft>
              <a:spcPct val="35000"/>
            </a:spcAft>
          </a:pPr>
          <a:r>
            <a:rPr lang="zh-CN" altLang="en-US" sz="2100" b="1" kern="1200" dirty="0">
              <a:latin typeface="楷体" panose="02010609060101010101" pitchFamily="49" charset="-122"/>
              <a:ea typeface="楷体" panose="02010609060101010101" pitchFamily="49" charset="-122"/>
            </a:rPr>
            <a:t>三</a:t>
          </a:r>
          <a:r>
            <a:rPr lang="zh-CN" altLang="en-US" sz="2100" b="1" kern="1200" dirty="0" smtClean="0">
              <a:latin typeface="楷体" panose="02010609060101010101" pitchFamily="49" charset="-122"/>
              <a:ea typeface="楷体" panose="02010609060101010101" pitchFamily="49" charset="-122"/>
            </a:rPr>
            <a:t>、如何轻松写出好论文</a:t>
          </a:r>
          <a:endParaRPr lang="zh-CN" altLang="en-US" sz="2100" b="1" kern="1200" dirty="0">
            <a:latin typeface="楷体" panose="02010609060101010101" pitchFamily="49" charset="-122"/>
            <a:ea typeface="楷体" panose="02010609060101010101" pitchFamily="49" charset="-122"/>
          </a:endParaRPr>
        </a:p>
      </dsp:txBody>
      <dsp:txXfrm>
        <a:off x="304800" y="2771698"/>
        <a:ext cx="4267200" cy="61992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4AAB11-03BD-4813-A0DD-9D212BE2F578}">
      <dsp:nvSpPr>
        <dsp:cNvPr id="0" name=""/>
        <dsp:cNvSpPr/>
      </dsp:nvSpPr>
      <dsp:spPr>
        <a:xfrm>
          <a:off x="0" y="349663"/>
          <a:ext cx="6096000" cy="9426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37388" rIns="473117" bIns="149352" numCol="1" spcCol="1270" anchor="t" anchorCtr="0">
          <a:noAutofit/>
        </a:bodyPr>
        <a:lstStyle/>
        <a:p>
          <a:pPr marL="228600" lvl="1" indent="-228600" algn="l" defTabSz="933450">
            <a:lnSpc>
              <a:spcPct val="100000"/>
            </a:lnSpc>
            <a:spcBef>
              <a:spcPct val="0"/>
            </a:spcBef>
            <a:spcAft>
              <a:spcPct val="15000"/>
            </a:spcAft>
            <a:buChar char="••"/>
          </a:pPr>
          <a:r>
            <a:rPr lang="zh-CN" altLang="en-US" sz="2100" b="1" kern="1200" dirty="0">
              <a:latin typeface="楷体" panose="02010609060101010101" pitchFamily="49" charset="-122"/>
              <a:ea typeface="楷体" panose="02010609060101010101" pitchFamily="49" charset="-122"/>
            </a:rPr>
            <a:t>写什么、怎么写？</a:t>
          </a:r>
        </a:p>
      </dsp:txBody>
      <dsp:txXfrm>
        <a:off x="0" y="349663"/>
        <a:ext cx="6096000" cy="942637"/>
      </dsp:txXfrm>
    </dsp:sp>
    <dsp:sp modelId="{FFE2C71B-CEDD-47F0-95A5-92AC74267C0D}">
      <dsp:nvSpPr>
        <dsp:cNvPr id="0" name=""/>
        <dsp:cNvSpPr/>
      </dsp:nvSpPr>
      <dsp:spPr>
        <a:xfrm>
          <a:off x="304800" y="39703"/>
          <a:ext cx="426720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33450">
            <a:lnSpc>
              <a:spcPct val="100000"/>
            </a:lnSpc>
            <a:spcBef>
              <a:spcPct val="0"/>
            </a:spcBef>
            <a:spcAft>
              <a:spcPct val="35000"/>
            </a:spcAft>
          </a:pPr>
          <a:r>
            <a:rPr lang="zh-CN" altLang="en-US" sz="2100" b="1" kern="1200" dirty="0">
              <a:latin typeface="楷体" panose="02010609060101010101" pitchFamily="49" charset="-122"/>
              <a:ea typeface="楷体" panose="02010609060101010101" pitchFamily="49" charset="-122"/>
            </a:rPr>
            <a:t>一、写</a:t>
          </a:r>
          <a:r>
            <a:rPr lang="zh-CN" altLang="en-US" sz="2100" b="1" kern="1200" dirty="0" smtClean="0">
              <a:latin typeface="楷体" panose="02010609060101010101" pitchFamily="49" charset="-122"/>
              <a:ea typeface="楷体" panose="02010609060101010101" pitchFamily="49" charset="-122"/>
            </a:rPr>
            <a:t>论文的流程</a:t>
          </a:r>
          <a:endParaRPr lang="zh-CN" altLang="en-US" sz="2100" b="1" kern="1200" dirty="0">
            <a:latin typeface="楷体" panose="02010609060101010101" pitchFamily="49" charset="-122"/>
            <a:ea typeface="楷体" panose="02010609060101010101" pitchFamily="49" charset="-122"/>
          </a:endParaRPr>
        </a:p>
      </dsp:txBody>
      <dsp:txXfrm>
        <a:off x="304800" y="39703"/>
        <a:ext cx="4267200" cy="619920"/>
      </dsp:txXfrm>
    </dsp:sp>
    <dsp:sp modelId="{DD251F7E-182F-4F99-AC71-3BE2EFA71F45}">
      <dsp:nvSpPr>
        <dsp:cNvPr id="0" name=""/>
        <dsp:cNvSpPr/>
      </dsp:nvSpPr>
      <dsp:spPr>
        <a:xfrm>
          <a:off x="0" y="1715661"/>
          <a:ext cx="6096000" cy="9426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37388" rIns="473117" bIns="149352" numCol="1" spcCol="1270" anchor="t" anchorCtr="0">
          <a:noAutofit/>
        </a:bodyPr>
        <a:lstStyle/>
        <a:p>
          <a:pPr marL="228600" lvl="1" indent="-228600" algn="l" defTabSz="933450">
            <a:lnSpc>
              <a:spcPct val="100000"/>
            </a:lnSpc>
            <a:spcBef>
              <a:spcPct val="0"/>
            </a:spcBef>
            <a:spcAft>
              <a:spcPct val="15000"/>
            </a:spcAft>
            <a:buChar char="••"/>
          </a:pPr>
          <a:r>
            <a:rPr lang="zh-CN" altLang="en-US" sz="2100" b="1" kern="1200" dirty="0">
              <a:latin typeface="楷体" panose="02010609060101010101" pitchFamily="49" charset="-122"/>
              <a:ea typeface="楷体" panose="02010609060101010101" pitchFamily="49" charset="-122"/>
            </a:rPr>
            <a:t>查什么，怎么查！</a:t>
          </a:r>
        </a:p>
      </dsp:txBody>
      <dsp:txXfrm>
        <a:off x="0" y="1715661"/>
        <a:ext cx="6096000" cy="942637"/>
      </dsp:txXfrm>
    </dsp:sp>
    <dsp:sp modelId="{4CD93811-3763-493B-94F6-70F2D95554E9}">
      <dsp:nvSpPr>
        <dsp:cNvPr id="0" name=""/>
        <dsp:cNvSpPr/>
      </dsp:nvSpPr>
      <dsp:spPr>
        <a:xfrm>
          <a:off x="304800" y="1405701"/>
          <a:ext cx="426720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33450">
            <a:lnSpc>
              <a:spcPct val="100000"/>
            </a:lnSpc>
            <a:spcBef>
              <a:spcPct val="0"/>
            </a:spcBef>
            <a:spcAft>
              <a:spcPct val="35000"/>
            </a:spcAft>
          </a:pPr>
          <a:r>
            <a:rPr lang="zh-CN" altLang="en-US" sz="2100" b="1" kern="1200" dirty="0">
              <a:latin typeface="楷体" panose="02010609060101010101" pitchFamily="49" charset="-122"/>
              <a:ea typeface="楷体" panose="02010609060101010101" pitchFamily="49" charset="-122"/>
            </a:rPr>
            <a:t>二、文献</a:t>
          </a:r>
          <a:r>
            <a:rPr lang="zh-CN" altLang="en-US" sz="2100" b="1" kern="1200" dirty="0" smtClean="0">
              <a:latin typeface="楷体" panose="02010609060101010101" pitchFamily="49" charset="-122"/>
              <a:ea typeface="楷体" panose="02010609060101010101" pitchFamily="49" charset="-122"/>
            </a:rPr>
            <a:t>查阅深度分析</a:t>
          </a:r>
          <a:endParaRPr lang="zh-CN" altLang="en-US" sz="2100" b="1" kern="1200" dirty="0">
            <a:latin typeface="楷体" panose="02010609060101010101" pitchFamily="49" charset="-122"/>
            <a:ea typeface="楷体" panose="02010609060101010101" pitchFamily="49" charset="-122"/>
          </a:endParaRPr>
        </a:p>
      </dsp:txBody>
      <dsp:txXfrm>
        <a:off x="304800" y="1405701"/>
        <a:ext cx="4267200" cy="619920"/>
      </dsp:txXfrm>
    </dsp:sp>
    <dsp:sp modelId="{A4662C5F-0E41-4379-886B-920D1D740A1C}">
      <dsp:nvSpPr>
        <dsp:cNvPr id="0" name=""/>
        <dsp:cNvSpPr/>
      </dsp:nvSpPr>
      <dsp:spPr>
        <a:xfrm>
          <a:off x="0" y="3081658"/>
          <a:ext cx="6096000" cy="9426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37388" rIns="473117" bIns="149352" numCol="1" spcCol="1270" anchor="t" anchorCtr="0">
          <a:noAutofit/>
        </a:bodyPr>
        <a:lstStyle/>
        <a:p>
          <a:pPr marL="228600" lvl="1" indent="-228600" algn="l" defTabSz="933450">
            <a:lnSpc>
              <a:spcPct val="100000"/>
            </a:lnSpc>
            <a:spcBef>
              <a:spcPct val="0"/>
            </a:spcBef>
            <a:spcAft>
              <a:spcPct val="15000"/>
            </a:spcAft>
            <a:buChar char="••"/>
          </a:pPr>
          <a:r>
            <a:rPr lang="zh-CN" altLang="en-US" sz="2100" b="1" kern="1200" dirty="0">
              <a:latin typeface="楷体" panose="02010609060101010101" pitchFamily="49" charset="-122"/>
              <a:ea typeface="楷体" panose="02010609060101010101" pitchFamily="49" charset="-122"/>
            </a:rPr>
            <a:t>查重、发表、被引用。</a:t>
          </a:r>
        </a:p>
      </dsp:txBody>
      <dsp:txXfrm>
        <a:off x="0" y="3081658"/>
        <a:ext cx="6096000" cy="942637"/>
      </dsp:txXfrm>
    </dsp:sp>
    <dsp:sp modelId="{E1BE01A7-66B9-4C78-9EB0-0D209EA96CD5}">
      <dsp:nvSpPr>
        <dsp:cNvPr id="0" name=""/>
        <dsp:cNvSpPr/>
      </dsp:nvSpPr>
      <dsp:spPr>
        <a:xfrm>
          <a:off x="304800" y="2771698"/>
          <a:ext cx="426720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33450">
            <a:lnSpc>
              <a:spcPct val="100000"/>
            </a:lnSpc>
            <a:spcBef>
              <a:spcPct val="0"/>
            </a:spcBef>
            <a:spcAft>
              <a:spcPct val="35000"/>
            </a:spcAft>
          </a:pPr>
          <a:r>
            <a:rPr lang="zh-CN" altLang="en-US" sz="2100" b="1" kern="1200" dirty="0">
              <a:latin typeface="楷体" panose="02010609060101010101" pitchFamily="49" charset="-122"/>
              <a:ea typeface="楷体" panose="02010609060101010101" pitchFamily="49" charset="-122"/>
            </a:rPr>
            <a:t>三</a:t>
          </a:r>
          <a:r>
            <a:rPr lang="zh-CN" altLang="en-US" sz="2100" b="1" kern="1200" dirty="0" smtClean="0">
              <a:latin typeface="楷体" panose="02010609060101010101" pitchFamily="49" charset="-122"/>
              <a:ea typeface="楷体" panose="02010609060101010101" pitchFamily="49" charset="-122"/>
            </a:rPr>
            <a:t>、如何轻松写出好论文</a:t>
          </a:r>
          <a:endParaRPr lang="zh-CN" altLang="en-US" sz="2100" b="1" kern="1200" dirty="0">
            <a:latin typeface="楷体" panose="02010609060101010101" pitchFamily="49" charset="-122"/>
            <a:ea typeface="楷体" panose="02010609060101010101" pitchFamily="49" charset="-122"/>
          </a:endParaRPr>
        </a:p>
      </dsp:txBody>
      <dsp:txXfrm>
        <a:off x="304800" y="2771698"/>
        <a:ext cx="4267200" cy="61992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E90F706-6B0E-4C00-A862-94C02B39A430}">
      <dsp:nvSpPr>
        <dsp:cNvPr id="0" name=""/>
        <dsp:cNvSpPr/>
      </dsp:nvSpPr>
      <dsp:spPr>
        <a:xfrm>
          <a:off x="855127" y="201324"/>
          <a:ext cx="2795640" cy="2795640"/>
        </a:xfrm>
        <a:prstGeom prst="pie">
          <a:avLst>
            <a:gd name="adj1" fmla="val 162000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zh-CN" altLang="en-US" sz="2500" b="1" kern="1200" dirty="0" smtClean="0">
              <a:latin typeface="微软雅黑" pitchFamily="34" charset="-122"/>
              <a:ea typeface="微软雅黑" pitchFamily="34" charset="-122"/>
            </a:rPr>
            <a:t>价值性</a:t>
          </a:r>
          <a:endParaRPr lang="zh-CN" altLang="en-US" sz="2500" b="1" kern="1200" dirty="0">
            <a:latin typeface="微软雅黑" pitchFamily="34" charset="-122"/>
            <a:ea typeface="微软雅黑" pitchFamily="34" charset="-122"/>
          </a:endParaRPr>
        </a:p>
      </dsp:txBody>
      <dsp:txXfrm>
        <a:off x="2339147" y="780754"/>
        <a:ext cx="1031724" cy="765473"/>
      </dsp:txXfrm>
    </dsp:sp>
    <dsp:sp modelId="{B80B6A47-99EE-4A17-9AED-25B1CEE07AA0}">
      <dsp:nvSpPr>
        <dsp:cNvPr id="0" name=""/>
        <dsp:cNvSpPr/>
      </dsp:nvSpPr>
      <dsp:spPr>
        <a:xfrm>
          <a:off x="855127" y="295178"/>
          <a:ext cx="2795640" cy="2795640"/>
        </a:xfrm>
        <a:prstGeom prst="pie">
          <a:avLst>
            <a:gd name="adj1" fmla="val 0"/>
            <a:gd name="adj2" fmla="val 54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zh-CN" altLang="en-US" sz="2500" b="1" kern="1200" dirty="0" smtClean="0">
              <a:latin typeface="微软雅黑" pitchFamily="34" charset="-122"/>
              <a:ea typeface="微软雅黑" pitchFamily="34" charset="-122"/>
            </a:rPr>
            <a:t>创新性</a:t>
          </a:r>
          <a:endParaRPr lang="zh-CN" altLang="en-US" sz="2500" b="1" kern="1200" dirty="0">
            <a:latin typeface="微软雅黑" pitchFamily="34" charset="-122"/>
            <a:ea typeface="微软雅黑" pitchFamily="34" charset="-122"/>
          </a:endParaRPr>
        </a:p>
      </dsp:txBody>
      <dsp:txXfrm>
        <a:off x="2339147" y="1745916"/>
        <a:ext cx="1031724" cy="765473"/>
      </dsp:txXfrm>
    </dsp:sp>
    <dsp:sp modelId="{71FE6A08-C4BE-4CAA-93EC-8B0F737DD60C}">
      <dsp:nvSpPr>
        <dsp:cNvPr id="0" name=""/>
        <dsp:cNvSpPr/>
      </dsp:nvSpPr>
      <dsp:spPr>
        <a:xfrm>
          <a:off x="761274" y="295178"/>
          <a:ext cx="2795640" cy="2795640"/>
        </a:xfrm>
        <a:prstGeom prst="pie">
          <a:avLst>
            <a:gd name="adj1" fmla="val 5400000"/>
            <a:gd name="adj2" fmla="val 108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zh-CN" altLang="en-US" sz="2500" b="1" kern="1200" dirty="0" smtClean="0">
              <a:latin typeface="微软雅黑" pitchFamily="34" charset="-122"/>
              <a:ea typeface="微软雅黑" pitchFamily="34" charset="-122"/>
            </a:rPr>
            <a:t>可行性</a:t>
          </a:r>
          <a:endParaRPr lang="zh-CN" altLang="en-US" sz="2500" b="1" kern="1200" dirty="0">
            <a:latin typeface="微软雅黑" pitchFamily="34" charset="-122"/>
            <a:ea typeface="微软雅黑" pitchFamily="34" charset="-122"/>
          </a:endParaRPr>
        </a:p>
      </dsp:txBody>
      <dsp:txXfrm>
        <a:off x="1041171" y="1745916"/>
        <a:ext cx="1031724" cy="765473"/>
      </dsp:txXfrm>
    </dsp:sp>
    <dsp:sp modelId="{18D85D5A-A2BB-4319-9F92-AD15DAE8BC35}">
      <dsp:nvSpPr>
        <dsp:cNvPr id="0" name=""/>
        <dsp:cNvSpPr/>
      </dsp:nvSpPr>
      <dsp:spPr>
        <a:xfrm>
          <a:off x="761274" y="201324"/>
          <a:ext cx="2795640" cy="2795640"/>
        </a:xfrm>
        <a:prstGeom prst="pie">
          <a:avLst>
            <a:gd name="adj1" fmla="val 108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zh-CN" altLang="en-US" sz="2500" b="1" kern="1200" dirty="0" smtClean="0">
              <a:latin typeface="微软雅黑" pitchFamily="34" charset="-122"/>
              <a:ea typeface="微软雅黑" pitchFamily="34" charset="-122"/>
            </a:rPr>
            <a:t>专业性</a:t>
          </a:r>
          <a:endParaRPr lang="zh-CN" altLang="en-US" sz="2500" b="1" kern="1200" dirty="0">
            <a:latin typeface="微软雅黑" pitchFamily="34" charset="-122"/>
            <a:ea typeface="微软雅黑" pitchFamily="34" charset="-122"/>
          </a:endParaRPr>
        </a:p>
      </dsp:txBody>
      <dsp:txXfrm>
        <a:off x="1041171" y="780754"/>
        <a:ext cx="1031724" cy="765473"/>
      </dsp:txXfrm>
    </dsp:sp>
    <dsp:sp modelId="{8028B7BE-D5D6-4F01-9832-2F2C2CC2CD07}">
      <dsp:nvSpPr>
        <dsp:cNvPr id="0" name=""/>
        <dsp:cNvSpPr/>
      </dsp:nvSpPr>
      <dsp:spPr>
        <a:xfrm>
          <a:off x="682064" y="28261"/>
          <a:ext cx="3141767" cy="3141767"/>
        </a:xfrm>
        <a:prstGeom prst="circularArrow">
          <a:avLst>
            <a:gd name="adj1" fmla="val 5085"/>
            <a:gd name="adj2" fmla="val 327528"/>
            <a:gd name="adj3" fmla="val 21272472"/>
            <a:gd name="adj4" fmla="val 162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E0954F-318A-4002-9DCC-F3C577BC73D6}">
      <dsp:nvSpPr>
        <dsp:cNvPr id="0" name=""/>
        <dsp:cNvSpPr/>
      </dsp:nvSpPr>
      <dsp:spPr>
        <a:xfrm>
          <a:off x="682064" y="122114"/>
          <a:ext cx="3141767" cy="3141767"/>
        </a:xfrm>
        <a:prstGeom prst="circularArrow">
          <a:avLst>
            <a:gd name="adj1" fmla="val 5085"/>
            <a:gd name="adj2" fmla="val 327528"/>
            <a:gd name="adj3" fmla="val 5072472"/>
            <a:gd name="adj4" fmla="val 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6E8B45-593D-422D-8FCF-213D891B0181}">
      <dsp:nvSpPr>
        <dsp:cNvPr id="0" name=""/>
        <dsp:cNvSpPr/>
      </dsp:nvSpPr>
      <dsp:spPr>
        <a:xfrm>
          <a:off x="588210" y="122114"/>
          <a:ext cx="3141767" cy="3141767"/>
        </a:xfrm>
        <a:prstGeom prst="circularArrow">
          <a:avLst>
            <a:gd name="adj1" fmla="val 5085"/>
            <a:gd name="adj2" fmla="val 327528"/>
            <a:gd name="adj3" fmla="val 10472472"/>
            <a:gd name="adj4" fmla="val 54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864ED9-E7AB-4FF3-8DD5-1395FF144F8F}">
      <dsp:nvSpPr>
        <dsp:cNvPr id="0" name=""/>
        <dsp:cNvSpPr/>
      </dsp:nvSpPr>
      <dsp:spPr>
        <a:xfrm>
          <a:off x="588210" y="28261"/>
          <a:ext cx="3141767" cy="3141767"/>
        </a:xfrm>
        <a:prstGeom prst="circularArrow">
          <a:avLst>
            <a:gd name="adj1" fmla="val 5085"/>
            <a:gd name="adj2" fmla="val 327528"/>
            <a:gd name="adj3" fmla="val 15872472"/>
            <a:gd name="adj4" fmla="val 108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73A84D7-B897-48C9-B165-4812A6B67E1A}">
      <dsp:nvSpPr>
        <dsp:cNvPr id="0" name=""/>
        <dsp:cNvSpPr/>
      </dsp:nvSpPr>
      <dsp:spPr>
        <a:xfrm>
          <a:off x="0" y="349115"/>
          <a:ext cx="6004592"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0F757F-AB3D-44AF-8DAC-9FB667BADD42}">
      <dsp:nvSpPr>
        <dsp:cNvPr id="0" name=""/>
        <dsp:cNvSpPr/>
      </dsp:nvSpPr>
      <dsp:spPr>
        <a:xfrm>
          <a:off x="300229" y="83435"/>
          <a:ext cx="5002539"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871" tIns="0" rIns="158871" bIns="0" numCol="1" spcCol="1270" anchor="ctr" anchorCtr="0">
          <a:noAutofit/>
        </a:bodyPr>
        <a:lstStyle/>
        <a:p>
          <a:pPr marL="0" lvl="0" indent="0" algn="l" defTabSz="622300">
            <a:lnSpc>
              <a:spcPct val="90000"/>
            </a:lnSpc>
            <a:spcBef>
              <a:spcPct val="0"/>
            </a:spcBef>
            <a:spcAft>
              <a:spcPct val="35000"/>
            </a:spcAft>
            <a:buNone/>
          </a:pPr>
          <a:r>
            <a:rPr lang="zh-CN" altLang="en-US" sz="1400" b="1" kern="1200" dirty="0">
              <a:solidFill>
                <a:prstClr val="white"/>
              </a:solidFill>
              <a:latin typeface="微软雅黑" pitchFamily="34" charset="-122"/>
              <a:ea typeface="微软雅黑" pitchFamily="34" charset="-122"/>
              <a:cs typeface="+mn-cs"/>
            </a:rPr>
            <a:t>实践积累中选题</a:t>
          </a:r>
        </a:p>
      </dsp:txBody>
      <dsp:txXfrm>
        <a:off x="300229" y="83435"/>
        <a:ext cx="5002539" cy="531360"/>
      </dsp:txXfrm>
    </dsp:sp>
    <dsp:sp modelId="{8DD48526-E3CF-4760-A608-8230200463EE}">
      <dsp:nvSpPr>
        <dsp:cNvPr id="0" name=""/>
        <dsp:cNvSpPr/>
      </dsp:nvSpPr>
      <dsp:spPr>
        <a:xfrm>
          <a:off x="0" y="1165595"/>
          <a:ext cx="6004592"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D54B6F-2FBA-4F42-B10F-F0F8B767EFEE}">
      <dsp:nvSpPr>
        <dsp:cNvPr id="0" name=""/>
        <dsp:cNvSpPr/>
      </dsp:nvSpPr>
      <dsp:spPr>
        <a:xfrm>
          <a:off x="300229" y="899915"/>
          <a:ext cx="5042554"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871" tIns="0" rIns="158871" bIns="0" numCol="1" spcCol="1270" anchor="ctr" anchorCtr="0">
          <a:noAutofit/>
        </a:bodyPr>
        <a:lstStyle/>
        <a:p>
          <a:pPr marL="0" lvl="0" indent="0" algn="l" defTabSz="622300">
            <a:lnSpc>
              <a:spcPct val="90000"/>
            </a:lnSpc>
            <a:spcBef>
              <a:spcPct val="0"/>
            </a:spcBef>
            <a:spcAft>
              <a:spcPct val="35000"/>
            </a:spcAft>
            <a:buNone/>
          </a:pPr>
          <a:r>
            <a:rPr lang="zh-CN" altLang="en-US" sz="1400" b="1" kern="1200" dirty="0">
              <a:solidFill>
                <a:prstClr val="white"/>
              </a:solidFill>
              <a:latin typeface="微软雅黑" pitchFamily="34" charset="-122"/>
              <a:ea typeface="微软雅黑" pitchFamily="34" charset="-122"/>
              <a:cs typeface="+mn-cs"/>
            </a:rPr>
            <a:t>理论积累中选题</a:t>
          </a:r>
        </a:p>
      </dsp:txBody>
      <dsp:txXfrm>
        <a:off x="300229" y="899915"/>
        <a:ext cx="5042554" cy="531360"/>
      </dsp:txXfrm>
    </dsp:sp>
    <dsp:sp modelId="{39610365-24C5-41BC-8E28-09F1E11111EB}">
      <dsp:nvSpPr>
        <dsp:cNvPr id="0" name=""/>
        <dsp:cNvSpPr/>
      </dsp:nvSpPr>
      <dsp:spPr>
        <a:xfrm>
          <a:off x="0" y="1982075"/>
          <a:ext cx="6004592"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CD8E43-8DB0-4F64-B1AB-375CCC6C6E4A}">
      <dsp:nvSpPr>
        <dsp:cNvPr id="0" name=""/>
        <dsp:cNvSpPr/>
      </dsp:nvSpPr>
      <dsp:spPr>
        <a:xfrm>
          <a:off x="300229" y="1716395"/>
          <a:ext cx="493348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871" tIns="0" rIns="158871" bIns="0" numCol="1" spcCol="1270" anchor="ctr" anchorCtr="0">
          <a:noAutofit/>
        </a:bodyPr>
        <a:lstStyle/>
        <a:p>
          <a:pPr lvl="0" algn="l" defTabSz="622300">
            <a:lnSpc>
              <a:spcPct val="90000"/>
            </a:lnSpc>
            <a:spcBef>
              <a:spcPct val="0"/>
            </a:spcBef>
            <a:spcAft>
              <a:spcPct val="35000"/>
            </a:spcAft>
          </a:pPr>
          <a:r>
            <a:rPr lang="zh-CN" altLang="en-US" sz="1400" b="1" kern="1200" dirty="0">
              <a:latin typeface="微软雅黑" pitchFamily="34" charset="-122"/>
              <a:ea typeface="微软雅黑" pitchFamily="34" charset="-122"/>
            </a:rPr>
            <a:t>通过文献或学术争论启发选题</a:t>
          </a:r>
        </a:p>
      </dsp:txBody>
      <dsp:txXfrm>
        <a:off x="300229" y="1716395"/>
        <a:ext cx="4933480" cy="531360"/>
      </dsp:txXfrm>
    </dsp:sp>
    <dsp:sp modelId="{7E961825-222F-4091-8348-2F3D8F267BBC}">
      <dsp:nvSpPr>
        <dsp:cNvPr id="0" name=""/>
        <dsp:cNvSpPr/>
      </dsp:nvSpPr>
      <dsp:spPr>
        <a:xfrm>
          <a:off x="0" y="2798556"/>
          <a:ext cx="6004592"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081EF4-9DB0-4213-8BD7-E06157EEE9C5}">
      <dsp:nvSpPr>
        <dsp:cNvPr id="0" name=""/>
        <dsp:cNvSpPr/>
      </dsp:nvSpPr>
      <dsp:spPr>
        <a:xfrm>
          <a:off x="300229" y="2532875"/>
          <a:ext cx="5005187"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871" tIns="0" rIns="158871" bIns="0" numCol="1" spcCol="1270" anchor="ctr" anchorCtr="0">
          <a:noAutofit/>
        </a:bodyPr>
        <a:lstStyle/>
        <a:p>
          <a:pPr lvl="0" algn="l" defTabSz="622300">
            <a:lnSpc>
              <a:spcPct val="90000"/>
            </a:lnSpc>
            <a:spcBef>
              <a:spcPct val="0"/>
            </a:spcBef>
            <a:spcAft>
              <a:spcPct val="35000"/>
            </a:spcAft>
          </a:pPr>
          <a:r>
            <a:rPr lang="zh-CN" altLang="en-US" sz="1400" b="1" kern="1200" dirty="0">
              <a:solidFill>
                <a:prstClr val="white"/>
              </a:solidFill>
              <a:latin typeface="微软雅黑" pitchFamily="34" charset="-122"/>
              <a:ea typeface="微软雅黑" pitchFamily="34" charset="-122"/>
              <a:cs typeface="+mn-cs"/>
            </a:rPr>
            <a:t>寻找科学领域的空白点</a:t>
          </a:r>
        </a:p>
      </dsp:txBody>
      <dsp:txXfrm>
        <a:off x="300229" y="2532875"/>
        <a:ext cx="5005187" cy="531360"/>
      </dsp:txXfrm>
    </dsp:sp>
    <dsp:sp modelId="{8B541CDB-72F2-4DAB-8016-24D047E8F36E}">
      <dsp:nvSpPr>
        <dsp:cNvPr id="0" name=""/>
        <dsp:cNvSpPr/>
      </dsp:nvSpPr>
      <dsp:spPr>
        <a:xfrm>
          <a:off x="0" y="3615036"/>
          <a:ext cx="6004592"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93AB7B-6658-4F27-9AB6-28521A5D6458}">
      <dsp:nvSpPr>
        <dsp:cNvPr id="0" name=""/>
        <dsp:cNvSpPr/>
      </dsp:nvSpPr>
      <dsp:spPr>
        <a:xfrm>
          <a:off x="300229" y="3349356"/>
          <a:ext cx="5022042"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871" tIns="0" rIns="158871" bIns="0" numCol="1" spcCol="1270" anchor="ctr" anchorCtr="0">
          <a:noAutofit/>
        </a:bodyPr>
        <a:lstStyle/>
        <a:p>
          <a:pPr marL="0" lvl="0" indent="0" algn="l" defTabSz="622300">
            <a:lnSpc>
              <a:spcPct val="90000"/>
            </a:lnSpc>
            <a:spcBef>
              <a:spcPct val="0"/>
            </a:spcBef>
            <a:spcAft>
              <a:spcPct val="35000"/>
            </a:spcAft>
            <a:buNone/>
          </a:pPr>
          <a:r>
            <a:rPr lang="zh-CN" altLang="en-US" sz="1400" b="1" kern="1200" dirty="0">
              <a:solidFill>
                <a:prstClr val="white"/>
              </a:solidFill>
              <a:latin typeface="微软雅黑" pitchFamily="34" charset="-122"/>
              <a:ea typeface="微软雅黑" pitchFamily="34" charset="-122"/>
              <a:cs typeface="+mn-cs"/>
            </a:rPr>
            <a:t>在国家题目中选题</a:t>
          </a:r>
        </a:p>
      </dsp:txBody>
      <dsp:txXfrm>
        <a:off x="300229" y="3349356"/>
        <a:ext cx="5022042" cy="531360"/>
      </dsp:txXfrm>
    </dsp:sp>
    <dsp:sp modelId="{F0F29520-7136-4CCB-ACD0-358A75690A1A}">
      <dsp:nvSpPr>
        <dsp:cNvPr id="0" name=""/>
        <dsp:cNvSpPr/>
      </dsp:nvSpPr>
      <dsp:spPr>
        <a:xfrm>
          <a:off x="0" y="4431516"/>
          <a:ext cx="6004592"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530DE6-6FA2-49E2-86CE-7510EE53DA53}">
      <dsp:nvSpPr>
        <dsp:cNvPr id="0" name=""/>
        <dsp:cNvSpPr/>
      </dsp:nvSpPr>
      <dsp:spPr>
        <a:xfrm>
          <a:off x="300229" y="4165836"/>
          <a:ext cx="515478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871" tIns="0" rIns="158871" bIns="0" numCol="1" spcCol="1270" anchor="ctr" anchorCtr="0">
          <a:noAutofit/>
        </a:bodyPr>
        <a:lstStyle/>
        <a:p>
          <a:pPr marL="0" lvl="0" indent="0" algn="l" defTabSz="622300">
            <a:lnSpc>
              <a:spcPct val="90000"/>
            </a:lnSpc>
            <a:spcBef>
              <a:spcPct val="0"/>
            </a:spcBef>
            <a:spcAft>
              <a:spcPct val="35000"/>
            </a:spcAft>
            <a:buNone/>
          </a:pPr>
          <a:r>
            <a:rPr lang="zh-CN" altLang="en-US" sz="1400" b="1" kern="1200" dirty="0">
              <a:solidFill>
                <a:prstClr val="white"/>
              </a:solidFill>
              <a:latin typeface="微软雅黑" pitchFamily="34" charset="-122"/>
              <a:ea typeface="微软雅黑" pitchFamily="34" charset="-122"/>
              <a:cs typeface="+mn-cs"/>
            </a:rPr>
            <a:t>学科的边缘交叉区选题和移植引用</a:t>
          </a:r>
        </a:p>
      </dsp:txBody>
      <dsp:txXfrm>
        <a:off x="300229" y="4165836"/>
        <a:ext cx="5154780" cy="53136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4AAB11-03BD-4813-A0DD-9D212BE2F578}">
      <dsp:nvSpPr>
        <dsp:cNvPr id="0" name=""/>
        <dsp:cNvSpPr/>
      </dsp:nvSpPr>
      <dsp:spPr>
        <a:xfrm>
          <a:off x="0" y="349663"/>
          <a:ext cx="6096000" cy="9426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37388" rIns="473117" bIns="149352" numCol="1" spcCol="1270" anchor="t" anchorCtr="0">
          <a:noAutofit/>
        </a:bodyPr>
        <a:lstStyle/>
        <a:p>
          <a:pPr marL="228600" lvl="1" indent="-228600" algn="l" defTabSz="933450">
            <a:lnSpc>
              <a:spcPct val="100000"/>
            </a:lnSpc>
            <a:spcBef>
              <a:spcPct val="0"/>
            </a:spcBef>
            <a:spcAft>
              <a:spcPct val="15000"/>
            </a:spcAft>
            <a:buChar char="••"/>
          </a:pPr>
          <a:r>
            <a:rPr lang="zh-CN" altLang="en-US" sz="2100" b="1" kern="1200" dirty="0">
              <a:latin typeface="楷体" panose="02010609060101010101" pitchFamily="49" charset="-122"/>
              <a:ea typeface="楷体" panose="02010609060101010101" pitchFamily="49" charset="-122"/>
            </a:rPr>
            <a:t>写什么、怎么写？</a:t>
          </a:r>
        </a:p>
      </dsp:txBody>
      <dsp:txXfrm>
        <a:off x="0" y="349663"/>
        <a:ext cx="6096000" cy="942637"/>
      </dsp:txXfrm>
    </dsp:sp>
    <dsp:sp modelId="{FFE2C71B-CEDD-47F0-95A5-92AC74267C0D}">
      <dsp:nvSpPr>
        <dsp:cNvPr id="0" name=""/>
        <dsp:cNvSpPr/>
      </dsp:nvSpPr>
      <dsp:spPr>
        <a:xfrm>
          <a:off x="304800" y="39703"/>
          <a:ext cx="426720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33450">
            <a:lnSpc>
              <a:spcPct val="100000"/>
            </a:lnSpc>
            <a:spcBef>
              <a:spcPct val="0"/>
            </a:spcBef>
            <a:spcAft>
              <a:spcPct val="35000"/>
            </a:spcAft>
          </a:pPr>
          <a:r>
            <a:rPr lang="zh-CN" altLang="en-US" sz="2100" b="1" kern="1200" dirty="0">
              <a:latin typeface="楷体" panose="02010609060101010101" pitchFamily="49" charset="-122"/>
              <a:ea typeface="楷体" panose="02010609060101010101" pitchFamily="49" charset="-122"/>
            </a:rPr>
            <a:t>一、写</a:t>
          </a:r>
          <a:r>
            <a:rPr lang="zh-CN" altLang="en-US" sz="2100" b="1" kern="1200" dirty="0" smtClean="0">
              <a:latin typeface="楷体" panose="02010609060101010101" pitchFamily="49" charset="-122"/>
              <a:ea typeface="楷体" panose="02010609060101010101" pitchFamily="49" charset="-122"/>
            </a:rPr>
            <a:t>论文的流程</a:t>
          </a:r>
          <a:endParaRPr lang="zh-CN" altLang="en-US" sz="2100" b="1" kern="1200" dirty="0">
            <a:latin typeface="楷体" panose="02010609060101010101" pitchFamily="49" charset="-122"/>
            <a:ea typeface="楷体" panose="02010609060101010101" pitchFamily="49" charset="-122"/>
          </a:endParaRPr>
        </a:p>
      </dsp:txBody>
      <dsp:txXfrm>
        <a:off x="304800" y="39703"/>
        <a:ext cx="4267200" cy="619920"/>
      </dsp:txXfrm>
    </dsp:sp>
    <dsp:sp modelId="{DD251F7E-182F-4F99-AC71-3BE2EFA71F45}">
      <dsp:nvSpPr>
        <dsp:cNvPr id="0" name=""/>
        <dsp:cNvSpPr/>
      </dsp:nvSpPr>
      <dsp:spPr>
        <a:xfrm>
          <a:off x="0" y="1715661"/>
          <a:ext cx="6096000" cy="9426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37388" rIns="473117" bIns="149352" numCol="1" spcCol="1270" anchor="t" anchorCtr="0">
          <a:noAutofit/>
        </a:bodyPr>
        <a:lstStyle/>
        <a:p>
          <a:pPr marL="228600" lvl="1" indent="-228600" algn="l" defTabSz="933450">
            <a:lnSpc>
              <a:spcPct val="100000"/>
            </a:lnSpc>
            <a:spcBef>
              <a:spcPct val="0"/>
            </a:spcBef>
            <a:spcAft>
              <a:spcPct val="15000"/>
            </a:spcAft>
            <a:buChar char="••"/>
          </a:pPr>
          <a:r>
            <a:rPr lang="zh-CN" altLang="en-US" sz="2100" b="1" kern="1200" dirty="0">
              <a:latin typeface="楷体" panose="02010609060101010101" pitchFamily="49" charset="-122"/>
              <a:ea typeface="楷体" panose="02010609060101010101" pitchFamily="49" charset="-122"/>
            </a:rPr>
            <a:t>查什么，怎么查！</a:t>
          </a:r>
        </a:p>
      </dsp:txBody>
      <dsp:txXfrm>
        <a:off x="0" y="1715661"/>
        <a:ext cx="6096000" cy="942637"/>
      </dsp:txXfrm>
    </dsp:sp>
    <dsp:sp modelId="{4CD93811-3763-493B-94F6-70F2D95554E9}">
      <dsp:nvSpPr>
        <dsp:cNvPr id="0" name=""/>
        <dsp:cNvSpPr/>
      </dsp:nvSpPr>
      <dsp:spPr>
        <a:xfrm>
          <a:off x="304800" y="1405701"/>
          <a:ext cx="426720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33450">
            <a:lnSpc>
              <a:spcPct val="100000"/>
            </a:lnSpc>
            <a:spcBef>
              <a:spcPct val="0"/>
            </a:spcBef>
            <a:spcAft>
              <a:spcPct val="35000"/>
            </a:spcAft>
          </a:pPr>
          <a:r>
            <a:rPr lang="zh-CN" altLang="en-US" sz="2100" b="1" kern="1200" dirty="0">
              <a:latin typeface="楷体" panose="02010609060101010101" pitchFamily="49" charset="-122"/>
              <a:ea typeface="楷体" panose="02010609060101010101" pitchFamily="49" charset="-122"/>
            </a:rPr>
            <a:t>二、文献</a:t>
          </a:r>
          <a:r>
            <a:rPr lang="zh-CN" altLang="en-US" sz="2100" b="1" kern="1200" dirty="0" smtClean="0">
              <a:latin typeface="楷体" panose="02010609060101010101" pitchFamily="49" charset="-122"/>
              <a:ea typeface="楷体" panose="02010609060101010101" pitchFamily="49" charset="-122"/>
            </a:rPr>
            <a:t>查阅深度分析</a:t>
          </a:r>
          <a:endParaRPr lang="zh-CN" altLang="en-US" sz="2100" b="1" kern="1200" dirty="0">
            <a:latin typeface="楷体" panose="02010609060101010101" pitchFamily="49" charset="-122"/>
            <a:ea typeface="楷体" panose="02010609060101010101" pitchFamily="49" charset="-122"/>
          </a:endParaRPr>
        </a:p>
      </dsp:txBody>
      <dsp:txXfrm>
        <a:off x="304800" y="1405701"/>
        <a:ext cx="4267200" cy="619920"/>
      </dsp:txXfrm>
    </dsp:sp>
    <dsp:sp modelId="{A4662C5F-0E41-4379-886B-920D1D740A1C}">
      <dsp:nvSpPr>
        <dsp:cNvPr id="0" name=""/>
        <dsp:cNvSpPr/>
      </dsp:nvSpPr>
      <dsp:spPr>
        <a:xfrm>
          <a:off x="0" y="3081658"/>
          <a:ext cx="6096000" cy="9426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37388" rIns="473117" bIns="149352" numCol="1" spcCol="1270" anchor="t" anchorCtr="0">
          <a:noAutofit/>
        </a:bodyPr>
        <a:lstStyle/>
        <a:p>
          <a:pPr marL="228600" lvl="1" indent="-228600" algn="l" defTabSz="933450">
            <a:lnSpc>
              <a:spcPct val="100000"/>
            </a:lnSpc>
            <a:spcBef>
              <a:spcPct val="0"/>
            </a:spcBef>
            <a:spcAft>
              <a:spcPct val="15000"/>
            </a:spcAft>
            <a:buChar char="••"/>
          </a:pPr>
          <a:r>
            <a:rPr lang="zh-CN" altLang="en-US" sz="2100" b="1" kern="1200" dirty="0">
              <a:latin typeface="楷体" panose="02010609060101010101" pitchFamily="49" charset="-122"/>
              <a:ea typeface="楷体" panose="02010609060101010101" pitchFamily="49" charset="-122"/>
            </a:rPr>
            <a:t>查重、发表、被引用。</a:t>
          </a:r>
        </a:p>
      </dsp:txBody>
      <dsp:txXfrm>
        <a:off x="0" y="3081658"/>
        <a:ext cx="6096000" cy="942637"/>
      </dsp:txXfrm>
    </dsp:sp>
    <dsp:sp modelId="{E1BE01A7-66B9-4C78-9EB0-0D209EA96CD5}">
      <dsp:nvSpPr>
        <dsp:cNvPr id="0" name=""/>
        <dsp:cNvSpPr/>
      </dsp:nvSpPr>
      <dsp:spPr>
        <a:xfrm>
          <a:off x="304800" y="2771698"/>
          <a:ext cx="426720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933450">
            <a:lnSpc>
              <a:spcPct val="100000"/>
            </a:lnSpc>
            <a:spcBef>
              <a:spcPct val="0"/>
            </a:spcBef>
            <a:spcAft>
              <a:spcPct val="35000"/>
            </a:spcAft>
          </a:pPr>
          <a:r>
            <a:rPr lang="zh-CN" altLang="en-US" sz="2100" b="1" kern="1200" dirty="0">
              <a:latin typeface="楷体" panose="02010609060101010101" pitchFamily="49" charset="-122"/>
              <a:ea typeface="楷体" panose="02010609060101010101" pitchFamily="49" charset="-122"/>
            </a:rPr>
            <a:t>三</a:t>
          </a:r>
          <a:r>
            <a:rPr lang="zh-CN" altLang="en-US" sz="2100" b="1" kern="1200" dirty="0" smtClean="0">
              <a:latin typeface="楷体" panose="02010609060101010101" pitchFamily="49" charset="-122"/>
              <a:ea typeface="楷体" panose="02010609060101010101" pitchFamily="49" charset="-122"/>
            </a:rPr>
            <a:t>、如何轻松写出好论文</a:t>
          </a:r>
          <a:endParaRPr lang="zh-CN" altLang="en-US" sz="2100" b="1" kern="1200" dirty="0">
            <a:latin typeface="楷体" panose="02010609060101010101" pitchFamily="49" charset="-122"/>
            <a:ea typeface="楷体" panose="02010609060101010101" pitchFamily="49" charset="-122"/>
          </a:endParaRPr>
        </a:p>
      </dsp:txBody>
      <dsp:txXfrm>
        <a:off x="304800" y="2771698"/>
        <a:ext cx="4267200" cy="619920"/>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pPr/>
              <a:t>2021-11-11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2021-11-11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rgbClr val="FF0000"/>
                </a:solidFill>
              </a:rPr>
              <a:t>用好知识服务平台 论文写作全程无忧，听到这个标题 是不是都感觉身上的担子轻了不少呢？</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了解前辈的论文大纲，对自己写论文有极大的参考价值</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sym typeface="+mn-ea"/>
              </a:rPr>
              <a:t>如何看某本刊的征稿启事？如何查找与我专业方向相关的期刊进行投稿？</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B35639-DDDD-4AB1-98D6-F262A093DDD1}" type="slidenum">
              <a:rPr lang="zh-CN" altLang="en-US" smtClean="0"/>
              <a:pPr/>
              <a:t>46</a:t>
            </a:fld>
            <a:endParaRPr lang="zh-CN" altLang="en-US"/>
          </a:p>
        </p:txBody>
      </p:sp>
    </p:spTree>
    <p:extLst>
      <p:ext uri="{BB962C8B-B14F-4D97-AF65-F5344CB8AC3E}">
        <p14:creationId xmlns:p14="http://schemas.microsoft.com/office/powerpoint/2010/main" xmlns="" val="2409653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
        <p:nvSpPr>
          <p:cNvPr id="9933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506AA31B-64FC-48B8-AF4A-7030DA21B4C3}" type="slidenum">
              <a:rPr lang="zh-CN" altLang="en-US" smtClean="0"/>
              <a:pPr/>
              <a:t>2</a:t>
            </a:fld>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对应各位需要做各种准备，知识服务平台为大家提供各种服务</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简单确定研究方向后还需要更深入的了解与准备</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163" y="217488"/>
            <a:ext cx="3465512" cy="1949450"/>
          </a:xfrm>
        </p:spPr>
      </p:sp>
      <p:sp>
        <p:nvSpPr>
          <p:cNvPr id="3" name="Notes Placeholder 2"/>
          <p:cNvSpPr>
            <a:spLocks noGrp="1"/>
          </p:cNvSpPr>
          <p:nvPr>
            <p:ph type="body" idx="1"/>
          </p:nvPr>
        </p:nvSpPr>
        <p:spPr>
          <a:xfrm>
            <a:off x="172517" y="2351680"/>
            <a:ext cx="6338694" cy="6262345"/>
          </a:xfrm>
        </p:spPr>
        <p:txBody>
          <a:bodyPr/>
          <a:lstStyle/>
          <a:p>
            <a:endParaRPr lang="en-US" dirty="0"/>
          </a:p>
        </p:txBody>
      </p:sp>
      <p:sp>
        <p:nvSpPr>
          <p:cNvPr id="4" name="Slide Number Placeholder 3"/>
          <p:cNvSpPr>
            <a:spLocks noGrp="1"/>
          </p:cNvSpPr>
          <p:nvPr>
            <p:ph type="sldNum" sz="quarter" idx="10"/>
          </p:nvPr>
        </p:nvSpPr>
        <p:spPr>
          <a:xfrm>
            <a:off x="3842392" y="8614025"/>
            <a:ext cx="2939498" cy="455027"/>
          </a:xfrm>
          <a:prstGeom prst="rect">
            <a:avLst/>
          </a:prstGeom>
        </p:spPr>
        <p:txBody>
          <a:bodyPr/>
          <a:lstStyle/>
          <a:p>
            <a:fld id="{3BCC380E-B6E6-4400-A57F-835CA92E9EA4}" type="slidenum">
              <a:rPr lang="en-US" smtClean="0">
                <a:solidFill>
                  <a:prstClr val="black"/>
                </a:solidFill>
              </a:rPr>
              <a:pPr/>
              <a:t>14</a:t>
            </a:fld>
            <a:endParaRPr lang="en-US" dirty="0">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Internal Only Microsoft - Some Information May be Embargoed </a:t>
            </a:r>
            <a:endParaRPr lang="en-US" dirty="0">
              <a:solidFill>
                <a:prstClr val="black"/>
              </a:solidFill>
            </a:endParaRPr>
          </a:p>
        </p:txBody>
      </p:sp>
      <p:sp>
        <p:nvSpPr>
          <p:cNvPr id="6" name="Footer Placeholder 8"/>
          <p:cNvSpPr>
            <a:spLocks noGrp="1"/>
          </p:cNvSpPr>
          <p:nvPr>
            <p:ph type="ftr" sz="quarter" idx="4"/>
          </p:nvPr>
        </p:nvSpPr>
        <p:spPr>
          <a:xfrm>
            <a:off x="1" y="8481015"/>
            <a:ext cx="5123909" cy="588036"/>
          </a:xfrm>
          <a:prstGeom prst="rect">
            <a:avLst/>
          </a:prstGeom>
        </p:spPr>
        <p:txBody>
          <a:bodyPr/>
          <a:lstStyle/>
          <a:p>
            <a:pPr defTabSz="922373"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22373"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xmlns="" val="4090880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多种检索方式，总有一种能帮助你精准获取所需文献！</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90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smtClean="0">
              <a:latin typeface="Arial" pitchFamily="34" charset="0"/>
            </a:endParaRPr>
          </a:p>
        </p:txBody>
      </p:sp>
      <p:sp>
        <p:nvSpPr>
          <p:cNvPr id="12902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6DE0DF29-ED97-459D-8097-868B5CEBA130}" type="slidenum">
              <a:rPr lang="zh-CN" altLang="en-US" smtClean="0"/>
              <a:pPr/>
              <a:t>18</a:t>
            </a:fld>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微软雅黑" pitchFamily="34" charset="-122"/>
                <a:ea typeface="微软雅黑" pitchFamily="34" charset="-122"/>
              </a:rPr>
              <a:t>高级检索：多个检索类型、多个检索字段和条件之间的逻辑组配检索</a:t>
            </a: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21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中国科技核心期刊，南大核心，美国 科学引文索引，工程索引</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454150" y="393699"/>
            <a:ext cx="4254500" cy="1270001"/>
          </a:xfrm>
        </p:spPr>
        <p:txBody>
          <a:bodyPr anchor="ctr" anchorCtr="0">
            <a:normAutofit/>
          </a:bodyPr>
          <a:lstStyle>
            <a:lvl1pPr algn="ctr">
              <a:defRPr sz="4800">
                <a:ea typeface="楷体" panose="02010609060101010101" pitchFamily="49" charset="-122"/>
              </a:defRPr>
            </a:lvl1pPr>
          </a:lstStyle>
          <a:p>
            <a:r>
              <a:rPr lang="zh-CN" altLang="en-US" dirty="0"/>
              <a:t>编辑标题</a:t>
            </a:r>
          </a:p>
        </p:txBody>
      </p:sp>
      <p:sp>
        <p:nvSpPr>
          <p:cNvPr id="3" name="副标题 2"/>
          <p:cNvSpPr>
            <a:spLocks noGrp="1"/>
          </p:cNvSpPr>
          <p:nvPr>
            <p:ph type="subTitle" idx="1"/>
          </p:nvPr>
        </p:nvSpPr>
        <p:spPr>
          <a:xfrm>
            <a:off x="1454150" y="1689100"/>
            <a:ext cx="4254500" cy="525462"/>
          </a:xfrm>
        </p:spPr>
        <p:txBody>
          <a:bodyPr/>
          <a:lstStyle>
            <a:lvl1pPr marL="0" indent="0" algn="ctr">
              <a:buNone/>
              <a:defRPr sz="2400">
                <a:ea typeface="楷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9BDFDD57-4F60-4CBE-BE7D-104E160654DE}" type="datetimeFigureOut">
              <a:rPr lang="zh-CN" altLang="en-US" smtClean="0"/>
              <a:pPr/>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A8F65C-32B6-44AD-B5C6-741E2EBC8CAC}"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BDFDD57-4F60-4CBE-BE7D-104E160654DE}" type="datetimeFigureOut">
              <a:rPr lang="zh-CN" altLang="en-US" smtClean="0"/>
              <a:pPr/>
              <a:t>2021-11-11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A8F65C-32B6-44AD-B5C6-741E2EBC8CAC}" type="slidenum">
              <a:rPr lang="zh-CN" altLang="en-US" smtClean="0"/>
              <a:pPr/>
              <a:t>‹#›</a:t>
            </a:fld>
            <a:endParaRPr lang="zh-CN" altLang="en-US"/>
          </a:p>
        </p:txBody>
      </p:sp>
      <p:sp>
        <p:nvSpPr>
          <p:cNvPr id="9" name="内容占位符 8"/>
          <p:cNvSpPr>
            <a:spLocks noGrp="1"/>
          </p:cNvSpPr>
          <p:nvPr>
            <p:ph sz="quarter" idx="13"/>
          </p:nvPr>
        </p:nvSpPr>
        <p:spPr>
          <a:xfrm>
            <a:off x="838200" y="403761"/>
            <a:ext cx="10515600" cy="5801777"/>
          </a:xfrm>
        </p:spPr>
        <p:txBody>
          <a:bodyPr/>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6_Title Only">
    <p:bg>
      <p:bgPr>
        <a:solidFill>
          <a:schemeClr val="bg1"/>
        </a:solidFill>
        <a:effectLst/>
      </p:bgPr>
    </p:bg>
    <p:spTree>
      <p:nvGrpSpPr>
        <p:cNvPr id="1" name=""/>
        <p:cNvGrpSpPr/>
        <p:nvPr/>
      </p:nvGrpSpPr>
      <p:grpSpPr>
        <a:xfrm>
          <a:off x="0" y="0"/>
          <a:ext cx="0" cy="0"/>
          <a:chOff x="0" y="0"/>
          <a:chExt cx="0" cy="0"/>
        </a:xfrm>
      </p:grpSpPr>
      <p:sp>
        <p:nvSpPr>
          <p:cNvPr id="2" name="矩形 1">
            <a:hlinkClick r:id="rId2"/>
          </p:cNvPr>
          <p:cNvSpPr/>
          <p:nvPr userDrawn="1"/>
        </p:nvSpPr>
        <p:spPr bwMode="auto">
          <a:xfrm>
            <a:off x="0" y="0"/>
            <a:ext cx="12192000" cy="6858000"/>
          </a:xfrm>
          <a:prstGeom prst="rect">
            <a:avLst/>
          </a:prstGeom>
          <a:noFill/>
          <a:ln>
            <a:solidFill>
              <a:schemeClr val="tx1">
                <a:alpha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6" tIns="143414" rIns="179266" bIns="143414" numCol="1" spcCol="0" rtlCol="0" fromWordArt="0" anchor="t" anchorCtr="0" forceAA="0" compatLnSpc="1">
            <a:prstTxWarp prst="textNoShape">
              <a:avLst/>
            </a:prstTxWarp>
            <a:noAutofit/>
          </a:bodyPr>
          <a:lstStyle/>
          <a:p>
            <a:pPr algn="ctr" defTabSz="914048" fontAlgn="base">
              <a:lnSpc>
                <a:spcPct val="90000"/>
              </a:lnSpc>
              <a:spcBef>
                <a:spcPct val="0"/>
              </a:spcBef>
              <a:spcAft>
                <a:spcPct val="0"/>
              </a:spcAft>
            </a:pPr>
            <a:endParaRPr lang="zh-CN" alt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xmlns="" val="20297905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Normal Center">
    <p:spTree>
      <p:nvGrpSpPr>
        <p:cNvPr id="1" name=""/>
        <p:cNvGrpSpPr/>
        <p:nvPr/>
      </p:nvGrpSpPr>
      <p:grpSpPr>
        <a:xfrm>
          <a:off x="0" y="0"/>
          <a:ext cx="0" cy="0"/>
          <a:chOff x="0" y="0"/>
          <a:chExt cx="0" cy="0"/>
        </a:xfrm>
      </p:grpSpPr>
      <p:sp>
        <p:nvSpPr>
          <p:cNvPr id="2" name="Title 1"/>
          <p:cNvSpPr>
            <a:spLocks noGrp="1"/>
          </p:cNvSpPr>
          <p:nvPr>
            <p:ph type="title"/>
          </p:nvPr>
        </p:nvSpPr>
        <p:spPr>
          <a:xfrm>
            <a:off x="417444" y="782849"/>
            <a:ext cx="11357112" cy="562527"/>
          </a:xfrm>
          <a:prstGeom prst="rect">
            <a:avLst/>
          </a:prstGeom>
        </p:spPr>
        <p:txBody>
          <a:bodyPr>
            <a:normAutofit/>
          </a:bodyPr>
          <a:lstStyle>
            <a:lvl1pPr algn="ctr">
              <a:defRPr sz="2800">
                <a:solidFill>
                  <a:schemeClr val="tx1"/>
                </a:solidFill>
              </a:defRPr>
            </a:lvl1pPr>
          </a:lstStyle>
          <a:p>
            <a:r>
              <a:rPr lang="en-US"/>
              <a:t>Click to edit Master title style</a:t>
            </a:r>
            <a:endParaRPr lang="id-ID"/>
          </a:p>
        </p:txBody>
      </p:sp>
      <p:sp>
        <p:nvSpPr>
          <p:cNvPr id="8" name="Text Placeholder 7"/>
          <p:cNvSpPr>
            <a:spLocks noGrp="1"/>
          </p:cNvSpPr>
          <p:nvPr>
            <p:ph type="body" sz="quarter" idx="10"/>
          </p:nvPr>
        </p:nvSpPr>
        <p:spPr>
          <a:xfrm>
            <a:off x="417444" y="558295"/>
            <a:ext cx="11357112" cy="436908"/>
          </a:xfrm>
          <a:prstGeom prst="rect">
            <a:avLst/>
          </a:prstGeom>
        </p:spPr>
        <p:txBody>
          <a:bodyPr>
            <a:normAutofit/>
          </a:bodyPr>
          <a:lstStyle>
            <a:lvl1pPr marL="0" indent="0" algn="ctr">
              <a:buNone/>
              <a:defRPr sz="1600">
                <a:solidFill>
                  <a:schemeClr val="bg1">
                    <a:lumMod val="50000"/>
                  </a:schemeClr>
                </a:solidFill>
                <a:latin typeface="+mn-lt"/>
              </a:defRPr>
            </a:lvl1pPr>
          </a:lstStyle>
          <a:p>
            <a:pPr lvl="0"/>
            <a:r>
              <a:rPr lang="en-US"/>
              <a:t>Click to edit Master text styles</a:t>
            </a:r>
          </a:p>
        </p:txBody>
      </p:sp>
      <p:sp>
        <p:nvSpPr>
          <p:cNvPr id="17" name="Rectangle 16"/>
          <p:cNvSpPr/>
          <p:nvPr userDrawn="1"/>
        </p:nvSpPr>
        <p:spPr>
          <a:xfrm>
            <a:off x="11622161" y="6467061"/>
            <a:ext cx="410817" cy="3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id-ID"/>
          </a:p>
        </p:txBody>
      </p:sp>
    </p:spTree>
    <p:extLst>
      <p:ext uri="{BB962C8B-B14F-4D97-AF65-F5344CB8AC3E}">
        <p14:creationId xmlns:p14="http://schemas.microsoft.com/office/powerpoint/2010/main" xmlns="" val="250768654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页_1">
    <p:bg>
      <p:bgPr>
        <a:solidFill>
          <a:schemeClr val="bg1"/>
        </a:solidFill>
        <a:effectLst/>
      </p:bgPr>
    </p:bg>
    <p:spTree>
      <p:nvGrpSpPr>
        <p:cNvPr id="1" name=""/>
        <p:cNvGrpSpPr/>
        <p:nvPr/>
      </p:nvGrpSpPr>
      <p:grpSpPr>
        <a:xfrm>
          <a:off x="0" y="0"/>
          <a:ext cx="0" cy="0"/>
          <a:chOff x="0" y="0"/>
          <a:chExt cx="0" cy="0"/>
        </a:xfrm>
      </p:grpSpPr>
      <p:sp>
        <p:nvSpPr>
          <p:cNvPr id="3" name="矩形 2"/>
          <p:cNvSpPr/>
          <p:nvPr userDrawn="1"/>
        </p:nvSpPr>
        <p:spPr>
          <a:xfrm>
            <a:off x="493530" y="292590"/>
            <a:ext cx="660901" cy="632007"/>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kumimoji="1" lang="zh-CN" altLang="en-US" sz="1333" b="1" dirty="0">
              <a:solidFill>
                <a:srgbClr val="1F1F1F"/>
              </a:solidFill>
              <a:latin typeface="Calibri"/>
              <a:ea typeface="宋体"/>
            </a:endParaRPr>
          </a:p>
        </p:txBody>
      </p:sp>
      <p:sp>
        <p:nvSpPr>
          <p:cNvPr id="5" name="文本占位符 4"/>
          <p:cNvSpPr>
            <a:spLocks noGrp="1"/>
          </p:cNvSpPr>
          <p:nvPr>
            <p:ph type="body" sz="quarter" idx="10" hasCustomPrompt="1"/>
          </p:nvPr>
        </p:nvSpPr>
        <p:spPr>
          <a:xfrm>
            <a:off x="1438216" y="234879"/>
            <a:ext cx="3787775" cy="747428"/>
          </a:xfrm>
          <a:prstGeom prst="rect">
            <a:avLst/>
          </a:prstGeom>
        </p:spPr>
        <p:txBody>
          <a:bodyPr/>
          <a:lstStyle>
            <a:lvl1pPr marL="0" indent="0">
              <a:buNone/>
              <a:defRPr sz="2000" b="1">
                <a:solidFill>
                  <a:schemeClr val="tx2"/>
                </a:solidFill>
                <a:latin typeface="+mj-ea"/>
                <a:ea typeface="+mj-ea"/>
              </a:defRPr>
            </a:lvl1pPr>
          </a:lstStyle>
          <a:p>
            <a:pPr lvl="0"/>
            <a:r>
              <a:rPr lang="en-US" altLang="zh-CN" dirty="0"/>
              <a:t>MORE THAN TEMPLATE</a:t>
            </a:r>
          </a:p>
          <a:p>
            <a:pPr lvl="0"/>
            <a:r>
              <a:rPr lang="zh-CN" altLang="en-US" dirty="0"/>
              <a:t>点击此处添加副标题</a:t>
            </a:r>
          </a:p>
        </p:txBody>
      </p:sp>
      <p:sp>
        <p:nvSpPr>
          <p:cNvPr id="7" name="文本占位符 6"/>
          <p:cNvSpPr>
            <a:spLocks noGrp="1"/>
          </p:cNvSpPr>
          <p:nvPr>
            <p:ph type="body" sz="quarter" idx="11" hasCustomPrompt="1"/>
          </p:nvPr>
        </p:nvSpPr>
        <p:spPr>
          <a:xfrm>
            <a:off x="445405" y="273634"/>
            <a:ext cx="798930" cy="683711"/>
          </a:xfrm>
          <a:prstGeom prst="rect">
            <a:avLst/>
          </a:prstGeom>
        </p:spPr>
        <p:txBody>
          <a:bodyPr/>
          <a:lstStyle>
            <a:lvl1pPr marL="0" indent="0" algn="ctr">
              <a:buNone/>
              <a:defRPr sz="3600">
                <a:solidFill>
                  <a:schemeClr val="tx2"/>
                </a:solidFill>
              </a:defRPr>
            </a:lvl1pPr>
          </a:lstStyle>
          <a:p>
            <a:pPr lvl="0"/>
            <a:r>
              <a:rPr lang="en-US" altLang="zh-CN" dirty="0"/>
              <a:t>01</a:t>
            </a:r>
            <a:endParaRPr lang="zh-CN" altLang="en-US" dirty="0"/>
          </a:p>
        </p:txBody>
      </p:sp>
    </p:spTree>
    <p:extLst>
      <p:ext uri="{BB962C8B-B14F-4D97-AF65-F5344CB8AC3E}">
        <p14:creationId xmlns:p14="http://schemas.microsoft.com/office/powerpoint/2010/main" xmlns="" val="95892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 full placeholder portfolio">
    <p:spTree>
      <p:nvGrpSpPr>
        <p:cNvPr id="1" name=""/>
        <p:cNvGrpSpPr/>
        <p:nvPr/>
      </p:nvGrpSpPr>
      <p:grpSpPr>
        <a:xfrm>
          <a:off x="0" y="0"/>
          <a:ext cx="0" cy="0"/>
          <a:chOff x="0" y="0"/>
          <a:chExt cx="0" cy="0"/>
        </a:xfrm>
      </p:grpSpPr>
      <p:sp>
        <p:nvSpPr>
          <p:cNvPr id="10" name="Picture Placeholder 3"/>
          <p:cNvSpPr>
            <a:spLocks noGrp="1"/>
          </p:cNvSpPr>
          <p:nvPr>
            <p:ph type="pic" sz="quarter" idx="11"/>
          </p:nvPr>
        </p:nvSpPr>
        <p:spPr>
          <a:xfrm>
            <a:off x="-18288" y="0"/>
            <a:ext cx="3063240" cy="3438144"/>
          </a:xfrm>
          <a:prstGeom prst="rect">
            <a:avLst/>
          </a:prstGeom>
        </p:spPr>
        <p:txBody>
          <a:bodyPr lIns="182875" tIns="91438" rIns="182875" bIns="91438"/>
          <a:lstStyle>
            <a:lvl1pPr marL="0" indent="0">
              <a:buFontTx/>
              <a:buNone/>
              <a:defRPr/>
            </a:lvl1pPr>
          </a:lstStyle>
          <a:p>
            <a:endParaRPr lang="en-US"/>
          </a:p>
        </p:txBody>
      </p:sp>
      <p:sp>
        <p:nvSpPr>
          <p:cNvPr id="11" name="Picture Placeholder 3"/>
          <p:cNvSpPr>
            <a:spLocks noGrp="1"/>
          </p:cNvSpPr>
          <p:nvPr>
            <p:ph type="pic" sz="quarter" idx="12"/>
          </p:nvPr>
        </p:nvSpPr>
        <p:spPr>
          <a:xfrm>
            <a:off x="6079744" y="0"/>
            <a:ext cx="3063240" cy="3438144"/>
          </a:xfrm>
          <a:prstGeom prst="rect">
            <a:avLst/>
          </a:prstGeom>
        </p:spPr>
        <p:txBody>
          <a:bodyPr lIns="182875" tIns="91438" rIns="182875" bIns="91438"/>
          <a:lstStyle>
            <a:lvl1pPr marL="0" indent="0">
              <a:buFontTx/>
              <a:buNone/>
              <a:defRPr/>
            </a:lvl1pPr>
          </a:lstStyle>
          <a:p>
            <a:endParaRPr lang="en-US"/>
          </a:p>
        </p:txBody>
      </p:sp>
      <p:sp>
        <p:nvSpPr>
          <p:cNvPr id="12" name="Picture Placeholder 3"/>
          <p:cNvSpPr>
            <a:spLocks noGrp="1"/>
          </p:cNvSpPr>
          <p:nvPr>
            <p:ph type="pic" sz="quarter" idx="15"/>
          </p:nvPr>
        </p:nvSpPr>
        <p:spPr>
          <a:xfrm>
            <a:off x="3030728" y="3438144"/>
            <a:ext cx="3063240" cy="3438144"/>
          </a:xfrm>
          <a:prstGeom prst="rect">
            <a:avLst/>
          </a:prstGeom>
        </p:spPr>
        <p:txBody>
          <a:bodyPr lIns="182875" tIns="91438" rIns="182875" bIns="91438"/>
          <a:lstStyle>
            <a:lvl1pPr marL="0" indent="0">
              <a:buFontTx/>
              <a:buNone/>
              <a:defRPr/>
            </a:lvl1pPr>
          </a:lstStyle>
          <a:p>
            <a:endParaRPr lang="en-US"/>
          </a:p>
        </p:txBody>
      </p:sp>
      <p:sp>
        <p:nvSpPr>
          <p:cNvPr id="13" name="Picture Placeholder 3"/>
          <p:cNvSpPr>
            <a:spLocks noGrp="1"/>
          </p:cNvSpPr>
          <p:nvPr>
            <p:ph type="pic" sz="quarter" idx="17"/>
          </p:nvPr>
        </p:nvSpPr>
        <p:spPr>
          <a:xfrm>
            <a:off x="9128760" y="3438144"/>
            <a:ext cx="3063240" cy="3438144"/>
          </a:xfrm>
          <a:prstGeom prst="rect">
            <a:avLst/>
          </a:prstGeom>
        </p:spPr>
        <p:txBody>
          <a:bodyPr lIns="182875" tIns="91438" rIns="182875" bIns="91438"/>
          <a:lstStyle>
            <a:lvl1pPr marL="0" indent="0">
              <a:buFontTx/>
              <a:buNone/>
              <a:defRPr/>
            </a:lvl1pPr>
          </a:lstStyle>
          <a:p>
            <a:endParaRPr lang="en-US"/>
          </a:p>
        </p:txBody>
      </p:sp>
    </p:spTree>
    <p:extLst>
      <p:ext uri="{BB962C8B-B14F-4D97-AF65-F5344CB8AC3E}">
        <p14:creationId xmlns:p14="http://schemas.microsoft.com/office/powerpoint/2010/main" xmlns="" val="1909080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ea typeface="楷体" panose="02010609060101010101" pitchFamily="49" charset="-122"/>
              </a:defRPr>
            </a:lvl1p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9BDFDD57-4F60-4CBE-BE7D-104E160654DE}" type="datetimeFigureOut">
              <a:rPr lang="zh-CN" altLang="en-US" smtClean="0"/>
              <a:pPr/>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A8F65C-32B6-44AD-B5C6-741E2EBC8CAC}"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958850" y="1087439"/>
            <a:ext cx="4514850" cy="1350961"/>
          </a:xfrm>
        </p:spPr>
        <p:txBody>
          <a:bodyPr anchor="ctr" anchorCtr="0">
            <a:normAutofit/>
          </a:bodyPr>
          <a:lstStyle>
            <a:lvl1pPr algn="ctr">
              <a:defRPr sz="4800">
                <a:ea typeface="楷体" panose="02010609060101010101" pitchFamily="49" charset="-122"/>
              </a:defRPr>
            </a:lvl1pPr>
          </a:lstStyle>
          <a:p>
            <a:r>
              <a:rPr lang="zh-CN" altLang="en-US" dirty="0"/>
              <a:t>编辑标题</a:t>
            </a:r>
          </a:p>
        </p:txBody>
      </p:sp>
      <p:sp>
        <p:nvSpPr>
          <p:cNvPr id="3" name="文本占位符 2"/>
          <p:cNvSpPr>
            <a:spLocks noGrp="1"/>
          </p:cNvSpPr>
          <p:nvPr>
            <p:ph type="body" idx="1"/>
          </p:nvPr>
        </p:nvSpPr>
        <p:spPr>
          <a:xfrm>
            <a:off x="7188200" y="4610100"/>
            <a:ext cx="4165600" cy="1200150"/>
          </a:xfrm>
        </p:spPr>
        <p:txBody>
          <a:bodyPr anchor="ctr" anchorCtr="0"/>
          <a:lstStyle>
            <a:lvl1pPr marL="0" indent="0">
              <a:buNone/>
              <a:defRPr sz="2400">
                <a:solidFill>
                  <a:schemeClr val="tx1">
                    <a:tint val="75000"/>
                  </a:schemeClr>
                </a:solidFill>
                <a:ea typeface="楷体" panose="02010609060101010101" pitchFamily="49"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9BDFDD57-4F60-4CBE-BE7D-104E160654DE}" type="datetimeFigureOut">
              <a:rPr lang="zh-CN" altLang="en-US" smtClean="0"/>
              <a:pPr/>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A8F65C-32B6-44AD-B5C6-741E2EBC8CAC}"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ea typeface="楷体" panose="02010609060101010101" pitchFamily="49"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BDFDD57-4F60-4CBE-BE7D-104E160654DE}" type="datetimeFigureOut">
              <a:rPr lang="zh-CN" altLang="en-US" smtClean="0"/>
              <a:pPr/>
              <a:t>2021-11-11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A8F65C-32B6-44AD-B5C6-741E2EBC8CAC}"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ea typeface="楷体" panose="02010609060101010101" pitchFamily="49" charset="-122"/>
              </a:defRPr>
            </a:lvl1p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ea typeface="楷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ea typeface="楷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BDFDD57-4F60-4CBE-BE7D-104E160654DE}" type="datetimeFigureOut">
              <a:rPr lang="zh-CN" altLang="en-US" smtClean="0"/>
              <a:pPr/>
              <a:t>2021-11-11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A8F65C-32B6-44AD-B5C6-741E2EBC8CAC}"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384300" y="441325"/>
            <a:ext cx="6045200" cy="1325563"/>
          </a:xfrm>
        </p:spPr>
        <p:txBody>
          <a:bodyPr/>
          <a:lstStyle>
            <a:lvl1pPr>
              <a:defRPr>
                <a:ea typeface="楷体" panose="02010609060101010101" pitchFamily="49" charset="-122"/>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9BDFDD57-4F60-4CBE-BE7D-104E160654DE}" type="datetimeFigureOut">
              <a:rPr lang="zh-CN" altLang="en-US" smtClean="0"/>
              <a:pPr/>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A8F65C-32B6-44AD-B5C6-741E2EBC8CAC}"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DFDD57-4F60-4CBE-BE7D-104E160654DE}" type="datetimeFigureOut">
              <a:rPr lang="zh-CN" altLang="en-US" smtClean="0"/>
              <a:pPr/>
              <a:t>2021-11-11</a:t>
            </a:fld>
            <a:endParaRPr lang="zh-CN" altLang="en-US" dirty="0"/>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A8F65C-32B6-44AD-B5C6-741E2EBC8CAC}" type="slidenum">
              <a:rPr lang="zh-CN" altLang="en-US" smtClean="0"/>
              <a:pPr/>
              <a:t>‹#›</a:t>
            </a:fld>
            <a:endParaRPr lang="zh-CN" altLang="en-US"/>
          </a:p>
        </p:txBody>
      </p:sp>
      <p:pic>
        <p:nvPicPr>
          <p:cNvPr id="48" name="图片 47"/>
          <p:cNvPicPr>
            <a:picLocks noChangeAspect="1"/>
          </p:cNvPicPr>
          <p:nvPr userDrawn="1"/>
        </p:nvPicPr>
        <p:blipFill>
          <a:blip r:embed="rId3"/>
          <a:stretch>
            <a:fillRect/>
          </a:stretch>
        </p:blipFill>
        <p:spPr>
          <a:xfrm>
            <a:off x="10511630" y="192014"/>
            <a:ext cx="1286933" cy="3048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ea typeface="楷体" panose="02010609060101010101" pitchFamily="49" charset="-122"/>
              </a:defRPr>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2000">
                <a:ea typeface="楷体" panose="02010609060101010101" pitchFamily="49"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BDFDD57-4F60-4CBE-BE7D-104E160654DE}" type="datetimeFigureOut">
              <a:rPr lang="zh-CN" altLang="en-US" smtClean="0"/>
              <a:pPr/>
              <a:t>2021-11-11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A8F65C-32B6-44AD-B5C6-741E2EBC8CAC}"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571512" y="365125"/>
            <a:ext cx="1782288" cy="5811838"/>
          </a:xfrm>
        </p:spPr>
        <p:txBody>
          <a:bodyPr vert="eaVert">
            <a:normAutofit/>
          </a:bodyPr>
          <a:lstStyle>
            <a:lvl1pPr>
              <a:defRPr sz="3600">
                <a:ea typeface="楷体" panose="02010609060101010101" pitchFamily="49"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578932" cy="5811838"/>
          </a:xfrm>
        </p:spPr>
        <p:txBody>
          <a:bodyPr vert="eaVert"/>
          <a:lstStyle>
            <a:lvl1pPr>
              <a:defRPr>
                <a:ea typeface="楷体" panose="02010609060101010101" pitchFamily="49" charset="-122"/>
              </a:defRPr>
            </a:lvl1pPr>
            <a:lvl2pPr>
              <a:defRPr>
                <a:ea typeface="楷体" panose="02010609060101010101" pitchFamily="49" charset="-122"/>
              </a:defRPr>
            </a:lvl2pPr>
            <a:lvl3pPr>
              <a:defRPr>
                <a:ea typeface="楷体" panose="02010609060101010101" pitchFamily="49" charset="-122"/>
              </a:defRPr>
            </a:lvl3pPr>
            <a:lvl4pPr>
              <a:defRPr>
                <a:ea typeface="楷体" panose="02010609060101010101" pitchFamily="49" charset="-122"/>
              </a:defRPr>
            </a:lvl4pPr>
            <a:lvl5pPr>
              <a:defRPr>
                <a:ea typeface="楷体" panose="020106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9BDFDD57-4F60-4CBE-BE7D-104E160654DE}" type="datetimeFigureOut">
              <a:rPr lang="zh-CN" altLang="en-US" smtClean="0"/>
              <a:pPr/>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A8F65C-32B6-44AD-B5C6-741E2EBC8CAC}"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grpSp>
        <p:nvGrpSpPr>
          <p:cNvPr id="7" name="组合 6"/>
          <p:cNvGrpSpPr/>
          <p:nvPr>
            <p:custDataLst>
              <p:tags r:id="rId16"/>
            </p:custDataLst>
          </p:nvPr>
        </p:nvGrpSpPr>
        <p:grpSpPr>
          <a:xfrm>
            <a:off x="0" y="0"/>
            <a:ext cx="12192000" cy="6876498"/>
            <a:chOff x="-1102360" y="-791845"/>
            <a:chExt cx="12192000" cy="6876498"/>
          </a:xfrm>
        </p:grpSpPr>
        <p:pic>
          <p:nvPicPr>
            <p:cNvPr id="8" name="图片 7"/>
            <p:cNvPicPr/>
            <p:nvPr/>
          </p:nvPicPr>
          <p:blipFill>
            <a:blip r:embed="rId18">
              <a:extLst>
                <a:ext uri="{28A0092B-C50C-407E-A947-70E740481C1C}">
                  <a14:useLocalDpi xmlns="" xmlns:a14="http://schemas.microsoft.com/office/drawing/2010/main" val="0"/>
                </a:ext>
              </a:extLst>
            </a:blip>
            <a:stretch>
              <a:fillRect/>
            </a:stretch>
          </p:blipFill>
          <p:spPr>
            <a:xfrm>
              <a:off x="-1102360" y="-791845"/>
              <a:ext cx="12192000" cy="658800"/>
            </a:xfrm>
            <a:prstGeom prst="rect">
              <a:avLst/>
            </a:prstGeom>
          </p:spPr>
        </p:pic>
        <p:pic>
          <p:nvPicPr>
            <p:cNvPr id="9" name="图片 8"/>
            <p:cNvPicPr>
              <a:picLocks noChangeAspect="1"/>
            </p:cNvPicPr>
            <p:nvPr/>
          </p:nvPicPr>
          <p:blipFill rotWithShape="1">
            <a:blip r:embed="rId19">
              <a:extLst>
                <a:ext uri="{28A0092B-C50C-407E-A947-70E740481C1C}">
                  <a14:useLocalDpi xmlns="" xmlns:a14="http://schemas.microsoft.com/office/drawing/2010/main" val="0"/>
                </a:ext>
              </a:extLst>
            </a:blip>
            <a:srcRect/>
            <a:stretch>
              <a:fillRect/>
            </a:stretch>
          </p:blipFill>
          <p:spPr>
            <a:xfrm>
              <a:off x="-1102360" y="6001079"/>
              <a:ext cx="12192000" cy="83574"/>
            </a:xfrm>
            <a:prstGeom prst="rect">
              <a:avLst/>
            </a:prstGeom>
          </p:spPr>
        </p:pic>
      </p:gr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ea typeface="楷体" panose="02010609060101010101" pitchFamily="49" charset="-122"/>
              </a:defRPr>
            </a:lvl1pPr>
          </a:lstStyle>
          <a:p>
            <a:fld id="{9BDFDD57-4F60-4CBE-BE7D-104E160654DE}" type="datetimeFigureOut">
              <a:rPr lang="zh-CN" altLang="en-US" smtClean="0"/>
              <a:pPr/>
              <a:t>2021-11-11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ea typeface="楷体" panose="02010609060101010101" pitchFamily="49"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ea typeface="楷体" panose="02010609060101010101" pitchFamily="49" charset="-122"/>
              </a:defRPr>
            </a:lvl1pPr>
          </a:lstStyle>
          <a:p>
            <a:fld id="{C5A8F65C-32B6-44AD-B5C6-741E2EBC8CAC}"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3600" kern="1200">
          <a:solidFill>
            <a:schemeClr val="tx1"/>
          </a:solidFill>
          <a:latin typeface="+mj-lt"/>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emf"/><Relationship Id="rId2" Type="http://schemas.openxmlformats.org/officeDocument/2006/relationships/tags" Target="../tags/tag33.xml"/><Relationship Id="rId1" Type="http://schemas.openxmlformats.org/officeDocument/2006/relationships/tags" Target="../tags/tag3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6.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13.xml"/><Relationship Id="rId1" Type="http://schemas.openxmlformats.org/officeDocument/2006/relationships/tags" Target="../tags/tag35.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6.emf"/><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6.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emf"/><Relationship Id="rId4" Type="http://schemas.openxmlformats.org/officeDocument/2006/relationships/image" Target="../media/image60.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110.pn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notesSlide" Target="../notesSlides/notesSlide12.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slideLayout" Target="../slideLayouts/slideLayout7.xml"/><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image" Target="../media/image112.png"/><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tags" Target="../tags/tag57.xml"/><Relationship Id="rId10" Type="http://schemas.openxmlformats.org/officeDocument/2006/relationships/tags" Target="../tags/tag52.xml"/><Relationship Id="rId19" Type="http://schemas.openxmlformats.org/officeDocument/2006/relationships/image" Target="../media/image111.png"/><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4.xml"/><Relationship Id="rId6" Type="http://schemas.openxmlformats.org/officeDocument/2006/relationships/image" Target="../media/image6.emf"/><Relationship Id="rId5" Type="http://schemas.openxmlformats.org/officeDocument/2006/relationships/image" Target="../media/image118.png"/><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2.emf"/><Relationship Id="rId5" Type="http://schemas.openxmlformats.org/officeDocument/2006/relationships/image" Target="../media/image121.emf"/><Relationship Id="rId4" Type="http://schemas.openxmlformats.org/officeDocument/2006/relationships/image" Target="../media/image120.emf"/></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tags" Target="../tags/tag25.xml"/><Relationship Id="rId26" Type="http://schemas.openxmlformats.org/officeDocument/2006/relationships/image" Target="../media/image16.png"/><Relationship Id="rId39" Type="http://schemas.openxmlformats.org/officeDocument/2006/relationships/diagramColors" Target="../diagrams/colors1.xml"/><Relationship Id="rId3" Type="http://schemas.openxmlformats.org/officeDocument/2006/relationships/tags" Target="../tags/tag10.xml"/><Relationship Id="rId21" Type="http://schemas.openxmlformats.org/officeDocument/2006/relationships/tags" Target="../tags/tag28.xml"/><Relationship Id="rId34" Type="http://schemas.openxmlformats.org/officeDocument/2006/relationships/image" Target="../media/image20.png"/><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image" Target="../media/image2.svg"/><Relationship Id="rId33" Type="http://schemas.openxmlformats.org/officeDocument/2006/relationships/image" Target="../media/image6.svg"/><Relationship Id="rId38" Type="http://schemas.openxmlformats.org/officeDocument/2006/relationships/diagramQuickStyle" Target="../diagrams/quickStyle1.xml"/><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tags" Target="../tags/tag27.xml"/><Relationship Id="rId29" Type="http://schemas.openxmlformats.org/officeDocument/2006/relationships/image" Target="../media/image4.sv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24" Type="http://schemas.openxmlformats.org/officeDocument/2006/relationships/image" Target="../media/image15.png"/><Relationship Id="rId32" Type="http://schemas.openxmlformats.org/officeDocument/2006/relationships/image" Target="../media/image19.png"/><Relationship Id="rId37" Type="http://schemas.openxmlformats.org/officeDocument/2006/relationships/diagramLayout" Target="../diagrams/layout1.xml"/><Relationship Id="rId40" Type="http://schemas.microsoft.com/office/2007/relationships/diagramDrawing" Target="../diagrams/drawing1.xml"/><Relationship Id="rId5" Type="http://schemas.openxmlformats.org/officeDocument/2006/relationships/tags" Target="../tags/tag12.xml"/><Relationship Id="rId15" Type="http://schemas.openxmlformats.org/officeDocument/2006/relationships/tags" Target="../tags/tag22.xml"/><Relationship Id="rId23" Type="http://schemas.openxmlformats.org/officeDocument/2006/relationships/notesSlide" Target="../notesSlides/notesSlide3.xml"/><Relationship Id="rId28" Type="http://schemas.openxmlformats.org/officeDocument/2006/relationships/image" Target="../media/image17.png"/><Relationship Id="rId36" Type="http://schemas.openxmlformats.org/officeDocument/2006/relationships/diagramData" Target="../diagrams/data1.xml"/><Relationship Id="rId10" Type="http://schemas.openxmlformats.org/officeDocument/2006/relationships/tags" Target="../tags/tag17.xml"/><Relationship Id="rId19" Type="http://schemas.openxmlformats.org/officeDocument/2006/relationships/tags" Target="../tags/tag26.xml"/><Relationship Id="rId31" Type="http://schemas.openxmlformats.org/officeDocument/2006/relationships/image" Target="../media/image5.svg"/><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slideLayout" Target="../slideLayouts/slideLayout7.xml"/><Relationship Id="rId27" Type="http://schemas.openxmlformats.org/officeDocument/2006/relationships/image" Target="../media/image3.svg"/><Relationship Id="rId30" Type="http://schemas.openxmlformats.org/officeDocument/2006/relationships/image" Target="../media/image18.png"/><Relationship Id="rId35"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a:spLocks noChangeArrowheads="1"/>
          </p:cNvSpPr>
          <p:nvPr>
            <p:custDataLst>
              <p:tags r:id="rId2"/>
            </p:custDataLst>
          </p:nvPr>
        </p:nvSpPr>
        <p:spPr bwMode="auto">
          <a:xfrm>
            <a:off x="2823210" y="2188005"/>
            <a:ext cx="6444615"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900430" indent="-900430">
              <a:lnSpc>
                <a:spcPct val="120000"/>
              </a:lnSpc>
              <a:spcBef>
                <a:spcPts val="1000"/>
              </a:spcBef>
              <a:buClr>
                <a:schemeClr val="tx1"/>
              </a:buClr>
              <a:buFont typeface="Arial" panose="020B0604020202020204" pitchFamily="34" charset="0"/>
              <a:buChar char="•"/>
              <a:tabLst>
                <a:tab pos="1254125" algn="l"/>
              </a:tabLst>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tabLst>
                <a:tab pos="1254125" algn="l"/>
              </a:tabLst>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tabLst>
                <a:tab pos="1254125" algn="l"/>
              </a:tabLst>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tabLst>
                <a:tab pos="1254125" algn="l"/>
              </a:tabLst>
              <a:defRPr sz="1400">
                <a:solidFill>
                  <a:schemeClr val="tx1"/>
                </a:solidFill>
                <a:latin typeface="Tw Cen MT" panose="020B0602020104020603" pitchFamily="34" charset="0"/>
                <a:ea typeface="宋体" panose="02010600030101010101" pitchFamily="2" charset="-122"/>
              </a:defRPr>
            </a:lvl9pPr>
          </a:lstStyle>
          <a:p>
            <a:pPr eaLnBrk="1" hangingPunct="1">
              <a:lnSpc>
                <a:spcPct val="150000"/>
              </a:lnSpc>
              <a:spcBef>
                <a:spcPct val="0"/>
              </a:spcBef>
              <a:buClrTx/>
              <a:buFontTx/>
              <a:buNone/>
            </a:pPr>
            <a:r>
              <a:rPr lang="zh-CN" altLang="en-US" sz="3200" b="1" dirty="0" smtClean="0">
                <a:solidFill>
                  <a:srgbClr val="0A9A11"/>
                </a:solidFill>
                <a:latin typeface="+mn-ea"/>
                <a:ea typeface="+mn-ea"/>
                <a:cs typeface="+mn-ea"/>
              </a:rPr>
              <a:t>查文献 写论文 万方数据帮助您      </a:t>
            </a:r>
            <a:r>
              <a:rPr lang="en-US" altLang="zh-CN" sz="2400" b="1" dirty="0">
                <a:solidFill>
                  <a:srgbClr val="0A9A11"/>
                </a:solidFill>
                <a:latin typeface="+mn-ea"/>
                <a:ea typeface="+mn-ea"/>
                <a:cs typeface="+mn-ea"/>
              </a:rPr>
              <a:t>----</a:t>
            </a:r>
            <a:r>
              <a:rPr lang="zh-CN" altLang="en-US" sz="2400" b="1" dirty="0">
                <a:solidFill>
                  <a:srgbClr val="0A9A11"/>
                </a:solidFill>
                <a:latin typeface="+mn-ea"/>
                <a:ea typeface="+mn-ea"/>
                <a:cs typeface="+mn-ea"/>
              </a:rPr>
              <a:t>万方数据知识服务平台使用讲解</a:t>
            </a:r>
            <a:endParaRPr lang="en-US" altLang="zh-CN" sz="2400" b="1" dirty="0">
              <a:solidFill>
                <a:srgbClr val="0A9A11"/>
              </a:solidFill>
              <a:latin typeface="+mn-ea"/>
              <a:ea typeface="+mn-ea"/>
              <a:cs typeface="+mn-ea"/>
            </a:endParaRPr>
          </a:p>
        </p:txBody>
      </p:sp>
      <p:sp>
        <p:nvSpPr>
          <p:cNvPr id="5" name="TextBox 6"/>
          <p:cNvSpPr txBox="1"/>
          <p:nvPr/>
        </p:nvSpPr>
        <p:spPr>
          <a:xfrm>
            <a:off x="2712000" y="4422059"/>
            <a:ext cx="6555825" cy="368300"/>
          </a:xfrm>
          <a:prstGeom prst="rect">
            <a:avLst/>
          </a:prstGeom>
          <a:noFill/>
        </p:spPr>
        <p:txBody>
          <a:bodyPr wrap="square">
            <a:spAutoFit/>
          </a:bodyPr>
          <a:lstStyle/>
          <a:p>
            <a:pPr algn="ctr" eaLnBrk="1" fontAlgn="auto" hangingPunct="1">
              <a:spcBef>
                <a:spcPts val="0"/>
              </a:spcBef>
              <a:spcAft>
                <a:spcPts val="0"/>
              </a:spcAft>
              <a:defRPr/>
            </a:pPr>
            <a:r>
              <a:rPr lang="zh-CN" altLang="en-US" b="1" dirty="0" smtClean="0">
                <a:solidFill>
                  <a:schemeClr val="bg1"/>
                </a:solidFill>
                <a:latin typeface="+mn-ea"/>
                <a:cs typeface="+mn-ea"/>
              </a:rPr>
              <a:t>北京万方数据股份有限公司    王肖瑞</a:t>
            </a:r>
            <a:endParaRPr lang="zh-CN" altLang="en-US" b="1" dirty="0">
              <a:solidFill>
                <a:schemeClr val="bg1"/>
              </a:solidFill>
              <a:latin typeface="+mn-ea"/>
              <a:cs typeface="+mn-ea"/>
            </a:endParaRPr>
          </a:p>
        </p:txBody>
      </p:sp>
      <p:cxnSp>
        <p:nvCxnSpPr>
          <p:cNvPr id="6" name="直接连接符 5"/>
          <p:cNvCxnSpPr/>
          <p:nvPr/>
        </p:nvCxnSpPr>
        <p:spPr>
          <a:xfrm flipV="1">
            <a:off x="2734945" y="1523365"/>
            <a:ext cx="6338570" cy="14605"/>
          </a:xfrm>
          <a:prstGeom prst="line">
            <a:avLst/>
          </a:prstGeom>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5273674" y="757237"/>
            <a:ext cx="16192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直接连接符 2"/>
          <p:cNvCxnSpPr/>
          <p:nvPr/>
        </p:nvCxnSpPr>
        <p:spPr>
          <a:xfrm flipV="1">
            <a:off x="2778125" y="4374515"/>
            <a:ext cx="6338570" cy="14605"/>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59804" y="1340244"/>
            <a:ext cx="5262880" cy="398780"/>
          </a:xfrm>
          <a:prstGeom prst="rect">
            <a:avLst/>
          </a:prstGeom>
          <a:noFill/>
        </p:spPr>
        <p:txBody>
          <a:bodyPr wrap="none" rtlCol="0">
            <a:spAutoFit/>
            <a:scene3d>
              <a:camera prst="orthographicFront"/>
              <a:lightRig rig="threePt" dir="t"/>
            </a:scene3d>
          </a:bodyPr>
          <a:lstStyle/>
          <a:p>
            <a:r>
              <a:rPr lang="zh-CN" altLang="en-US" sz="20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了解了最新科研动态，研究主题有了大概方向</a:t>
            </a:r>
          </a:p>
        </p:txBody>
      </p:sp>
      <p:sp>
        <p:nvSpPr>
          <p:cNvPr id="5" name="文本框 4"/>
          <p:cNvSpPr txBox="1"/>
          <p:nvPr/>
        </p:nvSpPr>
        <p:spPr>
          <a:xfrm>
            <a:off x="4575810" y="1966595"/>
            <a:ext cx="5547995" cy="460375"/>
          </a:xfrm>
          <a:prstGeom prst="rect">
            <a:avLst/>
          </a:prstGeom>
          <a:noFill/>
        </p:spPr>
        <p:txBody>
          <a:bodyPr wrap="square" rtlCol="0">
            <a:spAutoFit/>
          </a:bodyPr>
          <a:lstStyle/>
          <a:p>
            <a:pPr lvl="1"/>
            <a:r>
              <a:rPr lang="zh-CN" altLang="en-US" sz="2400" b="1" dirty="0">
                <a:solidFill>
                  <a:schemeClr val="tx1"/>
                </a:solidFill>
                <a:latin typeface="楷体" panose="02010609060101010101" pitchFamily="49" charset="-122"/>
                <a:ea typeface="楷体" panose="02010609060101010101" pitchFamily="49" charset="-122"/>
              </a:rPr>
              <a:t>例如，暂定了</a:t>
            </a:r>
            <a:r>
              <a:rPr lang="zh-CN" altLang="en-US" sz="2400" b="1" dirty="0">
                <a:solidFill>
                  <a:srgbClr val="C00000"/>
                </a:solidFill>
                <a:latin typeface="楷体" panose="02010609060101010101" pitchFamily="49" charset="-122"/>
                <a:ea typeface="楷体" panose="02010609060101010101" pitchFamily="49" charset="-122"/>
              </a:rPr>
              <a:t>5G</a:t>
            </a:r>
            <a:r>
              <a:rPr lang="zh-CN" altLang="en-US" sz="2400" b="1" dirty="0">
                <a:solidFill>
                  <a:schemeClr val="tx1"/>
                </a:solidFill>
                <a:latin typeface="楷体" panose="02010609060101010101" pitchFamily="49" charset="-122"/>
                <a:ea typeface="楷体" panose="02010609060101010101" pitchFamily="49" charset="-122"/>
              </a:rPr>
              <a:t>这个研究方向</a:t>
            </a:r>
          </a:p>
        </p:txBody>
      </p:sp>
      <p:sp>
        <p:nvSpPr>
          <p:cNvPr id="6" name="矩形 5"/>
          <p:cNvSpPr/>
          <p:nvPr/>
        </p:nvSpPr>
        <p:spPr>
          <a:xfrm>
            <a:off x="5160233" y="2985508"/>
            <a:ext cx="5652119" cy="2861310"/>
          </a:xfrm>
          <a:prstGeom prst="rect">
            <a:avLst/>
          </a:prstGeom>
        </p:spPr>
        <p:txBody>
          <a:bodyPr wrap="square">
            <a:spAutoFit/>
          </a:bodyPr>
          <a:lstStyle/>
          <a:p>
            <a:pPr>
              <a:buFont typeface="Wingdings" panose="05000000000000000000" pitchFamily="2" charset="2"/>
              <a:buNone/>
            </a:pPr>
            <a:r>
              <a:rPr lang="en-US" altLang="zh-CN" sz="2000" b="1" dirty="0">
                <a:latin typeface="楷体" panose="02010609060101010101" pitchFamily="49" charset="-122"/>
                <a:ea typeface="楷体" panose="02010609060101010101" pitchFamily="49" charset="-122"/>
                <a:cs typeface="楷体" panose="02010609060101010101" pitchFamily="49" charset="-122"/>
              </a:rPr>
              <a:t>1</a:t>
            </a:r>
            <a:r>
              <a:rPr lang="zh-CN" altLang="en-US" sz="2000" b="1" dirty="0">
                <a:latin typeface="楷体" panose="02010609060101010101" pitchFamily="49" charset="-122"/>
                <a:ea typeface="楷体" panose="02010609060101010101" pitchFamily="49" charset="-122"/>
                <a:cs typeface="楷体" panose="02010609060101010101" pitchFamily="49" charset="-122"/>
              </a:rPr>
              <a:t>、5G的定义是什么？</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r>
              <a:rPr lang="en-US" altLang="zh-CN" sz="2000" b="1" dirty="0">
                <a:latin typeface="楷体" panose="02010609060101010101" pitchFamily="49" charset="-122"/>
                <a:ea typeface="楷体" panose="02010609060101010101" pitchFamily="49" charset="-122"/>
                <a:cs typeface="楷体" panose="02010609060101010101" pitchFamily="49" charset="-122"/>
              </a:rPr>
              <a:t>2</a:t>
            </a:r>
            <a:r>
              <a:rPr lang="zh-CN" altLang="zh-CN" sz="2000" b="1" dirty="0">
                <a:latin typeface="楷体" panose="02010609060101010101" pitchFamily="49" charset="-122"/>
                <a:ea typeface="楷体" panose="02010609060101010101" pitchFamily="49" charset="-122"/>
                <a:cs typeface="楷体" panose="02010609060101010101" pitchFamily="49" charset="-122"/>
              </a:rPr>
              <a:t>、</a:t>
            </a:r>
            <a:r>
              <a:rPr lang="zh-CN" altLang="en-US" sz="2000" b="1" dirty="0">
                <a:latin typeface="楷体" panose="02010609060101010101" pitchFamily="49" charset="-122"/>
                <a:ea typeface="楷体" panose="02010609060101010101" pitchFamily="49" charset="-122"/>
                <a:cs typeface="楷体" panose="02010609060101010101" pitchFamily="49" charset="-122"/>
              </a:rPr>
              <a:t>5G方向的主题很多，具体定什么？</a:t>
            </a:r>
          </a:p>
          <a:p>
            <a:pPr>
              <a:buFont typeface="Wingdings" panose="05000000000000000000" pitchFamily="2" charset="2"/>
              <a:buNone/>
            </a:pP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r>
              <a:rPr lang="en-US" altLang="zh-CN" sz="2000" b="1" dirty="0">
                <a:latin typeface="楷体" panose="02010609060101010101" pitchFamily="49" charset="-122"/>
                <a:ea typeface="楷体" panose="02010609060101010101" pitchFamily="49" charset="-122"/>
                <a:cs typeface="楷体" panose="02010609060101010101" pitchFamily="49" charset="-122"/>
              </a:rPr>
              <a:t>3</a:t>
            </a:r>
            <a:r>
              <a:rPr lang="zh-CN" altLang="en-US" sz="2000" b="1" dirty="0">
                <a:latin typeface="楷体" panose="02010609060101010101" pitchFamily="49" charset="-122"/>
                <a:ea typeface="楷体" panose="02010609060101010101" pitchFamily="49" charset="-122"/>
                <a:cs typeface="楷体" panose="02010609060101010101" pitchFamily="49" charset="-122"/>
              </a:rPr>
              <a:t>、研究价值怎么样？</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r>
              <a:rPr lang="en-US" altLang="zh-CN" sz="2000" b="1" dirty="0">
                <a:latin typeface="楷体" panose="02010609060101010101" pitchFamily="49" charset="-122"/>
                <a:ea typeface="楷体" panose="02010609060101010101" pitchFamily="49" charset="-122"/>
                <a:cs typeface="楷体" panose="02010609060101010101" pitchFamily="49" charset="-122"/>
              </a:rPr>
              <a:t>4</a:t>
            </a:r>
            <a:r>
              <a:rPr lang="zh-CN" altLang="en-US" sz="2000" b="1" dirty="0">
                <a:latin typeface="楷体" panose="02010609060101010101" pitchFamily="49" charset="-122"/>
                <a:ea typeface="楷体" panose="02010609060101010101" pitchFamily="49" charset="-122"/>
                <a:cs typeface="楷体" panose="02010609060101010101" pitchFamily="49" charset="-122"/>
              </a:rPr>
              <a:t>、参考文献有哪些？（资源类型、时间、语种）</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a:buFont typeface="Wingdings" panose="05000000000000000000" pitchFamily="2" charset="2"/>
              <a:buNone/>
            </a:pP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p:txBody>
      </p:sp>
      <p:pic>
        <p:nvPicPr>
          <p:cNvPr id="7" name="图片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865605" y="2428266"/>
            <a:ext cx="2857500" cy="2857500"/>
          </a:xfrm>
          <a:prstGeom prst="rect">
            <a:avLst/>
          </a:prstGeom>
          <a:ln>
            <a:solidFill>
              <a:srgbClr val="FCFCFC"/>
            </a:solidFill>
          </a:ln>
        </p:spPr>
      </p:pic>
      <p:sp>
        <p:nvSpPr>
          <p:cNvPr id="2" name="五边形 1"/>
          <p:cNvSpPr/>
          <p:nvPr/>
        </p:nvSpPr>
        <p:spPr>
          <a:xfrm>
            <a:off x="762000" y="652145"/>
            <a:ext cx="3415030" cy="611505"/>
          </a:xfrm>
          <a:prstGeom prst="homePlat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altLang="zh-CN" sz="2400" b="1">
                <a:solidFill>
                  <a:schemeClr val="tx1"/>
                </a:solidFill>
                <a:latin typeface="楷体" panose="02010609060101010101" pitchFamily="49" charset="-122"/>
                <a:ea typeface="楷体" panose="02010609060101010101" pitchFamily="49" charset="-122"/>
                <a:sym typeface="+mn-ea"/>
              </a:rPr>
              <a:t>1.</a:t>
            </a:r>
            <a:r>
              <a:rPr lang="zh-CN" altLang="en-US" sz="2400" b="1">
                <a:solidFill>
                  <a:schemeClr val="tx1"/>
                </a:solidFill>
                <a:latin typeface="楷体" panose="02010609060101010101" pitchFamily="49" charset="-122"/>
                <a:ea typeface="楷体" panose="02010609060101010101" pitchFamily="49" charset="-122"/>
                <a:sym typeface="+mn-ea"/>
              </a:rPr>
              <a:t>研究主题怎么定？</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6" name="文本框 15"/>
          <p:cNvSpPr txBox="1"/>
          <p:nvPr/>
        </p:nvSpPr>
        <p:spPr>
          <a:xfrm>
            <a:off x="16510" y="68580"/>
            <a:ext cx="3949065" cy="58356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一、写论文前的思考</a:t>
            </a: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693000"/>
            <a:ext cx="12192000" cy="6192000"/>
          </a:xfrm>
          <a:prstGeom prst="rect">
            <a:avLst/>
          </a:prstGeom>
          <a:noFill/>
          <a:ln w="9525">
            <a:noFill/>
            <a:miter lim="800000"/>
            <a:headEnd/>
            <a:tailEnd/>
          </a:ln>
        </p:spPr>
      </p:pic>
      <p:sp>
        <p:nvSpPr>
          <p:cNvPr id="5" name="文本框 15"/>
          <p:cNvSpPr txBox="1"/>
          <p:nvPr/>
        </p:nvSpPr>
        <p:spPr>
          <a:xfrm>
            <a:off x="16510" y="68580"/>
            <a:ext cx="3949065" cy="58356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一、写论文前的思考</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3144000" y="1701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custDataLst>
              <p:tags r:id="rId1"/>
            </p:custDataLst>
          </p:nvPr>
        </p:nvSpPr>
        <p:spPr>
          <a:xfrm>
            <a:off x="4944000" y="0"/>
            <a:ext cx="1951355" cy="584775"/>
          </a:xfrm>
          <a:prstGeom prst="rect">
            <a:avLst/>
          </a:prstGeom>
          <a:noFill/>
        </p:spPr>
        <p:txBody>
          <a:bodyPr wrap="square" rtlCol="0">
            <a:spAutoFit/>
          </a:bodyPr>
          <a:lstStyle/>
          <a:p>
            <a:pPr algn="ctr">
              <a:defRPr/>
            </a:pPr>
            <a:r>
              <a:rPr lang="zh-CN" altLang="en-US" sz="3200" b="1" spc="150" dirty="0" smtClean="0">
                <a:solidFill>
                  <a:schemeClr val="bg1"/>
                </a:solidFill>
                <a:latin typeface="楷体" panose="02010609060101010101" pitchFamily="49" charset="-122"/>
                <a:ea typeface="楷体" panose="02010609060101010101" pitchFamily="49" charset="-122"/>
                <a:cs typeface="Gen Jyuu GothicL Medium" panose="020B0302020203020207" pitchFamily="34" charset="-128"/>
                <a:sym typeface="+mn-lt"/>
              </a:rPr>
              <a:t>目 录</a:t>
            </a:r>
            <a:endParaRPr lang="ko-KR" altLang="en-US" sz="3200" b="1" spc="150" dirty="0">
              <a:solidFill>
                <a:schemeClr val="bg1"/>
              </a:solidFill>
              <a:latin typeface="楷体" panose="02010609060101010101" pitchFamily="49" charset="-122"/>
              <a:ea typeface="楷体" panose="02010609060101010101" pitchFamily="49" charset="-122"/>
              <a:cs typeface="Gen Jyuu GothicL Medium" panose="020B0302020203020207" pitchFamily="34" charset="-128"/>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08000" y="668767"/>
            <a:ext cx="11584886" cy="6083070"/>
          </a:xfrm>
          <a:prstGeom prst="rect">
            <a:avLst/>
          </a:prstGeom>
          <a:noFill/>
          <a:ln w="9525">
            <a:noFill/>
            <a:miter lim="800000"/>
            <a:headEnd/>
            <a:tailEnd/>
          </a:ln>
        </p:spPr>
      </p:pic>
      <p:sp>
        <p:nvSpPr>
          <p:cNvPr id="3"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7"/>
          <p:cNvSpPr>
            <a:spLocks noEditPoints="1"/>
          </p:cNvSpPr>
          <p:nvPr/>
        </p:nvSpPr>
        <p:spPr bwMode="black">
          <a:xfrm>
            <a:off x="5553945" y="3385033"/>
            <a:ext cx="1070227" cy="946564"/>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bg2">
              <a:lumMod val="90000"/>
            </a:schemeClr>
          </a:solidFill>
          <a:ln>
            <a:noFill/>
          </a:ln>
          <a:extLst/>
        </p:spPr>
        <p:txBody>
          <a:bodyPr vert="horz" wrap="square" lIns="89615" tIns="44807" rIns="89615" bIns="44807" numCol="1" anchor="t" anchorCtr="0" compatLnSpc="1">
            <a:prstTxWarp prst="textNoShape">
              <a:avLst/>
            </a:prstTxWarp>
          </a:bodyPr>
          <a:lstStyle/>
          <a:p>
            <a:pPr defTabSz="896118"/>
            <a:endParaRPr lang="en-US" sz="1700" dirty="0">
              <a:solidFill>
                <a:srgbClr val="000000"/>
              </a:solidFill>
            </a:endParaRPr>
          </a:p>
        </p:txBody>
      </p:sp>
      <p:grpSp>
        <p:nvGrpSpPr>
          <p:cNvPr id="3" name="Group 8"/>
          <p:cNvGrpSpPr/>
          <p:nvPr/>
        </p:nvGrpSpPr>
        <p:grpSpPr>
          <a:xfrm>
            <a:off x="6635785" y="1392555"/>
            <a:ext cx="4869819" cy="5076909"/>
            <a:chOff x="6921246" y="981428"/>
            <a:chExt cx="4967469" cy="5177977"/>
          </a:xfrm>
        </p:grpSpPr>
        <p:grpSp>
          <p:nvGrpSpPr>
            <p:cNvPr id="4" name="Group 7"/>
            <p:cNvGrpSpPr/>
            <p:nvPr/>
          </p:nvGrpSpPr>
          <p:grpSpPr>
            <a:xfrm>
              <a:off x="6921246" y="981428"/>
              <a:ext cx="4967469" cy="5177977"/>
              <a:chOff x="6921246" y="981428"/>
              <a:chExt cx="4967469" cy="5177977"/>
            </a:xfrm>
          </p:grpSpPr>
          <p:sp>
            <p:nvSpPr>
              <p:cNvPr id="39" name="Rectangle 38"/>
              <p:cNvSpPr/>
              <p:nvPr/>
            </p:nvSpPr>
            <p:spPr>
              <a:xfrm>
                <a:off x="6921246" y="981428"/>
                <a:ext cx="4956048" cy="51779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rgbClr val="68217A"/>
                  </a:solidFill>
                </a:endParaRPr>
              </a:p>
            </p:txBody>
          </p:sp>
          <p:grpSp>
            <p:nvGrpSpPr>
              <p:cNvPr id="5" name="Group 50"/>
              <p:cNvGrpSpPr/>
              <p:nvPr/>
            </p:nvGrpSpPr>
            <p:grpSpPr>
              <a:xfrm>
                <a:off x="6932667" y="2038344"/>
                <a:ext cx="4956048" cy="4121061"/>
                <a:chOff x="6932667" y="1666269"/>
                <a:chExt cx="4956048" cy="4121061"/>
              </a:xfrm>
            </p:grpSpPr>
            <p:sp>
              <p:nvSpPr>
                <p:cNvPr id="52" name="Rectangle 51"/>
                <p:cNvSpPr/>
                <p:nvPr/>
              </p:nvSpPr>
              <p:spPr>
                <a:xfrm>
                  <a:off x="6932667" y="2249464"/>
                  <a:ext cx="4956048" cy="3537866"/>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896334">
                    <a:lnSpc>
                      <a:spcPct val="90000"/>
                    </a:lnSpc>
                    <a:defRPr/>
                  </a:pPr>
                  <a:endParaRPr lang="en-US" sz="1600" dirty="0">
                    <a:gradFill>
                      <a:gsLst>
                        <a:gs pos="0">
                          <a:srgbClr val="FFFFFF"/>
                        </a:gs>
                        <a:gs pos="50000">
                          <a:srgbClr val="FFFFFF"/>
                        </a:gs>
                      </a:gsLst>
                      <a:lin ang="0" scaled="0"/>
                    </a:gradFill>
                  </a:endParaRPr>
                </a:p>
                <a:p>
                  <a:pPr marL="115154" defTabSz="896334">
                    <a:lnSpc>
                      <a:spcPct val="90000"/>
                    </a:lnSpc>
                    <a:spcBef>
                      <a:spcPts val="1176"/>
                    </a:spcBef>
                    <a:defRPr/>
                  </a:pPr>
                  <a:r>
                    <a:rPr lang="zh-CN" altLang="en-US" sz="3200" i="1" dirty="0" smtClean="0">
                      <a:gradFill>
                        <a:gsLst>
                          <a:gs pos="0">
                            <a:srgbClr val="FFFFFF"/>
                          </a:gs>
                          <a:gs pos="50000">
                            <a:srgbClr val="FFFFFF"/>
                          </a:gs>
                        </a:gsLst>
                        <a:lin ang="0" scaled="0"/>
                      </a:gradFill>
                    </a:rPr>
                    <a:t>智搜帮你发现</a:t>
                  </a:r>
                  <a:endParaRPr lang="en-US" sz="3200" i="1" dirty="0">
                    <a:gradFill>
                      <a:gsLst>
                        <a:gs pos="0">
                          <a:srgbClr val="FFFFFF"/>
                        </a:gs>
                        <a:gs pos="50000">
                          <a:srgbClr val="FFFFFF"/>
                        </a:gs>
                      </a:gsLst>
                      <a:lin ang="0" scaled="0"/>
                    </a:gradFill>
                  </a:endParaRPr>
                </a:p>
              </p:txBody>
            </p:sp>
            <p:sp>
              <p:nvSpPr>
                <p:cNvPr id="53" name="Rectangle 52"/>
                <p:cNvSpPr>
                  <a:spLocks noChangeAspect="1"/>
                </p:cNvSpPr>
                <p:nvPr/>
              </p:nvSpPr>
              <p:spPr bwMode="auto">
                <a:xfrm>
                  <a:off x="8670612" y="4154020"/>
                  <a:ext cx="1478543" cy="1478544"/>
                </a:xfrm>
                <a:prstGeom prst="rect">
                  <a:avLst/>
                </a:prstGeom>
                <a:solidFill>
                  <a:srgbClr val="00BCF2"/>
                </a:solidFill>
                <a:ln w="38100" cap="flat" cmpd="sng" algn="ctr">
                  <a:noFill/>
                  <a:prstDash val="solid"/>
                  <a:headEnd type="none" w="med" len="med"/>
                  <a:tailEnd type="none" w="med" len="med"/>
                </a:ln>
                <a:effectLst/>
              </p:spPr>
              <p:txBody>
                <a:bodyPr vert="horz" wrap="square" lIns="93256" tIns="91440" rIns="93256" bIns="91440" numCol="1" rtlCol="0" anchor="t" anchorCtr="0" compatLnSpc="1">
                  <a:prstTxWarp prst="textNoShape">
                    <a:avLst/>
                  </a:prstTxWarp>
                </a:bodyPr>
                <a:lstStyle/>
                <a:p>
                  <a:pPr defTabSz="913870">
                    <a:lnSpc>
                      <a:spcPct val="90000"/>
                    </a:lnSpc>
                  </a:pPr>
                  <a:r>
                    <a:rPr lang="zh-CN" altLang="en-US" sz="2100" kern="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智能扩展</a:t>
                  </a:r>
                  <a:endParaRPr lang="en-US" sz="21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54" name="Rectangle 53"/>
                <p:cNvSpPr>
                  <a:spLocks noChangeAspect="1"/>
                </p:cNvSpPr>
                <p:nvPr/>
              </p:nvSpPr>
              <p:spPr bwMode="auto">
                <a:xfrm>
                  <a:off x="10230739" y="4154020"/>
                  <a:ext cx="1478543" cy="1478544"/>
                </a:xfrm>
                <a:prstGeom prst="rect">
                  <a:avLst/>
                </a:prstGeom>
                <a:solidFill>
                  <a:srgbClr val="00BCF2"/>
                </a:solidFill>
                <a:ln w="38100" cap="flat" cmpd="sng" algn="ctr">
                  <a:noFill/>
                  <a:prstDash val="solid"/>
                  <a:headEnd type="none" w="med" len="med"/>
                  <a:tailEnd type="none" w="med" len="med"/>
                </a:ln>
                <a:effectLst/>
              </p:spPr>
              <p:txBody>
                <a:bodyPr vert="horz" wrap="square" lIns="93256" tIns="91440" rIns="93256" bIns="91440" numCol="1" rtlCol="0" anchor="t" anchorCtr="0" compatLnSpc="1">
                  <a:prstTxWarp prst="textNoShape">
                    <a:avLst/>
                  </a:prstTxWarp>
                </a:bodyPr>
                <a:lstStyle/>
                <a:p>
                  <a:pPr defTabSz="913870">
                    <a:lnSpc>
                      <a:spcPct val="90000"/>
                    </a:lnSpc>
                  </a:pPr>
                  <a:r>
                    <a:rPr lang="zh-CN" altLang="en-US" sz="2100" kern="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知识关联</a:t>
                  </a:r>
                  <a:endParaRPr lang="en-US" sz="21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55" name="Rectangle 54"/>
                <p:cNvSpPr>
                  <a:spLocks noChangeAspect="1"/>
                </p:cNvSpPr>
                <p:nvPr/>
              </p:nvSpPr>
              <p:spPr bwMode="auto">
                <a:xfrm>
                  <a:off x="7110487" y="4154020"/>
                  <a:ext cx="1478543" cy="1478544"/>
                </a:xfrm>
                <a:prstGeom prst="rect">
                  <a:avLst/>
                </a:prstGeom>
                <a:solidFill>
                  <a:srgbClr val="00BCF2"/>
                </a:solidFill>
                <a:ln w="38100" cap="flat" cmpd="sng" algn="ctr">
                  <a:noFill/>
                  <a:prstDash val="solid"/>
                  <a:headEnd type="none" w="med" len="med"/>
                  <a:tailEnd type="none" w="med" len="med"/>
                </a:ln>
                <a:effectLst/>
              </p:spPr>
              <p:txBody>
                <a:bodyPr vert="horz" wrap="square" lIns="93256" tIns="91440" rIns="93256" bIns="91440" numCol="1" rtlCol="0" anchor="t" anchorCtr="0" compatLnSpc="1">
                  <a:prstTxWarp prst="textNoShape">
                    <a:avLst/>
                  </a:prstTxWarp>
                </a:bodyPr>
                <a:lstStyle/>
                <a:p>
                  <a:pPr defTabSz="913870">
                    <a:lnSpc>
                      <a:spcPct val="90000"/>
                    </a:lnSpc>
                    <a:defRPr/>
                  </a:pPr>
                  <a:r>
                    <a:rPr lang="zh-CN" altLang="en-US" sz="21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智能识别</a:t>
                  </a:r>
                  <a:endParaRPr lang="en-US" sz="21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56" name="Freeform 55"/>
                <p:cNvSpPr>
                  <a:spLocks/>
                </p:cNvSpPr>
                <p:nvPr/>
              </p:nvSpPr>
              <p:spPr bwMode="auto">
                <a:xfrm>
                  <a:off x="7404510" y="4981455"/>
                  <a:ext cx="890496" cy="620982"/>
                </a:xfrm>
                <a:custGeom>
                  <a:avLst/>
                  <a:gdLst/>
                  <a:ahLst/>
                  <a:cxnLst/>
                  <a:rect l="l" t="t" r="r" b="b"/>
                  <a:pathLst>
                    <a:path w="1822529" h="1109555">
                      <a:moveTo>
                        <a:pt x="341442" y="686899"/>
                      </a:moveTo>
                      <a:cubicBezTo>
                        <a:pt x="376723" y="679869"/>
                        <a:pt x="419060" y="707989"/>
                        <a:pt x="433172" y="750169"/>
                      </a:cubicBezTo>
                      <a:cubicBezTo>
                        <a:pt x="440228" y="715019"/>
                        <a:pt x="482565" y="693929"/>
                        <a:pt x="517846" y="700959"/>
                      </a:cubicBezTo>
                      <a:cubicBezTo>
                        <a:pt x="553127" y="707989"/>
                        <a:pt x="581351" y="743139"/>
                        <a:pt x="581351" y="778289"/>
                      </a:cubicBezTo>
                      <a:cubicBezTo>
                        <a:pt x="581351" y="778283"/>
                        <a:pt x="581351" y="778218"/>
                        <a:pt x="581351" y="777410"/>
                      </a:cubicBezTo>
                      <a:lnTo>
                        <a:pt x="581351" y="771259"/>
                      </a:lnTo>
                      <a:cubicBezTo>
                        <a:pt x="588407" y="729079"/>
                        <a:pt x="630744" y="707989"/>
                        <a:pt x="673081" y="715019"/>
                      </a:cubicBezTo>
                      <a:cubicBezTo>
                        <a:pt x="715418" y="722049"/>
                        <a:pt x="743643" y="764229"/>
                        <a:pt x="729530" y="806408"/>
                      </a:cubicBezTo>
                      <a:cubicBezTo>
                        <a:pt x="729528" y="806422"/>
                        <a:pt x="729410" y="807248"/>
                        <a:pt x="722474" y="855618"/>
                      </a:cubicBezTo>
                      <a:cubicBezTo>
                        <a:pt x="736586" y="827498"/>
                        <a:pt x="771867" y="813438"/>
                        <a:pt x="807148" y="820468"/>
                      </a:cubicBezTo>
                      <a:cubicBezTo>
                        <a:pt x="842429" y="827498"/>
                        <a:pt x="870653" y="869678"/>
                        <a:pt x="863597" y="911858"/>
                      </a:cubicBezTo>
                      <a:cubicBezTo>
                        <a:pt x="863595" y="911868"/>
                        <a:pt x="863334" y="912973"/>
                        <a:pt x="835372" y="1031367"/>
                      </a:cubicBezTo>
                      <a:cubicBezTo>
                        <a:pt x="821260" y="1073546"/>
                        <a:pt x="785979" y="1094636"/>
                        <a:pt x="750699" y="1094636"/>
                      </a:cubicBezTo>
                      <a:lnTo>
                        <a:pt x="744602" y="1094636"/>
                      </a:lnTo>
                      <a:cubicBezTo>
                        <a:pt x="701306" y="1080576"/>
                        <a:pt x="680137" y="1045427"/>
                        <a:pt x="680137" y="1010277"/>
                      </a:cubicBezTo>
                      <a:cubicBezTo>
                        <a:pt x="666025" y="1031367"/>
                        <a:pt x="637800" y="1045427"/>
                        <a:pt x="609576" y="1045427"/>
                      </a:cubicBezTo>
                      <a:lnTo>
                        <a:pt x="603479" y="1045427"/>
                      </a:lnTo>
                      <a:cubicBezTo>
                        <a:pt x="560183" y="1031367"/>
                        <a:pt x="531958" y="989187"/>
                        <a:pt x="539014" y="954037"/>
                      </a:cubicBezTo>
                      <a:cubicBezTo>
                        <a:pt x="539018" y="954033"/>
                        <a:pt x="539072" y="953980"/>
                        <a:pt x="539896" y="953158"/>
                      </a:cubicBezTo>
                      <a:lnTo>
                        <a:pt x="546071" y="947007"/>
                      </a:lnTo>
                      <a:cubicBezTo>
                        <a:pt x="524902" y="968097"/>
                        <a:pt x="496678" y="982157"/>
                        <a:pt x="468453" y="982157"/>
                      </a:cubicBezTo>
                      <a:cubicBezTo>
                        <a:pt x="468446" y="982157"/>
                        <a:pt x="468376" y="982157"/>
                        <a:pt x="467571" y="982157"/>
                      </a:cubicBezTo>
                      <a:lnTo>
                        <a:pt x="461397" y="982157"/>
                      </a:lnTo>
                      <a:cubicBezTo>
                        <a:pt x="433172" y="975127"/>
                        <a:pt x="412004" y="954037"/>
                        <a:pt x="404948" y="925917"/>
                      </a:cubicBezTo>
                      <a:cubicBezTo>
                        <a:pt x="397892" y="932947"/>
                        <a:pt x="397892" y="932947"/>
                        <a:pt x="390835" y="932947"/>
                      </a:cubicBezTo>
                      <a:cubicBezTo>
                        <a:pt x="383779" y="932947"/>
                        <a:pt x="376723" y="932947"/>
                        <a:pt x="369667" y="932947"/>
                      </a:cubicBezTo>
                      <a:cubicBezTo>
                        <a:pt x="334386" y="932947"/>
                        <a:pt x="306162" y="904828"/>
                        <a:pt x="299106" y="876708"/>
                      </a:cubicBezTo>
                      <a:cubicBezTo>
                        <a:pt x="299102" y="876692"/>
                        <a:pt x="298837" y="875458"/>
                        <a:pt x="277937" y="778289"/>
                      </a:cubicBezTo>
                      <a:cubicBezTo>
                        <a:pt x="270881" y="736109"/>
                        <a:pt x="299106" y="700959"/>
                        <a:pt x="341442" y="686899"/>
                      </a:cubicBezTo>
                      <a:close/>
                      <a:moveTo>
                        <a:pt x="362511" y="142762"/>
                      </a:moveTo>
                      <a:cubicBezTo>
                        <a:pt x="362554" y="142762"/>
                        <a:pt x="390795" y="142762"/>
                        <a:pt x="433141" y="142762"/>
                      </a:cubicBezTo>
                      <a:cubicBezTo>
                        <a:pt x="404889" y="170990"/>
                        <a:pt x="383700" y="206274"/>
                        <a:pt x="383700" y="241559"/>
                      </a:cubicBezTo>
                      <a:cubicBezTo>
                        <a:pt x="376637" y="276843"/>
                        <a:pt x="383700" y="305071"/>
                        <a:pt x="397826" y="333298"/>
                      </a:cubicBezTo>
                      <a:cubicBezTo>
                        <a:pt x="426078" y="382696"/>
                        <a:pt x="468457" y="410924"/>
                        <a:pt x="517898" y="410924"/>
                      </a:cubicBezTo>
                      <a:cubicBezTo>
                        <a:pt x="546150" y="417981"/>
                        <a:pt x="581465" y="410924"/>
                        <a:pt x="609717" y="396810"/>
                      </a:cubicBezTo>
                      <a:cubicBezTo>
                        <a:pt x="609726" y="396804"/>
                        <a:pt x="610149" y="396523"/>
                        <a:pt x="630907" y="382696"/>
                      </a:cubicBezTo>
                      <a:cubicBezTo>
                        <a:pt x="630927" y="382685"/>
                        <a:pt x="632883" y="381599"/>
                        <a:pt x="821609" y="276843"/>
                      </a:cubicBezTo>
                      <a:cubicBezTo>
                        <a:pt x="821623" y="276849"/>
                        <a:pt x="822935" y="277432"/>
                        <a:pt x="948744" y="333298"/>
                      </a:cubicBezTo>
                      <a:cubicBezTo>
                        <a:pt x="948758" y="333309"/>
                        <a:pt x="951606" y="335362"/>
                        <a:pt x="1506724" y="735540"/>
                      </a:cubicBezTo>
                      <a:cubicBezTo>
                        <a:pt x="1534976" y="756711"/>
                        <a:pt x="1542039" y="806109"/>
                        <a:pt x="1520850" y="841394"/>
                      </a:cubicBezTo>
                      <a:cubicBezTo>
                        <a:pt x="1506724" y="862564"/>
                        <a:pt x="1485535" y="876678"/>
                        <a:pt x="1457283" y="876678"/>
                      </a:cubicBezTo>
                      <a:cubicBezTo>
                        <a:pt x="1457268" y="876667"/>
                        <a:pt x="1455327" y="875252"/>
                        <a:pt x="1195950" y="686142"/>
                      </a:cubicBezTo>
                      <a:cubicBezTo>
                        <a:pt x="1188887" y="679085"/>
                        <a:pt x="1181824" y="686142"/>
                        <a:pt x="1174761" y="693199"/>
                      </a:cubicBezTo>
                      <a:cubicBezTo>
                        <a:pt x="1174761" y="700256"/>
                        <a:pt x="1174761" y="707313"/>
                        <a:pt x="1181824" y="714370"/>
                      </a:cubicBezTo>
                      <a:cubicBezTo>
                        <a:pt x="1181837" y="714379"/>
                        <a:pt x="1183505" y="715545"/>
                        <a:pt x="1393715" y="862564"/>
                      </a:cubicBezTo>
                      <a:cubicBezTo>
                        <a:pt x="1393715" y="883735"/>
                        <a:pt x="1393715" y="904906"/>
                        <a:pt x="1379589" y="926076"/>
                      </a:cubicBezTo>
                      <a:cubicBezTo>
                        <a:pt x="1365463" y="947247"/>
                        <a:pt x="1337211" y="961361"/>
                        <a:pt x="1316022" y="961361"/>
                      </a:cubicBezTo>
                      <a:cubicBezTo>
                        <a:pt x="1316007" y="961350"/>
                        <a:pt x="1314082" y="959908"/>
                        <a:pt x="1061752" y="770825"/>
                      </a:cubicBezTo>
                      <a:cubicBezTo>
                        <a:pt x="1054689" y="770825"/>
                        <a:pt x="1040563" y="770825"/>
                        <a:pt x="1040563" y="777882"/>
                      </a:cubicBezTo>
                      <a:cubicBezTo>
                        <a:pt x="1033500" y="784939"/>
                        <a:pt x="1033500" y="791995"/>
                        <a:pt x="1040563" y="799052"/>
                      </a:cubicBezTo>
                      <a:cubicBezTo>
                        <a:pt x="1040576" y="799061"/>
                        <a:pt x="1042204" y="800199"/>
                        <a:pt x="1252454" y="947247"/>
                      </a:cubicBezTo>
                      <a:cubicBezTo>
                        <a:pt x="1252454" y="968418"/>
                        <a:pt x="1252454" y="989588"/>
                        <a:pt x="1238328" y="1010759"/>
                      </a:cubicBezTo>
                      <a:cubicBezTo>
                        <a:pt x="1224202" y="1031930"/>
                        <a:pt x="1203013" y="1038986"/>
                        <a:pt x="1174761" y="1038986"/>
                      </a:cubicBezTo>
                      <a:cubicBezTo>
                        <a:pt x="1174742" y="1038973"/>
                        <a:pt x="1172878" y="1037684"/>
                        <a:pt x="991122" y="911962"/>
                      </a:cubicBezTo>
                      <a:cubicBezTo>
                        <a:pt x="984059" y="904906"/>
                        <a:pt x="976996" y="904906"/>
                        <a:pt x="969933" y="911962"/>
                      </a:cubicBezTo>
                      <a:cubicBezTo>
                        <a:pt x="969933" y="919019"/>
                        <a:pt x="969933" y="926076"/>
                        <a:pt x="976996" y="933133"/>
                      </a:cubicBezTo>
                      <a:cubicBezTo>
                        <a:pt x="977008" y="933143"/>
                        <a:pt x="978180" y="934021"/>
                        <a:pt x="1090004" y="1017816"/>
                      </a:cubicBezTo>
                      <a:cubicBezTo>
                        <a:pt x="1097067" y="1038986"/>
                        <a:pt x="1090004" y="1060157"/>
                        <a:pt x="1082941" y="1074271"/>
                      </a:cubicBezTo>
                      <a:cubicBezTo>
                        <a:pt x="1061752" y="1095441"/>
                        <a:pt x="1040563" y="1109555"/>
                        <a:pt x="1019374" y="1109555"/>
                      </a:cubicBezTo>
                      <a:cubicBezTo>
                        <a:pt x="1019361" y="1109546"/>
                        <a:pt x="1018089" y="1108628"/>
                        <a:pt x="892239" y="1017816"/>
                      </a:cubicBezTo>
                      <a:cubicBezTo>
                        <a:pt x="892243" y="1017797"/>
                        <a:pt x="892533" y="1016447"/>
                        <a:pt x="913428" y="919019"/>
                      </a:cubicBezTo>
                      <a:cubicBezTo>
                        <a:pt x="913428" y="918992"/>
                        <a:pt x="913428" y="911948"/>
                        <a:pt x="913428" y="904906"/>
                      </a:cubicBezTo>
                      <a:cubicBezTo>
                        <a:pt x="920491" y="841394"/>
                        <a:pt x="878113" y="784939"/>
                        <a:pt x="814546" y="770825"/>
                      </a:cubicBezTo>
                      <a:cubicBezTo>
                        <a:pt x="807483" y="763768"/>
                        <a:pt x="807483" y="763768"/>
                        <a:pt x="800420" y="763768"/>
                      </a:cubicBezTo>
                      <a:cubicBezTo>
                        <a:pt x="793357" y="763768"/>
                        <a:pt x="786294" y="763768"/>
                        <a:pt x="779230" y="763768"/>
                      </a:cubicBezTo>
                      <a:cubicBezTo>
                        <a:pt x="772167" y="714370"/>
                        <a:pt x="736852" y="679085"/>
                        <a:pt x="687411" y="664972"/>
                      </a:cubicBezTo>
                      <a:cubicBezTo>
                        <a:pt x="680357" y="664972"/>
                        <a:pt x="673304" y="664972"/>
                        <a:pt x="673285" y="664972"/>
                      </a:cubicBezTo>
                      <a:cubicBezTo>
                        <a:pt x="637970" y="657915"/>
                        <a:pt x="609717" y="664972"/>
                        <a:pt x="588528" y="679085"/>
                      </a:cubicBezTo>
                      <a:cubicBezTo>
                        <a:pt x="574402" y="664972"/>
                        <a:pt x="553213" y="650858"/>
                        <a:pt x="524961" y="650858"/>
                      </a:cubicBezTo>
                      <a:cubicBezTo>
                        <a:pt x="524931" y="650858"/>
                        <a:pt x="517917" y="650858"/>
                        <a:pt x="517898" y="650858"/>
                      </a:cubicBezTo>
                      <a:cubicBezTo>
                        <a:pt x="489646" y="643801"/>
                        <a:pt x="461394" y="650858"/>
                        <a:pt x="440204" y="664972"/>
                      </a:cubicBezTo>
                      <a:cubicBezTo>
                        <a:pt x="419015" y="650858"/>
                        <a:pt x="390763" y="636744"/>
                        <a:pt x="369574" y="636744"/>
                      </a:cubicBezTo>
                      <a:cubicBezTo>
                        <a:pt x="355448" y="636744"/>
                        <a:pt x="341322" y="636744"/>
                        <a:pt x="327196" y="636744"/>
                      </a:cubicBezTo>
                      <a:cubicBezTo>
                        <a:pt x="284817" y="650858"/>
                        <a:pt x="256565" y="672028"/>
                        <a:pt x="242439" y="707313"/>
                      </a:cubicBezTo>
                      <a:cubicBezTo>
                        <a:pt x="242430" y="707310"/>
                        <a:pt x="242003" y="707167"/>
                        <a:pt x="221250" y="700256"/>
                      </a:cubicBezTo>
                      <a:cubicBezTo>
                        <a:pt x="214188" y="425073"/>
                        <a:pt x="362473" y="142834"/>
                        <a:pt x="362511" y="142762"/>
                      </a:cubicBezTo>
                      <a:close/>
                      <a:moveTo>
                        <a:pt x="1723364" y="112687"/>
                      </a:moveTo>
                      <a:cubicBezTo>
                        <a:pt x="1743550" y="115333"/>
                        <a:pt x="1760758" y="129886"/>
                        <a:pt x="1766052" y="156347"/>
                      </a:cubicBezTo>
                      <a:cubicBezTo>
                        <a:pt x="1766054" y="156361"/>
                        <a:pt x="1766355" y="158999"/>
                        <a:pt x="1822529" y="650276"/>
                      </a:cubicBezTo>
                      <a:cubicBezTo>
                        <a:pt x="1822529" y="678501"/>
                        <a:pt x="1801350" y="706725"/>
                        <a:pt x="1766052" y="706725"/>
                      </a:cubicBezTo>
                      <a:cubicBezTo>
                        <a:pt x="1766043" y="706725"/>
                        <a:pt x="1765216" y="706725"/>
                        <a:pt x="1688397" y="706725"/>
                      </a:cubicBezTo>
                      <a:cubicBezTo>
                        <a:pt x="1709572" y="332816"/>
                        <a:pt x="1533148" y="156409"/>
                        <a:pt x="1533086" y="156347"/>
                      </a:cubicBezTo>
                      <a:cubicBezTo>
                        <a:pt x="1533096" y="156345"/>
                        <a:pt x="1534390" y="156021"/>
                        <a:pt x="1702516" y="114010"/>
                      </a:cubicBezTo>
                      <a:cubicBezTo>
                        <a:pt x="1709576" y="112246"/>
                        <a:pt x="1716635" y="111805"/>
                        <a:pt x="1723364" y="112687"/>
                      </a:cubicBezTo>
                      <a:close/>
                      <a:moveTo>
                        <a:pt x="216121" y="52882"/>
                      </a:moveTo>
                      <a:cubicBezTo>
                        <a:pt x="222948" y="53102"/>
                        <a:pt x="229996" y="54864"/>
                        <a:pt x="237043" y="58387"/>
                      </a:cubicBezTo>
                      <a:cubicBezTo>
                        <a:pt x="237043" y="58387"/>
                        <a:pt x="237043" y="58387"/>
                        <a:pt x="321609" y="107717"/>
                      </a:cubicBezTo>
                      <a:cubicBezTo>
                        <a:pt x="321609" y="107717"/>
                        <a:pt x="159524" y="410746"/>
                        <a:pt x="173618" y="706726"/>
                      </a:cubicBezTo>
                      <a:cubicBezTo>
                        <a:pt x="173618" y="706726"/>
                        <a:pt x="173618" y="706726"/>
                        <a:pt x="39721" y="678538"/>
                      </a:cubicBezTo>
                      <a:cubicBezTo>
                        <a:pt x="11533" y="678538"/>
                        <a:pt x="-9609" y="650349"/>
                        <a:pt x="4485" y="615113"/>
                      </a:cubicBezTo>
                      <a:cubicBezTo>
                        <a:pt x="4485" y="615113"/>
                        <a:pt x="4485" y="615113"/>
                        <a:pt x="166571" y="86576"/>
                      </a:cubicBezTo>
                      <a:cubicBezTo>
                        <a:pt x="177142" y="65434"/>
                        <a:pt x="195640" y="52221"/>
                        <a:pt x="216121" y="52882"/>
                      </a:cubicBezTo>
                      <a:close/>
                      <a:moveTo>
                        <a:pt x="811860" y="637"/>
                      </a:moveTo>
                      <a:cubicBezTo>
                        <a:pt x="827743" y="-1131"/>
                        <a:pt x="843626" y="637"/>
                        <a:pt x="857745" y="7709"/>
                      </a:cubicBezTo>
                      <a:cubicBezTo>
                        <a:pt x="857763" y="7717"/>
                        <a:pt x="860458" y="8948"/>
                        <a:pt x="1260115" y="191579"/>
                      </a:cubicBezTo>
                      <a:cubicBezTo>
                        <a:pt x="1281293" y="205723"/>
                        <a:pt x="1302470" y="212795"/>
                        <a:pt x="1316589" y="212795"/>
                      </a:cubicBezTo>
                      <a:cubicBezTo>
                        <a:pt x="1358938" y="226937"/>
                        <a:pt x="1507151" y="198657"/>
                        <a:pt x="1507185" y="198651"/>
                      </a:cubicBezTo>
                      <a:cubicBezTo>
                        <a:pt x="1507263" y="198732"/>
                        <a:pt x="1655423" y="354319"/>
                        <a:pt x="1641309" y="679541"/>
                      </a:cubicBezTo>
                      <a:cubicBezTo>
                        <a:pt x="1641290" y="679545"/>
                        <a:pt x="1639948" y="679833"/>
                        <a:pt x="1542481" y="700757"/>
                      </a:cubicBezTo>
                      <a:cubicBezTo>
                        <a:pt x="1542454" y="700730"/>
                        <a:pt x="1535433" y="693697"/>
                        <a:pt x="1535422" y="693685"/>
                      </a:cubicBezTo>
                      <a:cubicBezTo>
                        <a:pt x="1535404" y="693673"/>
                        <a:pt x="1532978" y="691937"/>
                        <a:pt x="1189524" y="446168"/>
                      </a:cubicBezTo>
                      <a:cubicBezTo>
                        <a:pt x="1189512" y="446159"/>
                        <a:pt x="1187911" y="444983"/>
                        <a:pt x="977750" y="290586"/>
                      </a:cubicBezTo>
                      <a:cubicBezTo>
                        <a:pt x="977733" y="290578"/>
                        <a:pt x="976153" y="289858"/>
                        <a:pt x="822449" y="219867"/>
                      </a:cubicBezTo>
                      <a:cubicBezTo>
                        <a:pt x="822435" y="219874"/>
                        <a:pt x="820645" y="220824"/>
                        <a:pt x="582438" y="347161"/>
                      </a:cubicBezTo>
                      <a:cubicBezTo>
                        <a:pt x="568320" y="361305"/>
                        <a:pt x="547143" y="361305"/>
                        <a:pt x="525965" y="361305"/>
                      </a:cubicBezTo>
                      <a:cubicBezTo>
                        <a:pt x="490669" y="361305"/>
                        <a:pt x="462433" y="340089"/>
                        <a:pt x="448315" y="311802"/>
                      </a:cubicBezTo>
                      <a:cubicBezTo>
                        <a:pt x="420078" y="262298"/>
                        <a:pt x="434196" y="198651"/>
                        <a:pt x="483610" y="170363"/>
                      </a:cubicBezTo>
                      <a:cubicBezTo>
                        <a:pt x="483624" y="170356"/>
                        <a:pt x="484873" y="169694"/>
                        <a:pt x="603616" y="106715"/>
                      </a:cubicBezTo>
                      <a:cubicBezTo>
                        <a:pt x="603633" y="106706"/>
                        <a:pt x="605286" y="105770"/>
                        <a:pt x="765976" y="14781"/>
                      </a:cubicBezTo>
                      <a:cubicBezTo>
                        <a:pt x="780094" y="7709"/>
                        <a:pt x="795977" y="2405"/>
                        <a:pt x="811860" y="63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dirty="0">
                    <a:ln>
                      <a:solidFill>
                        <a:srgbClr val="505050">
                          <a:alpha val="0"/>
                        </a:srgbClr>
                      </a:solidFill>
                    </a:ln>
                    <a:gradFill>
                      <a:gsLst>
                        <a:gs pos="0">
                          <a:srgbClr val="FFFFFF"/>
                        </a:gs>
                        <a:gs pos="100000">
                          <a:srgbClr val="FFFFFF"/>
                        </a:gs>
                      </a:gsLst>
                      <a:lin ang="5400000" scaled="0"/>
                    </a:gradFill>
                  </a:endParaRPr>
                </a:p>
              </p:txBody>
            </p:sp>
            <p:grpSp>
              <p:nvGrpSpPr>
                <p:cNvPr id="6" name="Group 57"/>
                <p:cNvGrpSpPr/>
                <p:nvPr/>
              </p:nvGrpSpPr>
              <p:grpSpPr>
                <a:xfrm>
                  <a:off x="10586933" y="4850119"/>
                  <a:ext cx="766154" cy="755876"/>
                  <a:chOff x="10280016" y="4739689"/>
                  <a:chExt cx="728879" cy="719102"/>
                </a:xfrm>
              </p:grpSpPr>
              <p:grpSp>
                <p:nvGrpSpPr>
                  <p:cNvPr id="7" name="Group 60"/>
                  <p:cNvGrpSpPr/>
                  <p:nvPr/>
                </p:nvGrpSpPr>
                <p:grpSpPr bwMode="black">
                  <a:xfrm>
                    <a:off x="10280016" y="4739689"/>
                    <a:ext cx="728879" cy="719102"/>
                    <a:chOff x="2916435" y="4163030"/>
                    <a:chExt cx="930763" cy="918512"/>
                  </a:xfrm>
                </p:grpSpPr>
                <p:pic>
                  <p:nvPicPr>
                    <p:cNvPr id="63" name="Picture 62"/>
                    <p:cNvPicPr>
                      <a:picLocks noChangeAspect="1"/>
                    </p:cNvPicPr>
                    <p:nvPr/>
                  </p:nvPicPr>
                  <p:blipFill>
                    <a:blip r:embed="rId5" cstate="screen">
                      <a:extLst>
                        <a:ext uri="{BEBA8EAE-BF5A-486C-A8C5-ECC9F3942E4B}">
                          <a14:imgProps xmlns:a14="http://schemas.microsoft.com/office/drawing/2010/main" xmlns="">
                            <a14:imgLayer r:embed="rId6">
                              <a14:imgEffect>
                                <a14:brightnessContrast bright="100000"/>
                              </a14:imgEffect>
                            </a14:imgLayer>
                          </a14:imgProps>
                        </a:ext>
                        <a:ext uri="{28A0092B-C50C-407E-A947-70E740481C1C}">
                          <a14:useLocalDpi xmlns:a14="http://schemas.microsoft.com/office/drawing/2010/main" xmlns=""/>
                        </a:ext>
                      </a:extLst>
                    </a:blip>
                    <a:stretch>
                      <a:fillRect/>
                    </a:stretch>
                  </p:blipFill>
                  <p:spPr bwMode="black">
                    <a:xfrm rot="2614426" flipH="1">
                      <a:off x="2916435" y="4551517"/>
                      <a:ext cx="394555" cy="530025"/>
                    </a:xfrm>
                    <a:prstGeom prst="rect">
                      <a:avLst/>
                    </a:prstGeom>
                  </p:spPr>
                </p:pic>
                <p:sp>
                  <p:nvSpPr>
                    <p:cNvPr id="64" name="Freeform 61"/>
                    <p:cNvSpPr>
                      <a:spLocks/>
                    </p:cNvSpPr>
                    <p:nvPr/>
                  </p:nvSpPr>
                  <p:spPr bwMode="black">
                    <a:xfrm rot="10800000">
                      <a:off x="3279998" y="4163030"/>
                      <a:ext cx="567200" cy="820334"/>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40" tIns="45720" rIns="91440" bIns="45720" numCol="1" anchor="t" anchorCtr="0" compatLnSpc="1">
                      <a:prstTxWarp prst="textNoShape">
                        <a:avLst/>
                      </a:prstTxWarp>
                    </a:bodyPr>
                    <a:lstStyle/>
                    <a:p>
                      <a:pPr defTabSz="896334"/>
                      <a:endParaRPr lang="en-US" sz="900" kern="0" dirty="0">
                        <a:gradFill>
                          <a:gsLst>
                            <a:gs pos="0">
                              <a:srgbClr val="FFFFFF"/>
                            </a:gs>
                            <a:gs pos="100000">
                              <a:srgbClr val="FFFFFF"/>
                            </a:gs>
                          </a:gsLst>
                          <a:lin ang="5400000" scaled="0"/>
                        </a:gradFill>
                      </a:endParaRPr>
                    </a:p>
                  </p:txBody>
                </p:sp>
              </p:grpSp>
              <p:sp>
                <p:nvSpPr>
                  <p:cNvPr id="62" name="Freeform 61"/>
                  <p:cNvSpPr/>
                  <p:nvPr>
                    <p:custDataLst>
                      <p:tags r:id="rId2"/>
                    </p:custDataLst>
                  </p:nvPr>
                </p:nvSpPr>
                <p:spPr>
                  <a:xfrm>
                    <a:off x="10639372" y="4892370"/>
                    <a:ext cx="294872" cy="297203"/>
                  </a:xfrm>
                  <a:custGeom>
                    <a:avLst/>
                    <a:gdLst/>
                    <a:ahLst/>
                    <a:cxnLst/>
                    <a:rect l="l" t="t" r="r" b="b"/>
                    <a:pathLst>
                      <a:path w="1188720" h="1198117">
                        <a:moveTo>
                          <a:pt x="0" y="1179829"/>
                        </a:moveTo>
                        <a:lnTo>
                          <a:pt x="1188720" y="1179829"/>
                        </a:lnTo>
                        <a:lnTo>
                          <a:pt x="1188720" y="1198117"/>
                        </a:lnTo>
                        <a:lnTo>
                          <a:pt x="0" y="1198117"/>
                        </a:lnTo>
                        <a:close/>
                        <a:moveTo>
                          <a:pt x="85725" y="629228"/>
                        </a:moveTo>
                        <a:lnTo>
                          <a:pt x="228600" y="629228"/>
                        </a:lnTo>
                        <a:lnTo>
                          <a:pt x="228600" y="1174749"/>
                        </a:lnTo>
                        <a:lnTo>
                          <a:pt x="85725" y="1174749"/>
                        </a:lnTo>
                        <a:close/>
                        <a:moveTo>
                          <a:pt x="160954" y="560521"/>
                        </a:moveTo>
                        <a:lnTo>
                          <a:pt x="134893" y="565433"/>
                        </a:lnTo>
                        <a:lnTo>
                          <a:pt x="135875" y="570646"/>
                        </a:lnTo>
                        <a:lnTo>
                          <a:pt x="161936" y="565734"/>
                        </a:lnTo>
                        <a:close/>
                        <a:moveTo>
                          <a:pt x="200045" y="527408"/>
                        </a:moveTo>
                        <a:lnTo>
                          <a:pt x="95801" y="547055"/>
                        </a:lnTo>
                        <a:lnTo>
                          <a:pt x="96784" y="552268"/>
                        </a:lnTo>
                        <a:lnTo>
                          <a:pt x="201028" y="532620"/>
                        </a:lnTo>
                        <a:close/>
                        <a:moveTo>
                          <a:pt x="193530" y="502890"/>
                        </a:moveTo>
                        <a:lnTo>
                          <a:pt x="102316" y="520082"/>
                        </a:lnTo>
                        <a:lnTo>
                          <a:pt x="103299" y="525294"/>
                        </a:lnTo>
                        <a:lnTo>
                          <a:pt x="194512" y="508102"/>
                        </a:lnTo>
                        <a:close/>
                        <a:moveTo>
                          <a:pt x="180500" y="479600"/>
                        </a:moveTo>
                        <a:lnTo>
                          <a:pt x="115347" y="491880"/>
                        </a:lnTo>
                        <a:lnTo>
                          <a:pt x="116329" y="497092"/>
                        </a:lnTo>
                        <a:lnTo>
                          <a:pt x="181482" y="484813"/>
                        </a:lnTo>
                        <a:close/>
                        <a:moveTo>
                          <a:pt x="378883" y="434974"/>
                        </a:moveTo>
                        <a:lnTo>
                          <a:pt x="521758" y="434974"/>
                        </a:lnTo>
                        <a:lnTo>
                          <a:pt x="521758" y="1174749"/>
                        </a:lnTo>
                        <a:lnTo>
                          <a:pt x="378883" y="1174749"/>
                        </a:lnTo>
                        <a:close/>
                        <a:moveTo>
                          <a:pt x="672041" y="225425"/>
                        </a:moveTo>
                        <a:lnTo>
                          <a:pt x="814916" y="225425"/>
                        </a:lnTo>
                        <a:lnTo>
                          <a:pt x="814916" y="1174749"/>
                        </a:lnTo>
                        <a:lnTo>
                          <a:pt x="672041" y="1174749"/>
                        </a:lnTo>
                        <a:close/>
                        <a:moveTo>
                          <a:pt x="144046" y="189143"/>
                        </a:moveTo>
                        <a:cubicBezTo>
                          <a:pt x="151107" y="189037"/>
                          <a:pt x="156647" y="189144"/>
                          <a:pt x="164251" y="190420"/>
                        </a:cubicBezTo>
                        <a:cubicBezTo>
                          <a:pt x="171855" y="191696"/>
                          <a:pt x="181740" y="194037"/>
                          <a:pt x="189670" y="196802"/>
                        </a:cubicBezTo>
                        <a:cubicBezTo>
                          <a:pt x="197599" y="199568"/>
                          <a:pt x="204877" y="202865"/>
                          <a:pt x="211830" y="207013"/>
                        </a:cubicBezTo>
                        <a:cubicBezTo>
                          <a:pt x="218782" y="211162"/>
                          <a:pt x="225516" y="216161"/>
                          <a:pt x="231382" y="221693"/>
                        </a:cubicBezTo>
                        <a:cubicBezTo>
                          <a:pt x="237248" y="227224"/>
                          <a:pt x="242679" y="233712"/>
                          <a:pt x="247025" y="240201"/>
                        </a:cubicBezTo>
                        <a:cubicBezTo>
                          <a:pt x="251370" y="246689"/>
                          <a:pt x="254411" y="253923"/>
                          <a:pt x="257453" y="260624"/>
                        </a:cubicBezTo>
                        <a:cubicBezTo>
                          <a:pt x="260495" y="267325"/>
                          <a:pt x="263319" y="273282"/>
                          <a:pt x="265274" y="280409"/>
                        </a:cubicBezTo>
                        <a:cubicBezTo>
                          <a:pt x="267230" y="287536"/>
                          <a:pt x="268967" y="295194"/>
                          <a:pt x="269185" y="303385"/>
                        </a:cubicBezTo>
                        <a:cubicBezTo>
                          <a:pt x="269402" y="311575"/>
                          <a:pt x="268641" y="320510"/>
                          <a:pt x="266578" y="329552"/>
                        </a:cubicBezTo>
                        <a:cubicBezTo>
                          <a:pt x="264514" y="338593"/>
                          <a:pt x="261146" y="347528"/>
                          <a:pt x="256801" y="357633"/>
                        </a:cubicBezTo>
                        <a:cubicBezTo>
                          <a:pt x="252456" y="367738"/>
                          <a:pt x="246373" y="378375"/>
                          <a:pt x="240507" y="390182"/>
                        </a:cubicBezTo>
                        <a:cubicBezTo>
                          <a:pt x="234641" y="401989"/>
                          <a:pt x="226277" y="418902"/>
                          <a:pt x="221606" y="428476"/>
                        </a:cubicBezTo>
                        <a:cubicBezTo>
                          <a:pt x="216935" y="438049"/>
                          <a:pt x="213568" y="443048"/>
                          <a:pt x="212481" y="447622"/>
                        </a:cubicBezTo>
                        <a:cubicBezTo>
                          <a:pt x="211395" y="452196"/>
                          <a:pt x="215414" y="453260"/>
                          <a:pt x="215088" y="455919"/>
                        </a:cubicBezTo>
                        <a:cubicBezTo>
                          <a:pt x="214762" y="458578"/>
                          <a:pt x="210743" y="461025"/>
                          <a:pt x="210526" y="463578"/>
                        </a:cubicBezTo>
                        <a:cubicBezTo>
                          <a:pt x="210309" y="466130"/>
                          <a:pt x="214219" y="467620"/>
                          <a:pt x="213785" y="471236"/>
                        </a:cubicBezTo>
                        <a:lnTo>
                          <a:pt x="207919" y="485277"/>
                        </a:lnTo>
                        <a:cubicBezTo>
                          <a:pt x="207267" y="489213"/>
                          <a:pt x="209005" y="491766"/>
                          <a:pt x="209874" y="494850"/>
                        </a:cubicBezTo>
                        <a:cubicBezTo>
                          <a:pt x="210743" y="497935"/>
                          <a:pt x="213567" y="499743"/>
                          <a:pt x="213133" y="503785"/>
                        </a:cubicBezTo>
                        <a:cubicBezTo>
                          <a:pt x="212698" y="507827"/>
                          <a:pt x="207158" y="514954"/>
                          <a:pt x="207267" y="519102"/>
                        </a:cubicBezTo>
                        <a:cubicBezTo>
                          <a:pt x="207376" y="523251"/>
                          <a:pt x="213024" y="525166"/>
                          <a:pt x="213785" y="528676"/>
                        </a:cubicBezTo>
                        <a:lnTo>
                          <a:pt x="211830" y="540164"/>
                        </a:lnTo>
                        <a:cubicBezTo>
                          <a:pt x="210743" y="542929"/>
                          <a:pt x="207484" y="543461"/>
                          <a:pt x="207267" y="545270"/>
                        </a:cubicBezTo>
                        <a:cubicBezTo>
                          <a:pt x="207050" y="547078"/>
                          <a:pt x="209440" y="548780"/>
                          <a:pt x="210526" y="551013"/>
                        </a:cubicBezTo>
                        <a:cubicBezTo>
                          <a:pt x="211612" y="553247"/>
                          <a:pt x="213676" y="555587"/>
                          <a:pt x="213785" y="558672"/>
                        </a:cubicBezTo>
                        <a:cubicBezTo>
                          <a:pt x="213893" y="561757"/>
                          <a:pt x="213242" y="566437"/>
                          <a:pt x="211178" y="569522"/>
                        </a:cubicBezTo>
                        <a:cubicBezTo>
                          <a:pt x="209114" y="572606"/>
                          <a:pt x="207593" y="574628"/>
                          <a:pt x="201401" y="577180"/>
                        </a:cubicBezTo>
                        <a:cubicBezTo>
                          <a:pt x="195209" y="579733"/>
                          <a:pt x="179024" y="582606"/>
                          <a:pt x="174027" y="584839"/>
                        </a:cubicBezTo>
                        <a:cubicBezTo>
                          <a:pt x="169031" y="587073"/>
                          <a:pt x="172724" y="588137"/>
                          <a:pt x="171420" y="590583"/>
                        </a:cubicBezTo>
                        <a:cubicBezTo>
                          <a:pt x="170117" y="593030"/>
                          <a:pt x="169248" y="597072"/>
                          <a:pt x="166206" y="599518"/>
                        </a:cubicBezTo>
                        <a:cubicBezTo>
                          <a:pt x="163164" y="601964"/>
                          <a:pt x="157733" y="604198"/>
                          <a:pt x="153171" y="605262"/>
                        </a:cubicBezTo>
                        <a:cubicBezTo>
                          <a:pt x="148608" y="606326"/>
                          <a:pt x="142960" y="606645"/>
                          <a:pt x="138832" y="605900"/>
                        </a:cubicBezTo>
                        <a:cubicBezTo>
                          <a:pt x="134704" y="605156"/>
                          <a:pt x="131011" y="602603"/>
                          <a:pt x="128404" y="600794"/>
                        </a:cubicBezTo>
                        <a:cubicBezTo>
                          <a:pt x="125797" y="598986"/>
                          <a:pt x="124276" y="597391"/>
                          <a:pt x="123189" y="595051"/>
                        </a:cubicBezTo>
                        <a:lnTo>
                          <a:pt x="121886" y="586754"/>
                        </a:lnTo>
                        <a:cubicBezTo>
                          <a:pt x="118084" y="584626"/>
                          <a:pt x="110806" y="581648"/>
                          <a:pt x="110806" y="581648"/>
                        </a:cubicBezTo>
                        <a:cubicBezTo>
                          <a:pt x="107004" y="580052"/>
                          <a:pt x="100704" y="577712"/>
                          <a:pt x="97119" y="575904"/>
                        </a:cubicBezTo>
                        <a:cubicBezTo>
                          <a:pt x="93534" y="574096"/>
                          <a:pt x="91471" y="572713"/>
                          <a:pt x="89298" y="570798"/>
                        </a:cubicBezTo>
                        <a:cubicBezTo>
                          <a:pt x="87125" y="568883"/>
                          <a:pt x="84844" y="566756"/>
                          <a:pt x="84084" y="564416"/>
                        </a:cubicBezTo>
                        <a:cubicBezTo>
                          <a:pt x="83324" y="562076"/>
                          <a:pt x="83975" y="559417"/>
                          <a:pt x="84736" y="556757"/>
                        </a:cubicBezTo>
                        <a:lnTo>
                          <a:pt x="88646" y="548461"/>
                        </a:lnTo>
                        <a:cubicBezTo>
                          <a:pt x="88972" y="546546"/>
                          <a:pt x="87668" y="546759"/>
                          <a:pt x="86691" y="545270"/>
                        </a:cubicBezTo>
                        <a:cubicBezTo>
                          <a:pt x="85713" y="543780"/>
                          <a:pt x="83650" y="541866"/>
                          <a:pt x="82780" y="539526"/>
                        </a:cubicBezTo>
                        <a:cubicBezTo>
                          <a:pt x="81911" y="537185"/>
                          <a:pt x="81151" y="533994"/>
                          <a:pt x="81477" y="531229"/>
                        </a:cubicBezTo>
                        <a:cubicBezTo>
                          <a:pt x="81803" y="528463"/>
                          <a:pt x="83758" y="525166"/>
                          <a:pt x="84736" y="522932"/>
                        </a:cubicBezTo>
                        <a:cubicBezTo>
                          <a:pt x="85713" y="520698"/>
                          <a:pt x="87451" y="519315"/>
                          <a:pt x="87343" y="517826"/>
                        </a:cubicBezTo>
                        <a:cubicBezTo>
                          <a:pt x="87234" y="516337"/>
                          <a:pt x="85061" y="515699"/>
                          <a:pt x="84084" y="513997"/>
                        </a:cubicBezTo>
                        <a:cubicBezTo>
                          <a:pt x="83106" y="512295"/>
                          <a:pt x="81803" y="509955"/>
                          <a:pt x="81477" y="507615"/>
                        </a:cubicBezTo>
                        <a:cubicBezTo>
                          <a:pt x="81151" y="505274"/>
                          <a:pt x="81042" y="502615"/>
                          <a:pt x="82129" y="499956"/>
                        </a:cubicBezTo>
                        <a:lnTo>
                          <a:pt x="87994" y="491659"/>
                        </a:lnTo>
                        <a:cubicBezTo>
                          <a:pt x="88646" y="489319"/>
                          <a:pt x="87125" y="488681"/>
                          <a:pt x="86039" y="485915"/>
                        </a:cubicBezTo>
                        <a:cubicBezTo>
                          <a:pt x="84953" y="483150"/>
                          <a:pt x="82346" y="478469"/>
                          <a:pt x="81477" y="475065"/>
                        </a:cubicBezTo>
                        <a:cubicBezTo>
                          <a:pt x="80608" y="471662"/>
                          <a:pt x="80282" y="468790"/>
                          <a:pt x="80825" y="465492"/>
                        </a:cubicBezTo>
                        <a:cubicBezTo>
                          <a:pt x="81368" y="462195"/>
                          <a:pt x="86148" y="458259"/>
                          <a:pt x="85387" y="453366"/>
                        </a:cubicBezTo>
                        <a:cubicBezTo>
                          <a:pt x="84627" y="448473"/>
                          <a:pt x="80173" y="444005"/>
                          <a:pt x="76263" y="436134"/>
                        </a:cubicBezTo>
                        <a:cubicBezTo>
                          <a:pt x="72352" y="428263"/>
                          <a:pt x="68116" y="418583"/>
                          <a:pt x="61924" y="406138"/>
                        </a:cubicBezTo>
                        <a:cubicBezTo>
                          <a:pt x="55732" y="393693"/>
                          <a:pt x="44761" y="373695"/>
                          <a:pt x="39112" y="361463"/>
                        </a:cubicBezTo>
                        <a:cubicBezTo>
                          <a:pt x="33464" y="349230"/>
                          <a:pt x="30313" y="342635"/>
                          <a:pt x="28032" y="332743"/>
                        </a:cubicBezTo>
                        <a:cubicBezTo>
                          <a:pt x="25751" y="322850"/>
                          <a:pt x="24664" y="313064"/>
                          <a:pt x="25425" y="302108"/>
                        </a:cubicBezTo>
                        <a:cubicBezTo>
                          <a:pt x="26186" y="291152"/>
                          <a:pt x="29118" y="277324"/>
                          <a:pt x="32595" y="267006"/>
                        </a:cubicBezTo>
                        <a:cubicBezTo>
                          <a:pt x="36071" y="256688"/>
                          <a:pt x="40525" y="248498"/>
                          <a:pt x="46282" y="240201"/>
                        </a:cubicBezTo>
                        <a:cubicBezTo>
                          <a:pt x="52039" y="231904"/>
                          <a:pt x="58991" y="223820"/>
                          <a:pt x="67138" y="217225"/>
                        </a:cubicBezTo>
                        <a:cubicBezTo>
                          <a:pt x="75285" y="210630"/>
                          <a:pt x="86039" y="204992"/>
                          <a:pt x="95164" y="200631"/>
                        </a:cubicBezTo>
                        <a:cubicBezTo>
                          <a:pt x="104289" y="196270"/>
                          <a:pt x="113739" y="192973"/>
                          <a:pt x="121886" y="191058"/>
                        </a:cubicBezTo>
                        <a:cubicBezTo>
                          <a:pt x="130033" y="189143"/>
                          <a:pt x="136985" y="189250"/>
                          <a:pt x="144046" y="189143"/>
                        </a:cubicBezTo>
                        <a:close/>
                        <a:moveTo>
                          <a:pt x="965198" y="0"/>
                        </a:moveTo>
                        <a:lnTo>
                          <a:pt x="1108073" y="0"/>
                        </a:lnTo>
                        <a:lnTo>
                          <a:pt x="1108073" y="1174749"/>
                        </a:lnTo>
                        <a:lnTo>
                          <a:pt x="965198" y="1174749"/>
                        </a:lnTo>
                        <a:close/>
                      </a:path>
                    </a:pathLst>
                  </a:custGeom>
                  <a:solidFill>
                    <a:srgbClr val="FFFFFF"/>
                  </a:solidFill>
                  <a:ln w="19050" cap="flat" cmpd="sng" algn="ctr">
                    <a:noFill/>
                    <a:prstDash val="solid"/>
                  </a:ln>
                  <a:effectLst/>
                </p:spPr>
                <p:txBody>
                  <a:bodyPr rtlCol="0" anchor="ctr"/>
                  <a:lstStyle/>
                  <a:p>
                    <a:pPr algn="ctr" defTabSz="896334">
                      <a:defRPr/>
                    </a:pPr>
                    <a:endParaRPr lang="en-US" kern="0" dirty="0">
                      <a:gradFill>
                        <a:gsLst>
                          <a:gs pos="0">
                            <a:srgbClr val="FFFFFF"/>
                          </a:gs>
                          <a:gs pos="100000">
                            <a:srgbClr val="FFFFFF"/>
                          </a:gs>
                        </a:gsLst>
                        <a:lin ang="5400000" scaled="0"/>
                      </a:gradFill>
                      <a:latin typeface="Arial"/>
                    </a:endParaRPr>
                  </a:p>
                </p:txBody>
              </p:sp>
            </p:grpSp>
            <p:sp>
              <p:nvSpPr>
                <p:cNvPr id="59" name="Freeform 12"/>
                <p:cNvSpPr>
                  <a:spLocks/>
                </p:cNvSpPr>
                <p:nvPr/>
              </p:nvSpPr>
              <p:spPr bwMode="auto">
                <a:xfrm flipH="1">
                  <a:off x="10831807" y="1666269"/>
                  <a:ext cx="885624" cy="583195"/>
                </a:xfrm>
                <a:custGeom>
                  <a:avLst/>
                  <a:gdLst>
                    <a:gd name="T0" fmla="*/ 378 w 450"/>
                    <a:gd name="T1" fmla="*/ 130 h 296"/>
                    <a:gd name="T2" fmla="*/ 378 w 450"/>
                    <a:gd name="T3" fmla="*/ 124 h 296"/>
                    <a:gd name="T4" fmla="*/ 254 w 450"/>
                    <a:gd name="T5" fmla="*/ 0 h 296"/>
                    <a:gd name="T6" fmla="*/ 150 w 450"/>
                    <a:gd name="T7" fmla="*/ 55 h 296"/>
                    <a:gd name="T8" fmla="*/ 116 w 450"/>
                    <a:gd name="T9" fmla="*/ 46 h 296"/>
                    <a:gd name="T10" fmla="*/ 76 w 450"/>
                    <a:gd name="T11" fmla="*/ 58 h 296"/>
                    <a:gd name="T12" fmla="*/ 44 w 450"/>
                    <a:gd name="T13" fmla="*/ 116 h 296"/>
                    <a:gd name="T14" fmla="*/ 0 w 450"/>
                    <a:gd name="T15" fmla="*/ 198 h 296"/>
                    <a:gd name="T16" fmla="*/ 86 w 450"/>
                    <a:gd name="T17" fmla="*/ 296 h 296"/>
                    <a:gd name="T18" fmla="*/ 97 w 450"/>
                    <a:gd name="T19" fmla="*/ 296 h 296"/>
                    <a:gd name="T20" fmla="*/ 107 w 450"/>
                    <a:gd name="T21" fmla="*/ 296 h 296"/>
                    <a:gd name="T22" fmla="*/ 310 w 450"/>
                    <a:gd name="T23" fmla="*/ 296 h 296"/>
                    <a:gd name="T24" fmla="*/ 314 w 450"/>
                    <a:gd name="T25" fmla="*/ 296 h 296"/>
                    <a:gd name="T26" fmla="*/ 319 w 450"/>
                    <a:gd name="T27" fmla="*/ 296 h 296"/>
                    <a:gd name="T28" fmla="*/ 334 w 450"/>
                    <a:gd name="T29" fmla="*/ 296 h 296"/>
                    <a:gd name="T30" fmla="*/ 366 w 450"/>
                    <a:gd name="T31" fmla="*/ 296 h 296"/>
                    <a:gd name="T32" fmla="*/ 450 w 450"/>
                    <a:gd name="T33" fmla="*/ 212 h 296"/>
                    <a:gd name="T34" fmla="*/ 378 w 450"/>
                    <a:gd name="T35" fmla="*/ 13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296">
                      <a:moveTo>
                        <a:pt x="378" y="130"/>
                      </a:moveTo>
                      <a:cubicBezTo>
                        <a:pt x="378" y="128"/>
                        <a:pt x="378" y="125"/>
                        <a:pt x="378" y="124"/>
                      </a:cubicBezTo>
                      <a:cubicBezTo>
                        <a:pt x="378" y="55"/>
                        <a:pt x="322" y="0"/>
                        <a:pt x="254" y="0"/>
                      </a:cubicBezTo>
                      <a:cubicBezTo>
                        <a:pt x="211" y="0"/>
                        <a:pt x="173" y="22"/>
                        <a:pt x="150" y="55"/>
                      </a:cubicBezTo>
                      <a:cubicBezTo>
                        <a:pt x="140" y="49"/>
                        <a:pt x="129" y="46"/>
                        <a:pt x="116" y="46"/>
                      </a:cubicBezTo>
                      <a:cubicBezTo>
                        <a:pt x="101" y="46"/>
                        <a:pt x="88" y="51"/>
                        <a:pt x="76" y="58"/>
                      </a:cubicBezTo>
                      <a:cubicBezTo>
                        <a:pt x="57" y="71"/>
                        <a:pt x="45" y="92"/>
                        <a:pt x="44" y="116"/>
                      </a:cubicBezTo>
                      <a:cubicBezTo>
                        <a:pt x="18" y="134"/>
                        <a:pt x="0" y="164"/>
                        <a:pt x="0" y="198"/>
                      </a:cubicBezTo>
                      <a:cubicBezTo>
                        <a:pt x="0" y="249"/>
                        <a:pt x="38" y="290"/>
                        <a:pt x="86" y="296"/>
                      </a:cubicBezTo>
                      <a:cubicBezTo>
                        <a:pt x="90" y="296"/>
                        <a:pt x="94" y="296"/>
                        <a:pt x="97" y="296"/>
                      </a:cubicBezTo>
                      <a:cubicBezTo>
                        <a:pt x="101" y="296"/>
                        <a:pt x="104" y="296"/>
                        <a:pt x="107" y="296"/>
                      </a:cubicBezTo>
                      <a:cubicBezTo>
                        <a:pt x="153" y="296"/>
                        <a:pt x="259" y="296"/>
                        <a:pt x="310" y="296"/>
                      </a:cubicBezTo>
                      <a:cubicBezTo>
                        <a:pt x="311" y="296"/>
                        <a:pt x="313" y="296"/>
                        <a:pt x="314" y="296"/>
                      </a:cubicBezTo>
                      <a:cubicBezTo>
                        <a:pt x="319" y="296"/>
                        <a:pt x="319" y="296"/>
                        <a:pt x="319" y="296"/>
                      </a:cubicBezTo>
                      <a:cubicBezTo>
                        <a:pt x="321" y="296"/>
                        <a:pt x="329" y="296"/>
                        <a:pt x="334" y="296"/>
                      </a:cubicBezTo>
                      <a:cubicBezTo>
                        <a:pt x="366" y="296"/>
                        <a:pt x="366" y="296"/>
                        <a:pt x="366" y="296"/>
                      </a:cubicBezTo>
                      <a:cubicBezTo>
                        <a:pt x="412" y="295"/>
                        <a:pt x="450" y="258"/>
                        <a:pt x="450" y="212"/>
                      </a:cubicBezTo>
                      <a:cubicBezTo>
                        <a:pt x="450" y="170"/>
                        <a:pt x="418" y="135"/>
                        <a:pt x="378" y="1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0" name="Freeform 12"/>
                <p:cNvSpPr>
                  <a:spLocks/>
                </p:cNvSpPr>
                <p:nvPr/>
              </p:nvSpPr>
              <p:spPr bwMode="auto">
                <a:xfrm flipH="1">
                  <a:off x="10374146" y="1798909"/>
                  <a:ext cx="1181041" cy="777731"/>
                </a:xfrm>
                <a:custGeom>
                  <a:avLst/>
                  <a:gdLst>
                    <a:gd name="T0" fmla="*/ 378 w 450"/>
                    <a:gd name="T1" fmla="*/ 130 h 296"/>
                    <a:gd name="T2" fmla="*/ 378 w 450"/>
                    <a:gd name="T3" fmla="*/ 124 h 296"/>
                    <a:gd name="T4" fmla="*/ 254 w 450"/>
                    <a:gd name="T5" fmla="*/ 0 h 296"/>
                    <a:gd name="T6" fmla="*/ 150 w 450"/>
                    <a:gd name="T7" fmla="*/ 55 h 296"/>
                    <a:gd name="T8" fmla="*/ 116 w 450"/>
                    <a:gd name="T9" fmla="*/ 46 h 296"/>
                    <a:gd name="T10" fmla="*/ 76 w 450"/>
                    <a:gd name="T11" fmla="*/ 58 h 296"/>
                    <a:gd name="T12" fmla="*/ 44 w 450"/>
                    <a:gd name="T13" fmla="*/ 116 h 296"/>
                    <a:gd name="T14" fmla="*/ 0 w 450"/>
                    <a:gd name="T15" fmla="*/ 198 h 296"/>
                    <a:gd name="T16" fmla="*/ 86 w 450"/>
                    <a:gd name="T17" fmla="*/ 296 h 296"/>
                    <a:gd name="T18" fmla="*/ 97 w 450"/>
                    <a:gd name="T19" fmla="*/ 296 h 296"/>
                    <a:gd name="T20" fmla="*/ 107 w 450"/>
                    <a:gd name="T21" fmla="*/ 296 h 296"/>
                    <a:gd name="T22" fmla="*/ 310 w 450"/>
                    <a:gd name="T23" fmla="*/ 296 h 296"/>
                    <a:gd name="T24" fmla="*/ 314 w 450"/>
                    <a:gd name="T25" fmla="*/ 296 h 296"/>
                    <a:gd name="T26" fmla="*/ 319 w 450"/>
                    <a:gd name="T27" fmla="*/ 296 h 296"/>
                    <a:gd name="T28" fmla="*/ 334 w 450"/>
                    <a:gd name="T29" fmla="*/ 296 h 296"/>
                    <a:gd name="T30" fmla="*/ 366 w 450"/>
                    <a:gd name="T31" fmla="*/ 296 h 296"/>
                    <a:gd name="T32" fmla="*/ 450 w 450"/>
                    <a:gd name="T33" fmla="*/ 212 h 296"/>
                    <a:gd name="T34" fmla="*/ 378 w 450"/>
                    <a:gd name="T35" fmla="*/ 13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296">
                      <a:moveTo>
                        <a:pt x="378" y="130"/>
                      </a:moveTo>
                      <a:cubicBezTo>
                        <a:pt x="378" y="128"/>
                        <a:pt x="378" y="125"/>
                        <a:pt x="378" y="124"/>
                      </a:cubicBezTo>
                      <a:cubicBezTo>
                        <a:pt x="378" y="55"/>
                        <a:pt x="322" y="0"/>
                        <a:pt x="254" y="0"/>
                      </a:cubicBezTo>
                      <a:cubicBezTo>
                        <a:pt x="211" y="0"/>
                        <a:pt x="173" y="22"/>
                        <a:pt x="150" y="55"/>
                      </a:cubicBezTo>
                      <a:cubicBezTo>
                        <a:pt x="140" y="49"/>
                        <a:pt x="129" y="46"/>
                        <a:pt x="116" y="46"/>
                      </a:cubicBezTo>
                      <a:cubicBezTo>
                        <a:pt x="101" y="46"/>
                        <a:pt x="88" y="51"/>
                        <a:pt x="76" y="58"/>
                      </a:cubicBezTo>
                      <a:cubicBezTo>
                        <a:pt x="57" y="71"/>
                        <a:pt x="45" y="92"/>
                        <a:pt x="44" y="116"/>
                      </a:cubicBezTo>
                      <a:cubicBezTo>
                        <a:pt x="18" y="134"/>
                        <a:pt x="0" y="164"/>
                        <a:pt x="0" y="198"/>
                      </a:cubicBezTo>
                      <a:cubicBezTo>
                        <a:pt x="0" y="249"/>
                        <a:pt x="38" y="290"/>
                        <a:pt x="86" y="296"/>
                      </a:cubicBezTo>
                      <a:cubicBezTo>
                        <a:pt x="90" y="296"/>
                        <a:pt x="94" y="296"/>
                        <a:pt x="97" y="296"/>
                      </a:cubicBezTo>
                      <a:cubicBezTo>
                        <a:pt x="101" y="296"/>
                        <a:pt x="104" y="296"/>
                        <a:pt x="107" y="296"/>
                      </a:cubicBezTo>
                      <a:cubicBezTo>
                        <a:pt x="153" y="296"/>
                        <a:pt x="259" y="296"/>
                        <a:pt x="310" y="296"/>
                      </a:cubicBezTo>
                      <a:cubicBezTo>
                        <a:pt x="311" y="296"/>
                        <a:pt x="313" y="296"/>
                        <a:pt x="314" y="296"/>
                      </a:cubicBezTo>
                      <a:cubicBezTo>
                        <a:pt x="319" y="296"/>
                        <a:pt x="319" y="296"/>
                        <a:pt x="319" y="296"/>
                      </a:cubicBezTo>
                      <a:cubicBezTo>
                        <a:pt x="321" y="296"/>
                        <a:pt x="329" y="296"/>
                        <a:pt x="334" y="296"/>
                      </a:cubicBezTo>
                      <a:cubicBezTo>
                        <a:pt x="366" y="296"/>
                        <a:pt x="366" y="296"/>
                        <a:pt x="366" y="296"/>
                      </a:cubicBezTo>
                      <a:cubicBezTo>
                        <a:pt x="412" y="295"/>
                        <a:pt x="450" y="258"/>
                        <a:pt x="450" y="212"/>
                      </a:cubicBezTo>
                      <a:cubicBezTo>
                        <a:pt x="450" y="170"/>
                        <a:pt x="418" y="135"/>
                        <a:pt x="378" y="130"/>
                      </a:cubicBezTo>
                      <a:close/>
                    </a:path>
                  </a:pathLst>
                </a:custGeom>
                <a:solidFill>
                  <a:schemeClr val="bg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sp>
            <p:nvSpPr>
              <p:cNvPr id="83" name="Rectangle 82"/>
              <p:cNvSpPr/>
              <p:nvPr/>
            </p:nvSpPr>
            <p:spPr>
              <a:xfrm rot="5400000">
                <a:off x="9360399" y="-1446304"/>
                <a:ext cx="100584" cy="49560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rgbClr val="68217A"/>
                  </a:solidFill>
                </a:endParaRPr>
              </a:p>
            </p:txBody>
          </p:sp>
        </p:grpSp>
        <p:sp>
          <p:nvSpPr>
            <p:cNvPr id="50" name="Rectangle 49"/>
            <p:cNvSpPr/>
            <p:nvPr/>
          </p:nvSpPr>
          <p:spPr bwMode="auto">
            <a:xfrm>
              <a:off x="6921246" y="1204972"/>
              <a:ext cx="4797075" cy="1381045"/>
            </a:xfrm>
            <a:prstGeom prst="rect">
              <a:avLst/>
            </a:prstGeom>
            <a:noFill/>
            <a:ln w="38100" cap="flat" cmpd="sng" algn="ctr">
              <a:noFill/>
              <a:prstDash val="solid"/>
              <a:headEnd type="none" w="med" len="med"/>
              <a:tailEnd type="none" w="med" len="med"/>
            </a:ln>
            <a:effectLst/>
          </p:spPr>
          <p:txBody>
            <a:bodyPr vert="horz" wrap="square" lIns="91440" tIns="91440" rIns="91440" bIns="139891" numCol="1" rtlCol="0" anchor="t" anchorCtr="0" compatLnSpc="1">
              <a:prstTxWarp prst="textNoShape">
                <a:avLst/>
              </a:prstTxWarp>
            </a:bodyPr>
            <a:lstStyle/>
            <a:p>
              <a:pPr marL="115154" algn="ctr" defTabSz="913870">
                <a:lnSpc>
                  <a:spcPct val="90000"/>
                </a:lnSpc>
                <a:defRPr/>
              </a:pPr>
              <a:r>
                <a:rPr lang="zh-CN" altLang="en-US" sz="4800" dirty="0" smtClean="0">
                  <a:solidFill>
                    <a:srgbClr val="505050"/>
                  </a:solidFill>
                  <a:latin typeface="微软雅黑" panose="020B0503020204020204" pitchFamily="34" charset="-122"/>
                  <a:ea typeface="微软雅黑" panose="020B0503020204020204" pitchFamily="34" charset="-122"/>
                  <a:cs typeface="+mj-cs"/>
                </a:rPr>
                <a:t>发 现</a:t>
              </a:r>
              <a:endParaRPr lang="en-US" sz="4800" dirty="0">
                <a:solidFill>
                  <a:srgbClr val="505050"/>
                </a:solidFill>
                <a:latin typeface="微软雅黑" panose="020B0503020204020204" pitchFamily="34" charset="-122"/>
                <a:ea typeface="微软雅黑" panose="020B0503020204020204" pitchFamily="34" charset="-122"/>
                <a:cs typeface="+mj-cs"/>
              </a:endParaRPr>
            </a:p>
          </p:txBody>
        </p:sp>
      </p:grpSp>
      <p:grpSp>
        <p:nvGrpSpPr>
          <p:cNvPr id="8" name="Group 4"/>
          <p:cNvGrpSpPr/>
          <p:nvPr/>
        </p:nvGrpSpPr>
        <p:grpSpPr>
          <a:xfrm>
            <a:off x="658810" y="1392555"/>
            <a:ext cx="4858623" cy="5076909"/>
            <a:chOff x="545020" y="981428"/>
            <a:chExt cx="4956048" cy="5177977"/>
          </a:xfrm>
        </p:grpSpPr>
        <p:grpSp>
          <p:nvGrpSpPr>
            <p:cNvPr id="9" name="Group 6"/>
            <p:cNvGrpSpPr/>
            <p:nvPr/>
          </p:nvGrpSpPr>
          <p:grpSpPr>
            <a:xfrm>
              <a:off x="545020" y="981428"/>
              <a:ext cx="4956048" cy="5177977"/>
              <a:chOff x="545020" y="981428"/>
              <a:chExt cx="4956048" cy="5177977"/>
            </a:xfrm>
          </p:grpSpPr>
          <p:sp>
            <p:nvSpPr>
              <p:cNvPr id="2" name="Rectangle 1"/>
              <p:cNvSpPr/>
              <p:nvPr/>
            </p:nvSpPr>
            <p:spPr>
              <a:xfrm>
                <a:off x="545020" y="981428"/>
                <a:ext cx="4956048" cy="51779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rgbClr val="68217A"/>
                  </a:solidFill>
                </a:endParaRPr>
              </a:p>
            </p:txBody>
          </p:sp>
          <p:sp>
            <p:nvSpPr>
              <p:cNvPr id="69" name="Rectangle 68"/>
              <p:cNvSpPr/>
              <p:nvPr/>
            </p:nvSpPr>
            <p:spPr bwMode="auto">
              <a:xfrm>
                <a:off x="545020" y="1204972"/>
                <a:ext cx="4956048" cy="1381045"/>
              </a:xfrm>
              <a:prstGeom prst="rect">
                <a:avLst/>
              </a:prstGeom>
              <a:noFill/>
              <a:ln w="38100" cap="flat" cmpd="sng" algn="ctr">
                <a:noFill/>
                <a:prstDash val="solid"/>
                <a:headEnd type="none" w="med" len="med"/>
                <a:tailEnd type="none" w="med" len="med"/>
              </a:ln>
              <a:effectLst/>
            </p:spPr>
            <p:txBody>
              <a:bodyPr vert="horz" wrap="square" lIns="91440" tIns="91440" rIns="91440" bIns="139891" numCol="1" rtlCol="0" anchor="t" anchorCtr="0" compatLnSpc="1">
                <a:prstTxWarp prst="textNoShape">
                  <a:avLst/>
                </a:prstTxWarp>
              </a:bodyPr>
              <a:lstStyle/>
              <a:p>
                <a:pPr marL="115154" algn="ctr" defTabSz="913870">
                  <a:lnSpc>
                    <a:spcPct val="90000"/>
                  </a:lnSpc>
                  <a:defRPr/>
                </a:pPr>
                <a:r>
                  <a:rPr lang="zh-CN" altLang="en-US" sz="5300" dirty="0" smtClean="0">
                    <a:solidFill>
                      <a:srgbClr val="505050"/>
                    </a:solidFill>
                    <a:latin typeface="微软雅黑" panose="020B0503020204020204" pitchFamily="34" charset="-122"/>
                    <a:ea typeface="微软雅黑" panose="020B0503020204020204" pitchFamily="34" charset="-122"/>
                    <a:cs typeface="+mj-cs"/>
                  </a:rPr>
                  <a:t>检 索</a:t>
                </a:r>
                <a:endParaRPr lang="en-US" sz="5300" dirty="0">
                  <a:solidFill>
                    <a:srgbClr val="505050"/>
                  </a:solidFill>
                  <a:latin typeface="微软雅黑" panose="020B0503020204020204" pitchFamily="34" charset="-122"/>
                  <a:ea typeface="微软雅黑" panose="020B0503020204020204" pitchFamily="34" charset="-122"/>
                  <a:cs typeface="+mj-cs"/>
                </a:endParaRPr>
              </a:p>
            </p:txBody>
          </p:sp>
          <p:grpSp>
            <p:nvGrpSpPr>
              <p:cNvPr id="10" name="Group 69"/>
              <p:cNvGrpSpPr/>
              <p:nvPr/>
            </p:nvGrpSpPr>
            <p:grpSpPr>
              <a:xfrm>
                <a:off x="545020" y="2621539"/>
                <a:ext cx="4956048" cy="3537866"/>
                <a:chOff x="545020" y="2249464"/>
                <a:chExt cx="4956048" cy="3537866"/>
              </a:xfrm>
            </p:grpSpPr>
            <p:sp>
              <p:nvSpPr>
                <p:cNvPr id="71" name="Rectangle 70"/>
                <p:cNvSpPr/>
                <p:nvPr/>
              </p:nvSpPr>
              <p:spPr>
                <a:xfrm>
                  <a:off x="545020" y="2249464"/>
                  <a:ext cx="4956048" cy="3537866"/>
                </a:xfrm>
                <a:prstGeom prst="rect">
                  <a:avLst/>
                </a:prstGeom>
                <a:solidFill>
                  <a:srgbClr val="DC3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896334">
                    <a:lnSpc>
                      <a:spcPct val="90000"/>
                    </a:lnSpc>
                    <a:defRPr/>
                  </a:pPr>
                  <a:endParaRPr lang="en-US" sz="3200" i="1" dirty="0">
                    <a:gradFill>
                      <a:gsLst>
                        <a:gs pos="0">
                          <a:srgbClr val="FFFFFF"/>
                        </a:gs>
                        <a:gs pos="50000">
                          <a:srgbClr val="FFFFFF"/>
                        </a:gs>
                      </a:gsLst>
                      <a:lin ang="0" scaled="0"/>
                    </a:gradFill>
                  </a:endParaRPr>
                </a:p>
                <a:p>
                  <a:pPr defTabSz="896334">
                    <a:lnSpc>
                      <a:spcPct val="90000"/>
                    </a:lnSpc>
                    <a:defRPr/>
                  </a:pPr>
                  <a:r>
                    <a:rPr lang="zh-CN" altLang="en-US" sz="3200" i="1" dirty="0" smtClean="0">
                      <a:gradFill>
                        <a:gsLst>
                          <a:gs pos="0">
                            <a:srgbClr val="FFFFFF"/>
                          </a:gs>
                          <a:gs pos="50000">
                            <a:srgbClr val="FFFFFF"/>
                          </a:gs>
                        </a:gsLst>
                        <a:lin ang="0" scaled="0"/>
                      </a:gradFill>
                    </a:rPr>
                    <a:t>智搜带你检索</a:t>
                  </a:r>
                  <a:endParaRPr lang="en-US" sz="3200" i="1" dirty="0">
                    <a:gradFill>
                      <a:gsLst>
                        <a:gs pos="0">
                          <a:srgbClr val="FFFFFF"/>
                        </a:gs>
                        <a:gs pos="50000">
                          <a:srgbClr val="FFFFFF"/>
                        </a:gs>
                      </a:gsLst>
                      <a:lin ang="0" scaled="0"/>
                    </a:gradFill>
                  </a:endParaRPr>
                </a:p>
              </p:txBody>
            </p:sp>
            <p:grpSp>
              <p:nvGrpSpPr>
                <p:cNvPr id="11" name="Group 71"/>
                <p:cNvGrpSpPr/>
                <p:nvPr/>
              </p:nvGrpSpPr>
              <p:grpSpPr>
                <a:xfrm>
                  <a:off x="722840" y="4154020"/>
                  <a:ext cx="4598795" cy="1478544"/>
                  <a:chOff x="430634" y="4766116"/>
                  <a:chExt cx="4598795" cy="1478544"/>
                </a:xfrm>
              </p:grpSpPr>
              <p:sp>
                <p:nvSpPr>
                  <p:cNvPr id="74" name="Rectangle 73"/>
                  <p:cNvSpPr>
                    <a:spLocks noChangeAspect="1"/>
                  </p:cNvSpPr>
                  <p:nvPr/>
                </p:nvSpPr>
                <p:spPr bwMode="auto">
                  <a:xfrm>
                    <a:off x="1990759" y="4766116"/>
                    <a:ext cx="1478543" cy="1478544"/>
                  </a:xfrm>
                  <a:prstGeom prst="rect">
                    <a:avLst/>
                  </a:prstGeom>
                  <a:solidFill>
                    <a:schemeClr val="accent5"/>
                  </a:solidFill>
                  <a:ln w="38100" cap="flat" cmpd="sng" algn="ctr">
                    <a:noFill/>
                    <a:prstDash val="solid"/>
                    <a:headEnd type="none" w="med" len="med"/>
                    <a:tailEnd type="none" w="med" len="med"/>
                  </a:ln>
                  <a:effectLst/>
                </p:spPr>
                <p:txBody>
                  <a:bodyPr vert="horz" wrap="square" lIns="93256" tIns="91440" rIns="93256" bIns="91440" numCol="1" rtlCol="0" anchor="t" anchorCtr="0" compatLnSpc="1">
                    <a:prstTxWarp prst="textNoShape">
                      <a:avLst/>
                    </a:prstTxWarp>
                  </a:bodyPr>
                  <a:lstStyle/>
                  <a:p>
                    <a:pPr defTabSz="913870">
                      <a:lnSpc>
                        <a:spcPct val="90000"/>
                      </a:lnSpc>
                      <a:defRPr/>
                    </a:pPr>
                    <a:r>
                      <a:rPr lang="zh-CN" altLang="en-US" sz="21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高极检索</a:t>
                    </a:r>
                    <a:endParaRPr lang="en-US" sz="21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grpSp>
                <p:nvGrpSpPr>
                  <p:cNvPr id="12" name="Group 74"/>
                  <p:cNvGrpSpPr/>
                  <p:nvPr/>
                </p:nvGrpSpPr>
                <p:grpSpPr>
                  <a:xfrm flipH="1">
                    <a:off x="2451599" y="5451731"/>
                    <a:ext cx="556869" cy="771258"/>
                    <a:chOff x="1539995" y="3960411"/>
                    <a:chExt cx="800271" cy="1108367"/>
                  </a:xfrm>
                  <a:solidFill>
                    <a:srgbClr val="FFFFFF"/>
                  </a:solidFill>
                </p:grpSpPr>
                <p:sp>
                  <p:nvSpPr>
                    <p:cNvPr id="80" name="Rectangle 24"/>
                    <p:cNvSpPr/>
                    <p:nvPr/>
                  </p:nvSpPr>
                  <p:spPr>
                    <a:xfrm>
                      <a:off x="1539995" y="3960411"/>
                      <a:ext cx="800271" cy="1108367"/>
                    </a:xfrm>
                    <a:custGeom>
                      <a:avLst/>
                      <a:gdLst/>
                      <a:ahLst/>
                      <a:cxnLst/>
                      <a:rect l="l" t="t" r="r" b="b"/>
                      <a:pathLst>
                        <a:path w="1518158" h="2102639">
                          <a:moveTo>
                            <a:pt x="664962" y="48"/>
                          </a:moveTo>
                          <a:cubicBezTo>
                            <a:pt x="990735" y="4734"/>
                            <a:pt x="1250103" y="195355"/>
                            <a:pt x="1311820" y="389100"/>
                          </a:cubicBezTo>
                          <a:cubicBezTo>
                            <a:pt x="1373537" y="582844"/>
                            <a:pt x="1310258" y="419568"/>
                            <a:pt x="1400880" y="656280"/>
                          </a:cubicBezTo>
                          <a:cubicBezTo>
                            <a:pt x="1411818" y="757059"/>
                            <a:pt x="1339163" y="742996"/>
                            <a:pt x="1358694" y="815651"/>
                          </a:cubicBezTo>
                          <a:cubicBezTo>
                            <a:pt x="1378225" y="888305"/>
                            <a:pt x="1514158" y="1033614"/>
                            <a:pt x="1518064" y="1092206"/>
                          </a:cubicBezTo>
                          <a:cubicBezTo>
                            <a:pt x="1521971" y="1150798"/>
                            <a:pt x="1404005" y="1135955"/>
                            <a:pt x="1382130" y="1167204"/>
                          </a:cubicBezTo>
                          <a:cubicBezTo>
                            <a:pt x="1360256" y="1198453"/>
                            <a:pt x="1390724" y="1255483"/>
                            <a:pt x="1386818" y="1279701"/>
                          </a:cubicBezTo>
                          <a:cubicBezTo>
                            <a:pt x="1382912" y="1303919"/>
                            <a:pt x="1361038" y="1303137"/>
                            <a:pt x="1358694" y="1312512"/>
                          </a:cubicBezTo>
                          <a:cubicBezTo>
                            <a:pt x="1356350" y="1321887"/>
                            <a:pt x="1382912" y="1320325"/>
                            <a:pt x="1372756" y="1335949"/>
                          </a:cubicBezTo>
                          <a:cubicBezTo>
                            <a:pt x="1362600" y="1351574"/>
                            <a:pt x="1313382" y="1359387"/>
                            <a:pt x="1297758" y="1406260"/>
                          </a:cubicBezTo>
                          <a:cubicBezTo>
                            <a:pt x="1282134" y="1453134"/>
                            <a:pt x="1409474" y="1567974"/>
                            <a:pt x="1279008" y="1617192"/>
                          </a:cubicBezTo>
                          <a:cubicBezTo>
                            <a:pt x="1148544" y="1666410"/>
                            <a:pt x="978235" y="1565631"/>
                            <a:pt x="936830" y="1645316"/>
                          </a:cubicBezTo>
                          <a:cubicBezTo>
                            <a:pt x="895425" y="1725002"/>
                            <a:pt x="843864" y="1864060"/>
                            <a:pt x="1030577" y="2095304"/>
                          </a:cubicBezTo>
                          <a:cubicBezTo>
                            <a:pt x="762616" y="2092179"/>
                            <a:pt x="244660" y="2113272"/>
                            <a:pt x="18105" y="2095304"/>
                          </a:cubicBezTo>
                          <a:cubicBezTo>
                            <a:pt x="72790" y="1927340"/>
                            <a:pt x="250130" y="1765625"/>
                            <a:pt x="247786" y="1537506"/>
                          </a:cubicBezTo>
                          <a:cubicBezTo>
                            <a:pt x="245442" y="1309387"/>
                            <a:pt x="51697" y="1118768"/>
                            <a:pt x="4042" y="726591"/>
                          </a:cubicBezTo>
                          <a:cubicBezTo>
                            <a:pt x="-20283" y="526408"/>
                            <a:pt x="67548" y="340065"/>
                            <a:pt x="203379" y="206900"/>
                          </a:cubicBezTo>
                          <a:lnTo>
                            <a:pt x="203379" y="206708"/>
                          </a:lnTo>
                          <a:lnTo>
                            <a:pt x="203605" y="206708"/>
                          </a:lnTo>
                          <a:cubicBezTo>
                            <a:pt x="332512" y="77755"/>
                            <a:pt x="505564" y="-2246"/>
                            <a:pt x="664962" y="48"/>
                          </a:cubicBezTo>
                          <a:close/>
                        </a:path>
                      </a:pathLst>
                    </a:custGeom>
                    <a:grpFill/>
                    <a:ln w="10795" cap="flat" cmpd="sng" algn="ctr">
                      <a:noFill/>
                      <a:prstDash val="solid"/>
                    </a:ln>
                    <a:effectLst/>
                  </p:spPr>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dirty="0">
                        <a:gradFill>
                          <a:gsLst>
                            <a:gs pos="0">
                              <a:srgbClr val="FFFFFF"/>
                            </a:gs>
                            <a:gs pos="100000">
                              <a:srgbClr val="FFFFFF"/>
                            </a:gs>
                          </a:gsLst>
                          <a:lin ang="5400000" scaled="0"/>
                        </a:gradFill>
                      </a:endParaRPr>
                    </a:p>
                  </p:txBody>
                </p:sp>
                <p:sp>
                  <p:nvSpPr>
                    <p:cNvPr id="81" name="Freeform 80"/>
                    <p:cNvSpPr>
                      <a:spLocks noEditPoints="1"/>
                    </p:cNvSpPr>
                    <p:nvPr/>
                  </p:nvSpPr>
                  <p:spPr bwMode="black">
                    <a:xfrm rot="17995606">
                      <a:off x="1607408" y="4080314"/>
                      <a:ext cx="429799" cy="337492"/>
                    </a:xfrm>
                    <a:custGeom>
                      <a:avLst/>
                      <a:gdLst>
                        <a:gd name="T0" fmla="*/ 1304 w 1423"/>
                        <a:gd name="T1" fmla="*/ 301 h 1114"/>
                        <a:gd name="T2" fmla="*/ 1302 w 1423"/>
                        <a:gd name="T3" fmla="*/ 297 h 1114"/>
                        <a:gd name="T4" fmla="*/ 719 w 1423"/>
                        <a:gd name="T5" fmla="*/ 113 h 1114"/>
                        <a:gd name="T6" fmla="*/ 496 w 1423"/>
                        <a:gd name="T7" fmla="*/ 416 h 1114"/>
                        <a:gd name="T8" fmla="*/ 441 w 1423"/>
                        <a:gd name="T9" fmla="*/ 482 h 1114"/>
                        <a:gd name="T10" fmla="*/ 375 w 1423"/>
                        <a:gd name="T11" fmla="*/ 536 h 1114"/>
                        <a:gd name="T12" fmla="*/ 290 w 1423"/>
                        <a:gd name="T13" fmla="*/ 648 h 1114"/>
                        <a:gd name="T14" fmla="*/ 470 w 1423"/>
                        <a:gd name="T15" fmla="*/ 973 h 1114"/>
                        <a:gd name="T16" fmla="*/ 610 w 1423"/>
                        <a:gd name="T17" fmla="*/ 960 h 1114"/>
                        <a:gd name="T18" fmla="*/ 775 w 1423"/>
                        <a:gd name="T19" fmla="*/ 921 h 1114"/>
                        <a:gd name="T20" fmla="*/ 932 w 1423"/>
                        <a:gd name="T21" fmla="*/ 927 h 1114"/>
                        <a:gd name="T22" fmla="*/ 1151 w 1423"/>
                        <a:gd name="T23" fmla="*/ 893 h 1114"/>
                        <a:gd name="T24" fmla="*/ 1304 w 1423"/>
                        <a:gd name="T25" fmla="*/ 301 h 1114"/>
                        <a:gd name="T26" fmla="*/ 1024 w 1423"/>
                        <a:gd name="T27" fmla="*/ 311 h 1114"/>
                        <a:gd name="T28" fmla="*/ 1024 w 1423"/>
                        <a:gd name="T29" fmla="*/ 311 h 1114"/>
                        <a:gd name="T30" fmla="*/ 873 w 1423"/>
                        <a:gd name="T31" fmla="*/ 299 h 1114"/>
                        <a:gd name="T32" fmla="*/ 873 w 1423"/>
                        <a:gd name="T33" fmla="*/ 299 h 1114"/>
                        <a:gd name="T34" fmla="*/ 799 w 1423"/>
                        <a:gd name="T35" fmla="*/ 278 h 1114"/>
                        <a:gd name="T36" fmla="*/ 821 w 1423"/>
                        <a:gd name="T37" fmla="*/ 203 h 1114"/>
                        <a:gd name="T38" fmla="*/ 828 w 1423"/>
                        <a:gd name="T39" fmla="*/ 200 h 1114"/>
                        <a:gd name="T40" fmla="*/ 1101 w 1423"/>
                        <a:gd name="T41" fmla="*/ 234 h 1114"/>
                        <a:gd name="T42" fmla="*/ 1108 w 1423"/>
                        <a:gd name="T43" fmla="*/ 244 h 1114"/>
                        <a:gd name="T44" fmla="*/ 1087 w 1423"/>
                        <a:gd name="T45" fmla="*/ 318 h 1114"/>
                        <a:gd name="T46" fmla="*/ 1024 w 1423"/>
                        <a:gd name="T47" fmla="*/ 311 h 1114"/>
                        <a:gd name="T48" fmla="*/ 14 w 1423"/>
                        <a:gd name="T49" fmla="*/ 967 h 1114"/>
                        <a:gd name="T50" fmla="*/ 53 w 1423"/>
                        <a:gd name="T51" fmla="*/ 1037 h 1114"/>
                        <a:gd name="T52" fmla="*/ 115 w 1423"/>
                        <a:gd name="T53" fmla="*/ 1064 h 1114"/>
                        <a:gd name="T54" fmla="*/ 24 w 1423"/>
                        <a:gd name="T55" fmla="*/ 900 h 1114"/>
                        <a:gd name="T56" fmla="*/ 14 w 1423"/>
                        <a:gd name="T57" fmla="*/ 967 h 1114"/>
                        <a:gd name="T58" fmla="*/ 400 w 1423"/>
                        <a:gd name="T59" fmla="*/ 959 h 1114"/>
                        <a:gd name="T60" fmla="*/ 265 w 1423"/>
                        <a:gd name="T61" fmla="*/ 714 h 1114"/>
                        <a:gd name="T62" fmla="*/ 190 w 1423"/>
                        <a:gd name="T63" fmla="*/ 686 h 1114"/>
                        <a:gd name="T64" fmla="*/ 175 w 1423"/>
                        <a:gd name="T65" fmla="*/ 764 h 1114"/>
                        <a:gd name="T66" fmla="*/ 310 w 1423"/>
                        <a:gd name="T67" fmla="*/ 1008 h 1114"/>
                        <a:gd name="T68" fmla="*/ 385 w 1423"/>
                        <a:gd name="T69" fmla="*/ 1037 h 1114"/>
                        <a:gd name="T70" fmla="*/ 400 w 1423"/>
                        <a:gd name="T71" fmla="*/ 959 h 1114"/>
                        <a:gd name="T72" fmla="*/ 266 w 1423"/>
                        <a:gd name="T73" fmla="*/ 1026 h 1114"/>
                        <a:gd name="T74" fmla="*/ 136 w 1423"/>
                        <a:gd name="T75" fmla="*/ 792 h 1114"/>
                        <a:gd name="T76" fmla="*/ 65 w 1423"/>
                        <a:gd name="T77" fmla="*/ 764 h 1114"/>
                        <a:gd name="T78" fmla="*/ 50 w 1423"/>
                        <a:gd name="T79" fmla="*/ 840 h 1114"/>
                        <a:gd name="T80" fmla="*/ 180 w 1423"/>
                        <a:gd name="T81" fmla="*/ 1074 h 1114"/>
                        <a:gd name="T82" fmla="*/ 251 w 1423"/>
                        <a:gd name="T83" fmla="*/ 1101 h 1114"/>
                        <a:gd name="T84" fmla="*/ 266 w 1423"/>
                        <a:gd name="T85" fmla="*/ 1026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3" h="1114">
                          <a:moveTo>
                            <a:pt x="1304" y="301"/>
                          </a:moveTo>
                          <a:cubicBezTo>
                            <a:pt x="1303" y="298"/>
                            <a:pt x="1304" y="300"/>
                            <a:pt x="1302" y="297"/>
                          </a:cubicBezTo>
                          <a:cubicBezTo>
                            <a:pt x="1184" y="83"/>
                            <a:pt x="922" y="0"/>
                            <a:pt x="719" y="113"/>
                          </a:cubicBezTo>
                          <a:cubicBezTo>
                            <a:pt x="602" y="177"/>
                            <a:pt x="570" y="311"/>
                            <a:pt x="496" y="416"/>
                          </a:cubicBezTo>
                          <a:cubicBezTo>
                            <a:pt x="476" y="444"/>
                            <a:pt x="458" y="465"/>
                            <a:pt x="441" y="482"/>
                          </a:cubicBezTo>
                          <a:cubicBezTo>
                            <a:pt x="418" y="504"/>
                            <a:pt x="397" y="520"/>
                            <a:pt x="375" y="536"/>
                          </a:cubicBezTo>
                          <a:cubicBezTo>
                            <a:pt x="334" y="566"/>
                            <a:pt x="296" y="593"/>
                            <a:pt x="290" y="648"/>
                          </a:cubicBezTo>
                          <a:cubicBezTo>
                            <a:pt x="470" y="973"/>
                            <a:pt x="470" y="973"/>
                            <a:pt x="470" y="973"/>
                          </a:cubicBezTo>
                          <a:cubicBezTo>
                            <a:pt x="519" y="997"/>
                            <a:pt x="563" y="978"/>
                            <a:pt x="610" y="960"/>
                          </a:cubicBezTo>
                          <a:cubicBezTo>
                            <a:pt x="654" y="943"/>
                            <a:pt x="697" y="925"/>
                            <a:pt x="775" y="921"/>
                          </a:cubicBezTo>
                          <a:cubicBezTo>
                            <a:pt x="827" y="918"/>
                            <a:pt x="880" y="924"/>
                            <a:pt x="932" y="927"/>
                          </a:cubicBezTo>
                          <a:cubicBezTo>
                            <a:pt x="1008" y="932"/>
                            <a:pt x="1082" y="931"/>
                            <a:pt x="1151" y="893"/>
                          </a:cubicBezTo>
                          <a:cubicBezTo>
                            <a:pt x="1354" y="780"/>
                            <a:pt x="1423" y="515"/>
                            <a:pt x="1304" y="301"/>
                          </a:cubicBezTo>
                          <a:close/>
                          <a:moveTo>
                            <a:pt x="1024" y="311"/>
                          </a:moveTo>
                          <a:cubicBezTo>
                            <a:pt x="1024" y="311"/>
                            <a:pt x="1024" y="311"/>
                            <a:pt x="1024" y="311"/>
                          </a:cubicBezTo>
                          <a:cubicBezTo>
                            <a:pt x="983" y="270"/>
                            <a:pt x="917" y="279"/>
                            <a:pt x="873" y="299"/>
                          </a:cubicBezTo>
                          <a:cubicBezTo>
                            <a:pt x="873" y="299"/>
                            <a:pt x="873" y="299"/>
                            <a:pt x="873" y="299"/>
                          </a:cubicBezTo>
                          <a:cubicBezTo>
                            <a:pt x="847" y="313"/>
                            <a:pt x="814" y="304"/>
                            <a:pt x="799" y="278"/>
                          </a:cubicBezTo>
                          <a:cubicBezTo>
                            <a:pt x="785" y="251"/>
                            <a:pt x="794" y="218"/>
                            <a:pt x="821" y="203"/>
                          </a:cubicBezTo>
                          <a:cubicBezTo>
                            <a:pt x="823" y="202"/>
                            <a:pt x="828" y="200"/>
                            <a:pt x="828" y="200"/>
                          </a:cubicBezTo>
                          <a:cubicBezTo>
                            <a:pt x="927" y="155"/>
                            <a:pt x="1035" y="168"/>
                            <a:pt x="1101" y="234"/>
                          </a:cubicBezTo>
                          <a:cubicBezTo>
                            <a:pt x="1101" y="234"/>
                            <a:pt x="1106" y="240"/>
                            <a:pt x="1108" y="244"/>
                          </a:cubicBezTo>
                          <a:cubicBezTo>
                            <a:pt x="1122" y="270"/>
                            <a:pt x="1113" y="303"/>
                            <a:pt x="1087" y="318"/>
                          </a:cubicBezTo>
                          <a:cubicBezTo>
                            <a:pt x="1066" y="329"/>
                            <a:pt x="1041" y="326"/>
                            <a:pt x="1024" y="311"/>
                          </a:cubicBezTo>
                          <a:close/>
                          <a:moveTo>
                            <a:pt x="14" y="967"/>
                          </a:moveTo>
                          <a:cubicBezTo>
                            <a:pt x="53" y="1037"/>
                            <a:pt x="53" y="1037"/>
                            <a:pt x="53" y="1037"/>
                          </a:cubicBezTo>
                          <a:cubicBezTo>
                            <a:pt x="67" y="1062"/>
                            <a:pt x="94" y="1074"/>
                            <a:pt x="115" y="1064"/>
                          </a:cubicBezTo>
                          <a:cubicBezTo>
                            <a:pt x="24" y="900"/>
                            <a:pt x="24" y="900"/>
                            <a:pt x="24" y="900"/>
                          </a:cubicBezTo>
                          <a:cubicBezTo>
                            <a:pt x="5" y="912"/>
                            <a:pt x="0" y="941"/>
                            <a:pt x="14" y="967"/>
                          </a:cubicBezTo>
                          <a:close/>
                          <a:moveTo>
                            <a:pt x="400" y="959"/>
                          </a:moveTo>
                          <a:cubicBezTo>
                            <a:pt x="265" y="714"/>
                            <a:pt x="265" y="714"/>
                            <a:pt x="265" y="714"/>
                          </a:cubicBezTo>
                          <a:cubicBezTo>
                            <a:pt x="248" y="685"/>
                            <a:pt x="215" y="672"/>
                            <a:pt x="190" y="686"/>
                          </a:cubicBezTo>
                          <a:cubicBezTo>
                            <a:pt x="166" y="699"/>
                            <a:pt x="159" y="734"/>
                            <a:pt x="175" y="764"/>
                          </a:cubicBezTo>
                          <a:cubicBezTo>
                            <a:pt x="310" y="1008"/>
                            <a:pt x="310" y="1008"/>
                            <a:pt x="310" y="1008"/>
                          </a:cubicBezTo>
                          <a:cubicBezTo>
                            <a:pt x="327" y="1038"/>
                            <a:pt x="360" y="1051"/>
                            <a:pt x="385" y="1037"/>
                          </a:cubicBezTo>
                          <a:cubicBezTo>
                            <a:pt x="410" y="1023"/>
                            <a:pt x="416" y="988"/>
                            <a:pt x="400" y="959"/>
                          </a:cubicBezTo>
                          <a:close/>
                          <a:moveTo>
                            <a:pt x="266" y="1026"/>
                          </a:moveTo>
                          <a:cubicBezTo>
                            <a:pt x="136" y="792"/>
                            <a:pt x="136" y="792"/>
                            <a:pt x="136" y="792"/>
                          </a:cubicBezTo>
                          <a:cubicBezTo>
                            <a:pt x="121" y="764"/>
                            <a:pt x="89" y="751"/>
                            <a:pt x="65" y="764"/>
                          </a:cubicBezTo>
                          <a:cubicBezTo>
                            <a:pt x="41" y="778"/>
                            <a:pt x="35" y="811"/>
                            <a:pt x="50" y="840"/>
                          </a:cubicBezTo>
                          <a:cubicBezTo>
                            <a:pt x="180" y="1074"/>
                            <a:pt x="180" y="1074"/>
                            <a:pt x="180" y="1074"/>
                          </a:cubicBezTo>
                          <a:cubicBezTo>
                            <a:pt x="196" y="1102"/>
                            <a:pt x="228" y="1114"/>
                            <a:pt x="251" y="1101"/>
                          </a:cubicBezTo>
                          <a:cubicBezTo>
                            <a:pt x="275" y="1088"/>
                            <a:pt x="282" y="1055"/>
                            <a:pt x="266" y="1026"/>
                          </a:cubicBez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ln>
                          <a:solidFill>
                            <a:srgbClr val="505050">
                              <a:alpha val="0"/>
                            </a:srgbClr>
                          </a:solidFill>
                        </a:ln>
                        <a:gradFill>
                          <a:gsLst>
                            <a:gs pos="0">
                              <a:srgbClr val="FFFFFF"/>
                            </a:gs>
                            <a:gs pos="100000">
                              <a:srgbClr val="FFFFFF"/>
                            </a:gs>
                          </a:gsLst>
                          <a:lin ang="5400000" scaled="0"/>
                        </a:gradFill>
                      </a:endParaRPr>
                    </a:p>
                  </p:txBody>
                </p:sp>
              </p:grpSp>
              <p:sp>
                <p:nvSpPr>
                  <p:cNvPr id="76" name="Rectangle 75"/>
                  <p:cNvSpPr>
                    <a:spLocks noChangeAspect="1"/>
                  </p:cNvSpPr>
                  <p:nvPr/>
                </p:nvSpPr>
                <p:spPr bwMode="auto">
                  <a:xfrm>
                    <a:off x="3550886" y="4766116"/>
                    <a:ext cx="1478543" cy="1478544"/>
                  </a:xfrm>
                  <a:prstGeom prst="rect">
                    <a:avLst/>
                  </a:prstGeom>
                  <a:solidFill>
                    <a:schemeClr val="accent5"/>
                  </a:solidFill>
                  <a:ln w="38100" cap="flat" cmpd="sng" algn="ctr">
                    <a:noFill/>
                    <a:prstDash val="solid"/>
                    <a:headEnd type="none" w="med" len="med"/>
                    <a:tailEnd type="none" w="med" len="med"/>
                  </a:ln>
                  <a:effectLst/>
                </p:spPr>
                <p:txBody>
                  <a:bodyPr vert="horz" wrap="square" lIns="93256" tIns="91440" rIns="93256" bIns="91440" numCol="1" rtlCol="0" anchor="t" anchorCtr="0" compatLnSpc="1">
                    <a:prstTxWarp prst="textNoShape">
                      <a:avLst/>
                    </a:prstTxWarp>
                  </a:bodyPr>
                  <a:lstStyle/>
                  <a:p>
                    <a:pPr algn="ctr" defTabSz="913870">
                      <a:lnSpc>
                        <a:spcPct val="90000"/>
                      </a:lnSpc>
                    </a:pPr>
                    <a:r>
                      <a:rPr lang="zh-CN" altLang="en-US" sz="2100" kern="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跨语言</a:t>
                    </a:r>
                    <a:endParaRPr lang="en-US" altLang="zh-CN" sz="2100" kern="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a:p>
                    <a:pPr algn="ctr" defTabSz="913870">
                      <a:lnSpc>
                        <a:spcPct val="90000"/>
                      </a:lnSpc>
                    </a:pPr>
                    <a:r>
                      <a:rPr lang="zh-CN" altLang="en-US" sz="2100" kern="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检索</a:t>
                    </a:r>
                    <a:endParaRPr lang="en-US" sz="2100" kern="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77" name="Freeform 76"/>
                  <p:cNvSpPr/>
                  <p:nvPr>
                    <p:custDataLst>
                      <p:tags r:id="rId1"/>
                    </p:custDataLst>
                  </p:nvPr>
                </p:nvSpPr>
                <p:spPr>
                  <a:xfrm>
                    <a:off x="3916948" y="5652587"/>
                    <a:ext cx="636507" cy="571881"/>
                  </a:xfrm>
                  <a:custGeom>
                    <a:avLst/>
                    <a:gdLst/>
                    <a:ahLst/>
                    <a:cxnLst/>
                    <a:rect l="l" t="t" r="r" b="b"/>
                    <a:pathLst>
                      <a:path w="1188720" h="1198117">
                        <a:moveTo>
                          <a:pt x="0" y="1179829"/>
                        </a:moveTo>
                        <a:lnTo>
                          <a:pt x="1188720" y="1179829"/>
                        </a:lnTo>
                        <a:lnTo>
                          <a:pt x="1188720" y="1198117"/>
                        </a:lnTo>
                        <a:lnTo>
                          <a:pt x="0" y="1198117"/>
                        </a:lnTo>
                        <a:close/>
                        <a:moveTo>
                          <a:pt x="85725" y="629228"/>
                        </a:moveTo>
                        <a:lnTo>
                          <a:pt x="228600" y="629228"/>
                        </a:lnTo>
                        <a:lnTo>
                          <a:pt x="228600" y="1174749"/>
                        </a:lnTo>
                        <a:lnTo>
                          <a:pt x="85725" y="1174749"/>
                        </a:lnTo>
                        <a:close/>
                        <a:moveTo>
                          <a:pt x="160954" y="560521"/>
                        </a:moveTo>
                        <a:lnTo>
                          <a:pt x="134893" y="565433"/>
                        </a:lnTo>
                        <a:lnTo>
                          <a:pt x="135875" y="570646"/>
                        </a:lnTo>
                        <a:lnTo>
                          <a:pt x="161936" y="565734"/>
                        </a:lnTo>
                        <a:close/>
                        <a:moveTo>
                          <a:pt x="200045" y="527408"/>
                        </a:moveTo>
                        <a:lnTo>
                          <a:pt x="95801" y="547055"/>
                        </a:lnTo>
                        <a:lnTo>
                          <a:pt x="96784" y="552268"/>
                        </a:lnTo>
                        <a:lnTo>
                          <a:pt x="201028" y="532620"/>
                        </a:lnTo>
                        <a:close/>
                        <a:moveTo>
                          <a:pt x="193530" y="502890"/>
                        </a:moveTo>
                        <a:lnTo>
                          <a:pt x="102316" y="520082"/>
                        </a:lnTo>
                        <a:lnTo>
                          <a:pt x="103299" y="525294"/>
                        </a:lnTo>
                        <a:lnTo>
                          <a:pt x="194512" y="508102"/>
                        </a:lnTo>
                        <a:close/>
                        <a:moveTo>
                          <a:pt x="180500" y="479600"/>
                        </a:moveTo>
                        <a:lnTo>
                          <a:pt x="115347" y="491880"/>
                        </a:lnTo>
                        <a:lnTo>
                          <a:pt x="116329" y="497092"/>
                        </a:lnTo>
                        <a:lnTo>
                          <a:pt x="181482" y="484813"/>
                        </a:lnTo>
                        <a:close/>
                        <a:moveTo>
                          <a:pt x="378883" y="434974"/>
                        </a:moveTo>
                        <a:lnTo>
                          <a:pt x="521758" y="434974"/>
                        </a:lnTo>
                        <a:lnTo>
                          <a:pt x="521758" y="1174749"/>
                        </a:lnTo>
                        <a:lnTo>
                          <a:pt x="378883" y="1174749"/>
                        </a:lnTo>
                        <a:close/>
                        <a:moveTo>
                          <a:pt x="672041" y="225425"/>
                        </a:moveTo>
                        <a:lnTo>
                          <a:pt x="814916" y="225425"/>
                        </a:lnTo>
                        <a:lnTo>
                          <a:pt x="814916" y="1174749"/>
                        </a:lnTo>
                        <a:lnTo>
                          <a:pt x="672041" y="1174749"/>
                        </a:lnTo>
                        <a:close/>
                        <a:moveTo>
                          <a:pt x="144046" y="189143"/>
                        </a:moveTo>
                        <a:cubicBezTo>
                          <a:pt x="151107" y="189037"/>
                          <a:pt x="156647" y="189144"/>
                          <a:pt x="164251" y="190420"/>
                        </a:cubicBezTo>
                        <a:cubicBezTo>
                          <a:pt x="171855" y="191696"/>
                          <a:pt x="181740" y="194037"/>
                          <a:pt x="189670" y="196802"/>
                        </a:cubicBezTo>
                        <a:cubicBezTo>
                          <a:pt x="197599" y="199568"/>
                          <a:pt x="204877" y="202865"/>
                          <a:pt x="211830" y="207013"/>
                        </a:cubicBezTo>
                        <a:cubicBezTo>
                          <a:pt x="218782" y="211162"/>
                          <a:pt x="225516" y="216161"/>
                          <a:pt x="231382" y="221693"/>
                        </a:cubicBezTo>
                        <a:cubicBezTo>
                          <a:pt x="237248" y="227224"/>
                          <a:pt x="242679" y="233712"/>
                          <a:pt x="247025" y="240201"/>
                        </a:cubicBezTo>
                        <a:cubicBezTo>
                          <a:pt x="251370" y="246689"/>
                          <a:pt x="254411" y="253923"/>
                          <a:pt x="257453" y="260624"/>
                        </a:cubicBezTo>
                        <a:cubicBezTo>
                          <a:pt x="260495" y="267325"/>
                          <a:pt x="263319" y="273282"/>
                          <a:pt x="265274" y="280409"/>
                        </a:cubicBezTo>
                        <a:cubicBezTo>
                          <a:pt x="267230" y="287536"/>
                          <a:pt x="268967" y="295194"/>
                          <a:pt x="269185" y="303385"/>
                        </a:cubicBezTo>
                        <a:cubicBezTo>
                          <a:pt x="269402" y="311575"/>
                          <a:pt x="268641" y="320510"/>
                          <a:pt x="266578" y="329552"/>
                        </a:cubicBezTo>
                        <a:cubicBezTo>
                          <a:pt x="264514" y="338593"/>
                          <a:pt x="261146" y="347528"/>
                          <a:pt x="256801" y="357633"/>
                        </a:cubicBezTo>
                        <a:cubicBezTo>
                          <a:pt x="252456" y="367738"/>
                          <a:pt x="246373" y="378375"/>
                          <a:pt x="240507" y="390182"/>
                        </a:cubicBezTo>
                        <a:cubicBezTo>
                          <a:pt x="234641" y="401989"/>
                          <a:pt x="226277" y="418902"/>
                          <a:pt x="221606" y="428476"/>
                        </a:cubicBezTo>
                        <a:cubicBezTo>
                          <a:pt x="216935" y="438049"/>
                          <a:pt x="213568" y="443048"/>
                          <a:pt x="212481" y="447622"/>
                        </a:cubicBezTo>
                        <a:cubicBezTo>
                          <a:pt x="211395" y="452196"/>
                          <a:pt x="215414" y="453260"/>
                          <a:pt x="215088" y="455919"/>
                        </a:cubicBezTo>
                        <a:cubicBezTo>
                          <a:pt x="214762" y="458578"/>
                          <a:pt x="210743" y="461025"/>
                          <a:pt x="210526" y="463578"/>
                        </a:cubicBezTo>
                        <a:cubicBezTo>
                          <a:pt x="210309" y="466130"/>
                          <a:pt x="214219" y="467620"/>
                          <a:pt x="213785" y="471236"/>
                        </a:cubicBezTo>
                        <a:lnTo>
                          <a:pt x="207919" y="485277"/>
                        </a:lnTo>
                        <a:cubicBezTo>
                          <a:pt x="207267" y="489213"/>
                          <a:pt x="209005" y="491766"/>
                          <a:pt x="209874" y="494850"/>
                        </a:cubicBezTo>
                        <a:cubicBezTo>
                          <a:pt x="210743" y="497935"/>
                          <a:pt x="213567" y="499743"/>
                          <a:pt x="213133" y="503785"/>
                        </a:cubicBezTo>
                        <a:cubicBezTo>
                          <a:pt x="212698" y="507827"/>
                          <a:pt x="207158" y="514954"/>
                          <a:pt x="207267" y="519102"/>
                        </a:cubicBezTo>
                        <a:cubicBezTo>
                          <a:pt x="207376" y="523251"/>
                          <a:pt x="213024" y="525166"/>
                          <a:pt x="213785" y="528676"/>
                        </a:cubicBezTo>
                        <a:lnTo>
                          <a:pt x="211830" y="540164"/>
                        </a:lnTo>
                        <a:cubicBezTo>
                          <a:pt x="210743" y="542929"/>
                          <a:pt x="207484" y="543461"/>
                          <a:pt x="207267" y="545270"/>
                        </a:cubicBezTo>
                        <a:cubicBezTo>
                          <a:pt x="207050" y="547078"/>
                          <a:pt x="209440" y="548780"/>
                          <a:pt x="210526" y="551013"/>
                        </a:cubicBezTo>
                        <a:cubicBezTo>
                          <a:pt x="211612" y="553247"/>
                          <a:pt x="213676" y="555587"/>
                          <a:pt x="213785" y="558672"/>
                        </a:cubicBezTo>
                        <a:cubicBezTo>
                          <a:pt x="213893" y="561757"/>
                          <a:pt x="213242" y="566437"/>
                          <a:pt x="211178" y="569522"/>
                        </a:cubicBezTo>
                        <a:cubicBezTo>
                          <a:pt x="209114" y="572606"/>
                          <a:pt x="207593" y="574628"/>
                          <a:pt x="201401" y="577180"/>
                        </a:cubicBezTo>
                        <a:cubicBezTo>
                          <a:pt x="195209" y="579733"/>
                          <a:pt x="179024" y="582606"/>
                          <a:pt x="174027" y="584839"/>
                        </a:cubicBezTo>
                        <a:cubicBezTo>
                          <a:pt x="169031" y="587073"/>
                          <a:pt x="172724" y="588137"/>
                          <a:pt x="171420" y="590583"/>
                        </a:cubicBezTo>
                        <a:cubicBezTo>
                          <a:pt x="170117" y="593030"/>
                          <a:pt x="169248" y="597072"/>
                          <a:pt x="166206" y="599518"/>
                        </a:cubicBezTo>
                        <a:cubicBezTo>
                          <a:pt x="163164" y="601964"/>
                          <a:pt x="157733" y="604198"/>
                          <a:pt x="153171" y="605262"/>
                        </a:cubicBezTo>
                        <a:cubicBezTo>
                          <a:pt x="148608" y="606326"/>
                          <a:pt x="142960" y="606645"/>
                          <a:pt x="138832" y="605900"/>
                        </a:cubicBezTo>
                        <a:cubicBezTo>
                          <a:pt x="134704" y="605156"/>
                          <a:pt x="131011" y="602603"/>
                          <a:pt x="128404" y="600794"/>
                        </a:cubicBezTo>
                        <a:cubicBezTo>
                          <a:pt x="125797" y="598986"/>
                          <a:pt x="124276" y="597391"/>
                          <a:pt x="123189" y="595051"/>
                        </a:cubicBezTo>
                        <a:lnTo>
                          <a:pt x="121886" y="586754"/>
                        </a:lnTo>
                        <a:cubicBezTo>
                          <a:pt x="118084" y="584626"/>
                          <a:pt x="110806" y="581648"/>
                          <a:pt x="110806" y="581648"/>
                        </a:cubicBezTo>
                        <a:cubicBezTo>
                          <a:pt x="107004" y="580052"/>
                          <a:pt x="100704" y="577712"/>
                          <a:pt x="97119" y="575904"/>
                        </a:cubicBezTo>
                        <a:cubicBezTo>
                          <a:pt x="93534" y="574096"/>
                          <a:pt x="91471" y="572713"/>
                          <a:pt x="89298" y="570798"/>
                        </a:cubicBezTo>
                        <a:cubicBezTo>
                          <a:pt x="87125" y="568883"/>
                          <a:pt x="84844" y="566756"/>
                          <a:pt x="84084" y="564416"/>
                        </a:cubicBezTo>
                        <a:cubicBezTo>
                          <a:pt x="83324" y="562076"/>
                          <a:pt x="83975" y="559417"/>
                          <a:pt x="84736" y="556757"/>
                        </a:cubicBezTo>
                        <a:lnTo>
                          <a:pt x="88646" y="548461"/>
                        </a:lnTo>
                        <a:cubicBezTo>
                          <a:pt x="88972" y="546546"/>
                          <a:pt x="87668" y="546759"/>
                          <a:pt x="86691" y="545270"/>
                        </a:cubicBezTo>
                        <a:cubicBezTo>
                          <a:pt x="85713" y="543780"/>
                          <a:pt x="83650" y="541866"/>
                          <a:pt x="82780" y="539526"/>
                        </a:cubicBezTo>
                        <a:cubicBezTo>
                          <a:pt x="81911" y="537185"/>
                          <a:pt x="81151" y="533994"/>
                          <a:pt x="81477" y="531229"/>
                        </a:cubicBezTo>
                        <a:cubicBezTo>
                          <a:pt x="81803" y="528463"/>
                          <a:pt x="83758" y="525166"/>
                          <a:pt x="84736" y="522932"/>
                        </a:cubicBezTo>
                        <a:cubicBezTo>
                          <a:pt x="85713" y="520698"/>
                          <a:pt x="87451" y="519315"/>
                          <a:pt x="87343" y="517826"/>
                        </a:cubicBezTo>
                        <a:cubicBezTo>
                          <a:pt x="87234" y="516337"/>
                          <a:pt x="85061" y="515699"/>
                          <a:pt x="84084" y="513997"/>
                        </a:cubicBezTo>
                        <a:cubicBezTo>
                          <a:pt x="83106" y="512295"/>
                          <a:pt x="81803" y="509955"/>
                          <a:pt x="81477" y="507615"/>
                        </a:cubicBezTo>
                        <a:cubicBezTo>
                          <a:pt x="81151" y="505274"/>
                          <a:pt x="81042" y="502615"/>
                          <a:pt x="82129" y="499956"/>
                        </a:cubicBezTo>
                        <a:lnTo>
                          <a:pt x="87994" y="491659"/>
                        </a:lnTo>
                        <a:cubicBezTo>
                          <a:pt x="88646" y="489319"/>
                          <a:pt x="87125" y="488681"/>
                          <a:pt x="86039" y="485915"/>
                        </a:cubicBezTo>
                        <a:cubicBezTo>
                          <a:pt x="84953" y="483150"/>
                          <a:pt x="82346" y="478469"/>
                          <a:pt x="81477" y="475065"/>
                        </a:cubicBezTo>
                        <a:cubicBezTo>
                          <a:pt x="80608" y="471662"/>
                          <a:pt x="80282" y="468790"/>
                          <a:pt x="80825" y="465492"/>
                        </a:cubicBezTo>
                        <a:cubicBezTo>
                          <a:pt x="81368" y="462195"/>
                          <a:pt x="86148" y="458259"/>
                          <a:pt x="85387" y="453366"/>
                        </a:cubicBezTo>
                        <a:cubicBezTo>
                          <a:pt x="84627" y="448473"/>
                          <a:pt x="80173" y="444005"/>
                          <a:pt x="76263" y="436134"/>
                        </a:cubicBezTo>
                        <a:cubicBezTo>
                          <a:pt x="72352" y="428263"/>
                          <a:pt x="68116" y="418583"/>
                          <a:pt x="61924" y="406138"/>
                        </a:cubicBezTo>
                        <a:cubicBezTo>
                          <a:pt x="55732" y="393693"/>
                          <a:pt x="44761" y="373695"/>
                          <a:pt x="39112" y="361463"/>
                        </a:cubicBezTo>
                        <a:cubicBezTo>
                          <a:pt x="33464" y="349230"/>
                          <a:pt x="30313" y="342635"/>
                          <a:pt x="28032" y="332743"/>
                        </a:cubicBezTo>
                        <a:cubicBezTo>
                          <a:pt x="25751" y="322850"/>
                          <a:pt x="24664" y="313064"/>
                          <a:pt x="25425" y="302108"/>
                        </a:cubicBezTo>
                        <a:cubicBezTo>
                          <a:pt x="26186" y="291152"/>
                          <a:pt x="29118" y="277324"/>
                          <a:pt x="32595" y="267006"/>
                        </a:cubicBezTo>
                        <a:cubicBezTo>
                          <a:pt x="36071" y="256688"/>
                          <a:pt x="40525" y="248498"/>
                          <a:pt x="46282" y="240201"/>
                        </a:cubicBezTo>
                        <a:cubicBezTo>
                          <a:pt x="52039" y="231904"/>
                          <a:pt x="58991" y="223820"/>
                          <a:pt x="67138" y="217225"/>
                        </a:cubicBezTo>
                        <a:cubicBezTo>
                          <a:pt x="75285" y="210630"/>
                          <a:pt x="86039" y="204992"/>
                          <a:pt x="95164" y="200631"/>
                        </a:cubicBezTo>
                        <a:cubicBezTo>
                          <a:pt x="104289" y="196270"/>
                          <a:pt x="113739" y="192973"/>
                          <a:pt x="121886" y="191058"/>
                        </a:cubicBezTo>
                        <a:cubicBezTo>
                          <a:pt x="130033" y="189143"/>
                          <a:pt x="136985" y="189250"/>
                          <a:pt x="144046" y="189143"/>
                        </a:cubicBezTo>
                        <a:close/>
                        <a:moveTo>
                          <a:pt x="965198" y="0"/>
                        </a:moveTo>
                        <a:lnTo>
                          <a:pt x="1108073" y="0"/>
                        </a:lnTo>
                        <a:lnTo>
                          <a:pt x="1108073" y="1174749"/>
                        </a:lnTo>
                        <a:lnTo>
                          <a:pt x="965198" y="1174749"/>
                        </a:lnTo>
                        <a:close/>
                      </a:path>
                    </a:pathLst>
                  </a:custGeom>
                  <a:solidFill>
                    <a:srgbClr val="FFFFFF"/>
                  </a:solidFill>
                  <a:ln w="19050" cap="flat" cmpd="sng" algn="ctr">
                    <a:noFill/>
                    <a:prstDash val="solid"/>
                  </a:ln>
                  <a:effectLst/>
                </p:spPr>
                <p:txBody>
                  <a:bodyPr rtlCol="0" anchor="ctr"/>
                  <a:lstStyle/>
                  <a:p>
                    <a:pPr algn="ctr" defTabSz="896334">
                      <a:defRPr/>
                    </a:pPr>
                    <a:endParaRPr lang="en-US" kern="0" dirty="0">
                      <a:gradFill>
                        <a:gsLst>
                          <a:gs pos="0">
                            <a:srgbClr val="FFFFFF"/>
                          </a:gs>
                          <a:gs pos="100000">
                            <a:srgbClr val="FFFFFF"/>
                          </a:gs>
                        </a:gsLst>
                        <a:lin ang="5400000" scaled="0"/>
                      </a:gradFill>
                      <a:latin typeface="Arial"/>
                    </a:endParaRPr>
                  </a:p>
                </p:txBody>
              </p:sp>
              <p:sp>
                <p:nvSpPr>
                  <p:cNvPr id="78" name="Rectangle 77"/>
                  <p:cNvSpPr>
                    <a:spLocks noChangeAspect="1"/>
                  </p:cNvSpPr>
                  <p:nvPr/>
                </p:nvSpPr>
                <p:spPr bwMode="auto">
                  <a:xfrm>
                    <a:off x="430634" y="4766116"/>
                    <a:ext cx="1478543" cy="1478544"/>
                  </a:xfrm>
                  <a:prstGeom prst="rect">
                    <a:avLst/>
                  </a:prstGeom>
                  <a:solidFill>
                    <a:schemeClr val="accent5"/>
                  </a:solidFill>
                  <a:ln w="38100" cap="flat" cmpd="sng" algn="ctr">
                    <a:noFill/>
                    <a:prstDash val="solid"/>
                    <a:headEnd type="none" w="med" len="med"/>
                    <a:tailEnd type="none" w="med" len="med"/>
                  </a:ln>
                  <a:effectLst/>
                </p:spPr>
                <p:txBody>
                  <a:bodyPr vert="horz" wrap="square" lIns="93256" tIns="91440" rIns="93256" bIns="91440" numCol="1" rtlCol="0" anchor="t" anchorCtr="0" compatLnSpc="1">
                    <a:prstTxWarp prst="textNoShape">
                      <a:avLst/>
                    </a:prstTxWarp>
                  </a:bodyPr>
                  <a:lstStyle/>
                  <a:p>
                    <a:pPr defTabSz="913870">
                      <a:lnSpc>
                        <a:spcPct val="90000"/>
                      </a:lnSpc>
                      <a:defRPr/>
                    </a:pPr>
                    <a:r>
                      <a:rPr lang="zh-CN" altLang="en-US" sz="2100" kern="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rPr>
                      <a:t>统一检索</a:t>
                    </a:r>
                    <a:endParaRPr lang="en-US" sz="21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cs typeface="Segoe UI" pitchFamily="34" charset="0"/>
                    </a:endParaRPr>
                  </a:p>
                </p:txBody>
              </p:sp>
              <p:sp>
                <p:nvSpPr>
                  <p:cNvPr id="79" name="Freeform 8"/>
                  <p:cNvSpPr>
                    <a:spLocks noEditPoints="1"/>
                  </p:cNvSpPr>
                  <p:nvPr/>
                </p:nvSpPr>
                <p:spPr bwMode="black">
                  <a:xfrm>
                    <a:off x="737045" y="5446038"/>
                    <a:ext cx="769980" cy="769779"/>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defTabSz="896334"/>
                    <a:endParaRPr lang="en-US" sz="1600" kern="0" dirty="0">
                      <a:gradFill>
                        <a:gsLst>
                          <a:gs pos="0">
                            <a:srgbClr val="FFFFFF"/>
                          </a:gs>
                          <a:gs pos="100000">
                            <a:srgbClr val="FFFFFF"/>
                          </a:gs>
                        </a:gsLst>
                        <a:lin ang="5400000" scaled="0"/>
                      </a:gradFill>
                    </a:endParaRPr>
                  </a:p>
                </p:txBody>
              </p:sp>
            </p:grpSp>
          </p:grpSp>
          <p:sp>
            <p:nvSpPr>
              <p:cNvPr id="82" name="Rectangle 81"/>
              <p:cNvSpPr/>
              <p:nvPr/>
            </p:nvSpPr>
            <p:spPr>
              <a:xfrm rot="5400000">
                <a:off x="2972752" y="-1446304"/>
                <a:ext cx="100584" cy="4956048"/>
              </a:xfrm>
              <a:prstGeom prst="rect">
                <a:avLst/>
              </a:prstGeom>
              <a:solidFill>
                <a:srgbClr val="FF8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rgbClr val="68217A"/>
                  </a:solidFill>
                </a:endParaRPr>
              </a:p>
            </p:txBody>
          </p:sp>
        </p:grpSp>
        <p:grpSp>
          <p:nvGrpSpPr>
            <p:cNvPr id="13" name="Group 3"/>
            <p:cNvGrpSpPr/>
            <p:nvPr/>
          </p:nvGrpSpPr>
          <p:grpSpPr>
            <a:xfrm>
              <a:off x="3488276" y="2236017"/>
              <a:ext cx="1693608" cy="856065"/>
              <a:chOff x="4436185" y="5919162"/>
              <a:chExt cx="2103304" cy="1063153"/>
            </a:xfrm>
          </p:grpSpPr>
          <p:grpSp>
            <p:nvGrpSpPr>
              <p:cNvPr id="14" name="Group 99"/>
              <p:cNvGrpSpPr/>
              <p:nvPr/>
            </p:nvGrpSpPr>
            <p:grpSpPr>
              <a:xfrm>
                <a:off x="4436185" y="5919162"/>
                <a:ext cx="2103304" cy="1063153"/>
                <a:chOff x="2800451" y="3907427"/>
                <a:chExt cx="2809660" cy="1420193"/>
              </a:xfrm>
            </p:grpSpPr>
            <p:sp>
              <p:nvSpPr>
                <p:cNvPr id="130" name="Freeform 164"/>
                <p:cNvSpPr>
                  <a:spLocks/>
                </p:cNvSpPr>
                <p:nvPr/>
              </p:nvSpPr>
              <p:spPr bwMode="auto">
                <a:xfrm>
                  <a:off x="2800451" y="5150027"/>
                  <a:ext cx="281994" cy="177592"/>
                </a:xfrm>
                <a:custGeom>
                  <a:avLst/>
                  <a:gdLst>
                    <a:gd name="T0" fmla="*/ 108 w 108"/>
                    <a:gd name="T1" fmla="*/ 0 h 67"/>
                    <a:gd name="T2" fmla="*/ 0 w 108"/>
                    <a:gd name="T3" fmla="*/ 0 h 67"/>
                    <a:gd name="T4" fmla="*/ 0 w 108"/>
                    <a:gd name="T5" fmla="*/ 26 h 67"/>
                    <a:gd name="T6" fmla="*/ 41 w 108"/>
                    <a:gd name="T7" fmla="*/ 67 h 67"/>
                    <a:gd name="T8" fmla="*/ 108 w 108"/>
                    <a:gd name="T9" fmla="*/ 67 h 67"/>
                    <a:gd name="T10" fmla="*/ 108 w 108"/>
                    <a:gd name="T11" fmla="*/ 0 h 67"/>
                  </a:gdLst>
                  <a:ahLst/>
                  <a:cxnLst>
                    <a:cxn ang="0">
                      <a:pos x="T0" y="T1"/>
                    </a:cxn>
                    <a:cxn ang="0">
                      <a:pos x="T2" y="T3"/>
                    </a:cxn>
                    <a:cxn ang="0">
                      <a:pos x="T4" y="T5"/>
                    </a:cxn>
                    <a:cxn ang="0">
                      <a:pos x="T6" y="T7"/>
                    </a:cxn>
                    <a:cxn ang="0">
                      <a:pos x="T8" y="T9"/>
                    </a:cxn>
                    <a:cxn ang="0">
                      <a:pos x="T10" y="T11"/>
                    </a:cxn>
                  </a:cxnLst>
                  <a:rect l="0" t="0" r="r" b="b"/>
                  <a:pathLst>
                    <a:path w="108" h="67">
                      <a:moveTo>
                        <a:pt x="108" y="0"/>
                      </a:moveTo>
                      <a:cubicBezTo>
                        <a:pt x="0" y="0"/>
                        <a:pt x="0" y="0"/>
                        <a:pt x="0" y="0"/>
                      </a:cubicBezTo>
                      <a:cubicBezTo>
                        <a:pt x="0" y="26"/>
                        <a:pt x="0" y="26"/>
                        <a:pt x="0" y="26"/>
                      </a:cubicBezTo>
                      <a:cubicBezTo>
                        <a:pt x="0" y="48"/>
                        <a:pt x="18" y="67"/>
                        <a:pt x="41" y="67"/>
                      </a:cubicBezTo>
                      <a:cubicBezTo>
                        <a:pt x="108" y="67"/>
                        <a:pt x="108" y="67"/>
                        <a:pt x="108" y="67"/>
                      </a:cubicBezTo>
                      <a:cubicBezTo>
                        <a:pt x="108" y="41"/>
                        <a:pt x="108" y="19"/>
                        <a:pt x="108" y="0"/>
                      </a:cubicBezTo>
                    </a:path>
                  </a:pathLst>
                </a:custGeom>
                <a:solidFill>
                  <a:schemeClr val="accent5">
                    <a:lumMod val="60000"/>
                    <a:lumOff val="40000"/>
                    <a:alpha val="1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31" name="Rectangle 130"/>
                <p:cNvSpPr/>
                <p:nvPr/>
              </p:nvSpPr>
              <p:spPr>
                <a:xfrm>
                  <a:off x="3081190" y="5150027"/>
                  <a:ext cx="307853" cy="177592"/>
                </a:xfrm>
                <a:prstGeom prst="rect">
                  <a:avLst/>
                </a:prstGeom>
                <a:solidFill>
                  <a:schemeClr val="accent5">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rgbClr val="68217A"/>
                    </a:solidFill>
                  </a:endParaRPr>
                </a:p>
              </p:txBody>
            </p:sp>
            <p:sp>
              <p:nvSpPr>
                <p:cNvPr id="132" name="Freeform 6"/>
                <p:cNvSpPr>
                  <a:spLocks/>
                </p:cNvSpPr>
                <p:nvPr/>
              </p:nvSpPr>
              <p:spPr bwMode="auto">
                <a:xfrm>
                  <a:off x="2968136" y="5220583"/>
                  <a:ext cx="2641975" cy="107037"/>
                </a:xfrm>
                <a:custGeom>
                  <a:avLst/>
                  <a:gdLst>
                    <a:gd name="T0" fmla="*/ 0 w 1282"/>
                    <a:gd name="T1" fmla="*/ 0 h 52"/>
                    <a:gd name="T2" fmla="*/ 0 w 1282"/>
                    <a:gd name="T3" fmla="*/ 25 h 52"/>
                    <a:gd name="T4" fmla="*/ 0 w 1282"/>
                    <a:gd name="T5" fmla="*/ 26 h 52"/>
                    <a:gd name="T6" fmla="*/ 0 w 1282"/>
                    <a:gd name="T7" fmla="*/ 27 h 52"/>
                    <a:gd name="T8" fmla="*/ 0 w 1282"/>
                    <a:gd name="T9" fmla="*/ 29 h 52"/>
                    <a:gd name="T10" fmla="*/ 1 w 1282"/>
                    <a:gd name="T11" fmla="*/ 30 h 52"/>
                    <a:gd name="T12" fmla="*/ 26 w 1282"/>
                    <a:gd name="T13" fmla="*/ 52 h 52"/>
                    <a:gd name="T14" fmla="*/ 1256 w 1282"/>
                    <a:gd name="T15" fmla="*/ 52 h 52"/>
                    <a:gd name="T16" fmla="*/ 1281 w 1282"/>
                    <a:gd name="T17" fmla="*/ 33 h 52"/>
                    <a:gd name="T18" fmla="*/ 1282 w 1282"/>
                    <a:gd name="T19" fmla="*/ 32 h 52"/>
                    <a:gd name="T20" fmla="*/ 1282 w 1282"/>
                    <a:gd name="T21" fmla="*/ 0 h 52"/>
                    <a:gd name="T22" fmla="*/ 0 w 1282"/>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2" h="52">
                      <a:moveTo>
                        <a:pt x="0" y="0"/>
                      </a:moveTo>
                      <a:cubicBezTo>
                        <a:pt x="0" y="25"/>
                        <a:pt x="0" y="25"/>
                        <a:pt x="0" y="25"/>
                      </a:cubicBezTo>
                      <a:cubicBezTo>
                        <a:pt x="0" y="25"/>
                        <a:pt x="0" y="26"/>
                        <a:pt x="0" y="26"/>
                      </a:cubicBezTo>
                      <a:cubicBezTo>
                        <a:pt x="0" y="26"/>
                        <a:pt x="0" y="26"/>
                        <a:pt x="0" y="27"/>
                      </a:cubicBezTo>
                      <a:cubicBezTo>
                        <a:pt x="0" y="29"/>
                        <a:pt x="0" y="29"/>
                        <a:pt x="0" y="29"/>
                      </a:cubicBezTo>
                      <a:cubicBezTo>
                        <a:pt x="1" y="30"/>
                        <a:pt x="1" y="30"/>
                        <a:pt x="1" y="30"/>
                      </a:cubicBezTo>
                      <a:cubicBezTo>
                        <a:pt x="2" y="42"/>
                        <a:pt x="13" y="52"/>
                        <a:pt x="26" y="52"/>
                      </a:cubicBezTo>
                      <a:cubicBezTo>
                        <a:pt x="1256" y="52"/>
                        <a:pt x="1256" y="52"/>
                        <a:pt x="1256" y="52"/>
                      </a:cubicBezTo>
                      <a:cubicBezTo>
                        <a:pt x="1268" y="52"/>
                        <a:pt x="1277" y="44"/>
                        <a:pt x="1281" y="33"/>
                      </a:cubicBezTo>
                      <a:cubicBezTo>
                        <a:pt x="1281" y="33"/>
                        <a:pt x="1282" y="32"/>
                        <a:pt x="1282" y="32"/>
                      </a:cubicBezTo>
                      <a:cubicBezTo>
                        <a:pt x="1282" y="0"/>
                        <a:pt x="1282" y="0"/>
                        <a:pt x="1282" y="0"/>
                      </a:cubicBezTo>
                      <a:lnTo>
                        <a:pt x="0" y="0"/>
                      </a:lnTo>
                      <a:close/>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33" name="Rectangle 7"/>
                <p:cNvSpPr>
                  <a:spLocks noChangeArrowheads="1"/>
                </p:cNvSpPr>
                <p:nvPr/>
              </p:nvSpPr>
              <p:spPr bwMode="auto">
                <a:xfrm>
                  <a:off x="2875052" y="5174462"/>
                  <a:ext cx="2641974" cy="46122"/>
                </a:xfrm>
                <a:prstGeom prst="rect">
                  <a:avLst/>
                </a:pr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34" name="Rectangle 133"/>
                <p:cNvSpPr/>
                <p:nvPr/>
              </p:nvSpPr>
              <p:spPr>
                <a:xfrm>
                  <a:off x="3389043" y="3970167"/>
                  <a:ext cx="1811607" cy="1132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rgbClr val="68217A"/>
                    </a:solidFill>
                  </a:endParaRPr>
                </a:p>
              </p:txBody>
            </p:sp>
            <p:sp>
              <p:nvSpPr>
                <p:cNvPr id="135" name="Freeform 5"/>
                <p:cNvSpPr>
                  <a:spLocks noEditPoints="1"/>
                </p:cNvSpPr>
                <p:nvPr/>
              </p:nvSpPr>
              <p:spPr bwMode="auto">
                <a:xfrm>
                  <a:off x="3305780" y="3907427"/>
                  <a:ext cx="1972779" cy="1267034"/>
                </a:xfrm>
                <a:custGeom>
                  <a:avLst/>
                  <a:gdLst>
                    <a:gd name="T0" fmla="*/ 32 w 957"/>
                    <a:gd name="T1" fmla="*/ 614 h 614"/>
                    <a:gd name="T2" fmla="*/ 926 w 957"/>
                    <a:gd name="T3" fmla="*/ 614 h 614"/>
                    <a:gd name="T4" fmla="*/ 957 w 957"/>
                    <a:gd name="T5" fmla="*/ 582 h 614"/>
                    <a:gd name="T6" fmla="*/ 957 w 957"/>
                    <a:gd name="T7" fmla="*/ 33 h 614"/>
                    <a:gd name="T8" fmla="*/ 926 w 957"/>
                    <a:gd name="T9" fmla="*/ 0 h 614"/>
                    <a:gd name="T10" fmla="*/ 32 w 957"/>
                    <a:gd name="T11" fmla="*/ 0 h 614"/>
                    <a:gd name="T12" fmla="*/ 0 w 957"/>
                    <a:gd name="T13" fmla="*/ 33 h 614"/>
                    <a:gd name="T14" fmla="*/ 0 w 957"/>
                    <a:gd name="T15" fmla="*/ 582 h 614"/>
                    <a:gd name="T16" fmla="*/ 32 w 957"/>
                    <a:gd name="T17" fmla="*/ 614 h 614"/>
                    <a:gd name="T18" fmla="*/ 41 w 957"/>
                    <a:gd name="T19" fmla="*/ 36 h 614"/>
                    <a:gd name="T20" fmla="*/ 916 w 957"/>
                    <a:gd name="T21" fmla="*/ 36 h 614"/>
                    <a:gd name="T22" fmla="*/ 916 w 957"/>
                    <a:gd name="T23" fmla="*/ 575 h 614"/>
                    <a:gd name="T24" fmla="*/ 41 w 957"/>
                    <a:gd name="T25" fmla="*/ 575 h 614"/>
                    <a:gd name="T26" fmla="*/ 41 w 957"/>
                    <a:gd name="T27" fmla="*/ 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7" h="614">
                      <a:moveTo>
                        <a:pt x="32" y="614"/>
                      </a:moveTo>
                      <a:cubicBezTo>
                        <a:pt x="926" y="614"/>
                        <a:pt x="926" y="614"/>
                        <a:pt x="926" y="614"/>
                      </a:cubicBezTo>
                      <a:cubicBezTo>
                        <a:pt x="945" y="614"/>
                        <a:pt x="957" y="601"/>
                        <a:pt x="957" y="582"/>
                      </a:cubicBezTo>
                      <a:cubicBezTo>
                        <a:pt x="957" y="33"/>
                        <a:pt x="957" y="33"/>
                        <a:pt x="957" y="33"/>
                      </a:cubicBezTo>
                      <a:cubicBezTo>
                        <a:pt x="957" y="13"/>
                        <a:pt x="945" y="0"/>
                        <a:pt x="926" y="0"/>
                      </a:cubicBezTo>
                      <a:cubicBezTo>
                        <a:pt x="32" y="0"/>
                        <a:pt x="32" y="0"/>
                        <a:pt x="32" y="0"/>
                      </a:cubicBezTo>
                      <a:cubicBezTo>
                        <a:pt x="16" y="0"/>
                        <a:pt x="0" y="13"/>
                        <a:pt x="0" y="33"/>
                      </a:cubicBezTo>
                      <a:cubicBezTo>
                        <a:pt x="0" y="582"/>
                        <a:pt x="0" y="582"/>
                        <a:pt x="0" y="582"/>
                      </a:cubicBezTo>
                      <a:cubicBezTo>
                        <a:pt x="0" y="601"/>
                        <a:pt x="16" y="614"/>
                        <a:pt x="32" y="614"/>
                      </a:cubicBezTo>
                      <a:close/>
                      <a:moveTo>
                        <a:pt x="41" y="36"/>
                      </a:moveTo>
                      <a:cubicBezTo>
                        <a:pt x="916" y="36"/>
                        <a:pt x="916" y="36"/>
                        <a:pt x="916" y="36"/>
                      </a:cubicBezTo>
                      <a:cubicBezTo>
                        <a:pt x="916" y="575"/>
                        <a:pt x="916" y="575"/>
                        <a:pt x="916" y="575"/>
                      </a:cubicBezTo>
                      <a:cubicBezTo>
                        <a:pt x="41" y="575"/>
                        <a:pt x="41" y="575"/>
                        <a:pt x="41" y="575"/>
                      </a:cubicBezTo>
                      <a:cubicBezTo>
                        <a:pt x="41" y="36"/>
                        <a:pt x="41" y="36"/>
                        <a:pt x="41" y="36"/>
                      </a:cubicBezTo>
                      <a:close/>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36" name="Rectangle 7"/>
                <p:cNvSpPr>
                  <a:spLocks noChangeArrowheads="1"/>
                </p:cNvSpPr>
                <p:nvPr/>
              </p:nvSpPr>
              <p:spPr bwMode="auto">
                <a:xfrm>
                  <a:off x="4829385" y="4716211"/>
                  <a:ext cx="116597" cy="274687"/>
                </a:xfrm>
                <a:prstGeom prst="rect">
                  <a:avLst/>
                </a:prstGeom>
                <a:solidFill>
                  <a:schemeClr val="accent5">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37" name="Freeform 8"/>
                <p:cNvSpPr>
                  <a:spLocks/>
                </p:cNvSpPr>
                <p:nvPr/>
              </p:nvSpPr>
              <p:spPr bwMode="auto">
                <a:xfrm>
                  <a:off x="4408928" y="4760451"/>
                  <a:ext cx="116276" cy="230447"/>
                </a:xfrm>
                <a:custGeom>
                  <a:avLst/>
                  <a:gdLst>
                    <a:gd name="T0" fmla="*/ 0 w 362"/>
                    <a:gd name="T1" fmla="*/ 0 h 922"/>
                    <a:gd name="T2" fmla="*/ 0 w 362"/>
                    <a:gd name="T3" fmla="*/ 185 h 922"/>
                    <a:gd name="T4" fmla="*/ 0 w 362"/>
                    <a:gd name="T5" fmla="*/ 922 h 922"/>
                    <a:gd name="T6" fmla="*/ 362 w 362"/>
                    <a:gd name="T7" fmla="*/ 922 h 922"/>
                    <a:gd name="T8" fmla="*/ 362 w 362"/>
                    <a:gd name="T9" fmla="*/ 43 h 922"/>
                    <a:gd name="T10" fmla="*/ 362 w 362"/>
                    <a:gd name="T11" fmla="*/ 0 h 922"/>
                    <a:gd name="T12" fmla="*/ 0 w 362"/>
                    <a:gd name="T13" fmla="*/ 0 h 922"/>
                  </a:gdLst>
                  <a:ahLst/>
                  <a:cxnLst>
                    <a:cxn ang="0">
                      <a:pos x="T0" y="T1"/>
                    </a:cxn>
                    <a:cxn ang="0">
                      <a:pos x="T2" y="T3"/>
                    </a:cxn>
                    <a:cxn ang="0">
                      <a:pos x="T4" y="T5"/>
                    </a:cxn>
                    <a:cxn ang="0">
                      <a:pos x="T6" y="T7"/>
                    </a:cxn>
                    <a:cxn ang="0">
                      <a:pos x="T8" y="T9"/>
                    </a:cxn>
                    <a:cxn ang="0">
                      <a:pos x="T10" y="T11"/>
                    </a:cxn>
                    <a:cxn ang="0">
                      <a:pos x="T12" y="T13"/>
                    </a:cxn>
                  </a:cxnLst>
                  <a:rect l="0" t="0" r="r" b="b"/>
                  <a:pathLst>
                    <a:path w="362" h="922">
                      <a:moveTo>
                        <a:pt x="0" y="0"/>
                      </a:moveTo>
                      <a:lnTo>
                        <a:pt x="0" y="185"/>
                      </a:lnTo>
                      <a:lnTo>
                        <a:pt x="0" y="922"/>
                      </a:lnTo>
                      <a:lnTo>
                        <a:pt x="362" y="922"/>
                      </a:lnTo>
                      <a:lnTo>
                        <a:pt x="362" y="43"/>
                      </a:lnTo>
                      <a:lnTo>
                        <a:pt x="362" y="0"/>
                      </a:lnTo>
                      <a:lnTo>
                        <a:pt x="0" y="0"/>
                      </a:ln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38" name="Freeform 9"/>
                <p:cNvSpPr>
                  <a:spLocks/>
                </p:cNvSpPr>
                <p:nvPr/>
              </p:nvSpPr>
              <p:spPr bwMode="auto">
                <a:xfrm>
                  <a:off x="4549294" y="4541002"/>
                  <a:ext cx="116276" cy="449896"/>
                </a:xfrm>
                <a:custGeom>
                  <a:avLst/>
                  <a:gdLst>
                    <a:gd name="T0" fmla="*/ 0 w 362"/>
                    <a:gd name="T1" fmla="*/ 0 h 1800"/>
                    <a:gd name="T2" fmla="*/ 0 w 362"/>
                    <a:gd name="T3" fmla="*/ 890 h 1800"/>
                    <a:gd name="T4" fmla="*/ 0 w 362"/>
                    <a:gd name="T5" fmla="*/ 1800 h 1800"/>
                    <a:gd name="T6" fmla="*/ 362 w 362"/>
                    <a:gd name="T7" fmla="*/ 1800 h 1800"/>
                    <a:gd name="T8" fmla="*/ 362 w 362"/>
                    <a:gd name="T9" fmla="*/ 748 h 1800"/>
                    <a:gd name="T10" fmla="*/ 362 w 362"/>
                    <a:gd name="T11" fmla="*/ 0 h 1800"/>
                    <a:gd name="T12" fmla="*/ 0 w 362"/>
                    <a:gd name="T13" fmla="*/ 0 h 1800"/>
                  </a:gdLst>
                  <a:ahLst/>
                  <a:cxnLst>
                    <a:cxn ang="0">
                      <a:pos x="T0" y="T1"/>
                    </a:cxn>
                    <a:cxn ang="0">
                      <a:pos x="T2" y="T3"/>
                    </a:cxn>
                    <a:cxn ang="0">
                      <a:pos x="T4" y="T5"/>
                    </a:cxn>
                    <a:cxn ang="0">
                      <a:pos x="T6" y="T7"/>
                    </a:cxn>
                    <a:cxn ang="0">
                      <a:pos x="T8" y="T9"/>
                    </a:cxn>
                    <a:cxn ang="0">
                      <a:pos x="T10" y="T11"/>
                    </a:cxn>
                    <a:cxn ang="0">
                      <a:pos x="T12" y="T13"/>
                    </a:cxn>
                  </a:cxnLst>
                  <a:rect l="0" t="0" r="r" b="b"/>
                  <a:pathLst>
                    <a:path w="362" h="1800">
                      <a:moveTo>
                        <a:pt x="0" y="0"/>
                      </a:moveTo>
                      <a:lnTo>
                        <a:pt x="0" y="890"/>
                      </a:lnTo>
                      <a:lnTo>
                        <a:pt x="0" y="1800"/>
                      </a:lnTo>
                      <a:lnTo>
                        <a:pt x="362" y="1800"/>
                      </a:lnTo>
                      <a:lnTo>
                        <a:pt x="362" y="748"/>
                      </a:lnTo>
                      <a:lnTo>
                        <a:pt x="362" y="0"/>
                      </a:lnTo>
                      <a:lnTo>
                        <a:pt x="0" y="0"/>
                      </a:lnTo>
                      <a:close/>
                    </a:path>
                  </a:pathLst>
                </a:custGeom>
                <a:solidFill>
                  <a:schemeClr val="accent5">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39" name="Freeform 10"/>
                <p:cNvSpPr>
                  <a:spLocks/>
                </p:cNvSpPr>
                <p:nvPr/>
              </p:nvSpPr>
              <p:spPr bwMode="auto">
                <a:xfrm>
                  <a:off x="4689019" y="4339548"/>
                  <a:ext cx="116597" cy="651350"/>
                </a:xfrm>
                <a:custGeom>
                  <a:avLst/>
                  <a:gdLst>
                    <a:gd name="T0" fmla="*/ 0 w 363"/>
                    <a:gd name="T1" fmla="*/ 0 h 2606"/>
                    <a:gd name="T2" fmla="*/ 0 w 363"/>
                    <a:gd name="T3" fmla="*/ 1524 h 2606"/>
                    <a:gd name="T4" fmla="*/ 0 w 363"/>
                    <a:gd name="T5" fmla="*/ 2606 h 2606"/>
                    <a:gd name="T6" fmla="*/ 363 w 363"/>
                    <a:gd name="T7" fmla="*/ 2606 h 2606"/>
                    <a:gd name="T8" fmla="*/ 363 w 363"/>
                    <a:gd name="T9" fmla="*/ 1382 h 2606"/>
                    <a:gd name="T10" fmla="*/ 363 w 363"/>
                    <a:gd name="T11" fmla="*/ 0 h 2606"/>
                    <a:gd name="T12" fmla="*/ 0 w 363"/>
                    <a:gd name="T13" fmla="*/ 0 h 2606"/>
                  </a:gdLst>
                  <a:ahLst/>
                  <a:cxnLst>
                    <a:cxn ang="0">
                      <a:pos x="T0" y="T1"/>
                    </a:cxn>
                    <a:cxn ang="0">
                      <a:pos x="T2" y="T3"/>
                    </a:cxn>
                    <a:cxn ang="0">
                      <a:pos x="T4" y="T5"/>
                    </a:cxn>
                    <a:cxn ang="0">
                      <a:pos x="T6" y="T7"/>
                    </a:cxn>
                    <a:cxn ang="0">
                      <a:pos x="T8" y="T9"/>
                    </a:cxn>
                    <a:cxn ang="0">
                      <a:pos x="T10" y="T11"/>
                    </a:cxn>
                    <a:cxn ang="0">
                      <a:pos x="T12" y="T13"/>
                    </a:cxn>
                  </a:cxnLst>
                  <a:rect l="0" t="0" r="r" b="b"/>
                  <a:pathLst>
                    <a:path w="363" h="2606">
                      <a:moveTo>
                        <a:pt x="0" y="0"/>
                      </a:moveTo>
                      <a:lnTo>
                        <a:pt x="0" y="1524"/>
                      </a:lnTo>
                      <a:lnTo>
                        <a:pt x="0" y="2606"/>
                      </a:lnTo>
                      <a:lnTo>
                        <a:pt x="363" y="2606"/>
                      </a:lnTo>
                      <a:lnTo>
                        <a:pt x="363" y="1382"/>
                      </a:lnTo>
                      <a:lnTo>
                        <a:pt x="363" y="0"/>
                      </a:lnTo>
                      <a:lnTo>
                        <a:pt x="0" y="0"/>
                      </a:lnTo>
                      <a:close/>
                    </a:path>
                  </a:pathLst>
                </a:custGeom>
                <a:solidFill>
                  <a:schemeClr val="accent5">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0" name="Freeform 11"/>
                <p:cNvSpPr>
                  <a:spLocks/>
                </p:cNvSpPr>
                <p:nvPr/>
              </p:nvSpPr>
              <p:spPr bwMode="auto">
                <a:xfrm>
                  <a:off x="4969752" y="4547500"/>
                  <a:ext cx="116597" cy="443398"/>
                </a:xfrm>
                <a:custGeom>
                  <a:avLst/>
                  <a:gdLst>
                    <a:gd name="T0" fmla="*/ 0 w 363"/>
                    <a:gd name="T1" fmla="*/ 0 h 1774"/>
                    <a:gd name="T2" fmla="*/ 0 w 363"/>
                    <a:gd name="T3" fmla="*/ 349 h 1774"/>
                    <a:gd name="T4" fmla="*/ 0 w 363"/>
                    <a:gd name="T5" fmla="*/ 1774 h 1774"/>
                    <a:gd name="T6" fmla="*/ 363 w 363"/>
                    <a:gd name="T7" fmla="*/ 1774 h 1774"/>
                    <a:gd name="T8" fmla="*/ 363 w 363"/>
                    <a:gd name="T9" fmla="*/ 205 h 1774"/>
                    <a:gd name="T10" fmla="*/ 363 w 363"/>
                    <a:gd name="T11" fmla="*/ 0 h 1774"/>
                    <a:gd name="T12" fmla="*/ 0 w 363"/>
                    <a:gd name="T13" fmla="*/ 0 h 1774"/>
                  </a:gdLst>
                  <a:ahLst/>
                  <a:cxnLst>
                    <a:cxn ang="0">
                      <a:pos x="T0" y="T1"/>
                    </a:cxn>
                    <a:cxn ang="0">
                      <a:pos x="T2" y="T3"/>
                    </a:cxn>
                    <a:cxn ang="0">
                      <a:pos x="T4" y="T5"/>
                    </a:cxn>
                    <a:cxn ang="0">
                      <a:pos x="T6" y="T7"/>
                    </a:cxn>
                    <a:cxn ang="0">
                      <a:pos x="T8" y="T9"/>
                    </a:cxn>
                    <a:cxn ang="0">
                      <a:pos x="T10" y="T11"/>
                    </a:cxn>
                    <a:cxn ang="0">
                      <a:pos x="T12" y="T13"/>
                    </a:cxn>
                  </a:cxnLst>
                  <a:rect l="0" t="0" r="r" b="b"/>
                  <a:pathLst>
                    <a:path w="363" h="1774">
                      <a:moveTo>
                        <a:pt x="0" y="0"/>
                      </a:moveTo>
                      <a:lnTo>
                        <a:pt x="0" y="349"/>
                      </a:lnTo>
                      <a:lnTo>
                        <a:pt x="0" y="1774"/>
                      </a:lnTo>
                      <a:lnTo>
                        <a:pt x="363" y="1774"/>
                      </a:lnTo>
                      <a:lnTo>
                        <a:pt x="363" y="205"/>
                      </a:lnTo>
                      <a:lnTo>
                        <a:pt x="363" y="0"/>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1" name="Freeform 12"/>
                <p:cNvSpPr>
                  <a:spLocks/>
                </p:cNvSpPr>
                <p:nvPr/>
              </p:nvSpPr>
              <p:spPr bwMode="auto">
                <a:xfrm>
                  <a:off x="4128195" y="4769949"/>
                  <a:ext cx="116919" cy="220949"/>
                </a:xfrm>
                <a:custGeom>
                  <a:avLst/>
                  <a:gdLst>
                    <a:gd name="T0" fmla="*/ 0 w 364"/>
                    <a:gd name="T1" fmla="*/ 0 h 884"/>
                    <a:gd name="T2" fmla="*/ 0 w 364"/>
                    <a:gd name="T3" fmla="*/ 492 h 884"/>
                    <a:gd name="T4" fmla="*/ 0 w 364"/>
                    <a:gd name="T5" fmla="*/ 884 h 884"/>
                    <a:gd name="T6" fmla="*/ 364 w 364"/>
                    <a:gd name="T7" fmla="*/ 884 h 884"/>
                    <a:gd name="T8" fmla="*/ 364 w 364"/>
                    <a:gd name="T9" fmla="*/ 347 h 884"/>
                    <a:gd name="T10" fmla="*/ 364 w 364"/>
                    <a:gd name="T11" fmla="*/ 0 h 884"/>
                    <a:gd name="T12" fmla="*/ 0 w 364"/>
                    <a:gd name="T13" fmla="*/ 0 h 884"/>
                  </a:gdLst>
                  <a:ahLst/>
                  <a:cxnLst>
                    <a:cxn ang="0">
                      <a:pos x="T0" y="T1"/>
                    </a:cxn>
                    <a:cxn ang="0">
                      <a:pos x="T2" y="T3"/>
                    </a:cxn>
                    <a:cxn ang="0">
                      <a:pos x="T4" y="T5"/>
                    </a:cxn>
                    <a:cxn ang="0">
                      <a:pos x="T6" y="T7"/>
                    </a:cxn>
                    <a:cxn ang="0">
                      <a:pos x="T8" y="T9"/>
                    </a:cxn>
                    <a:cxn ang="0">
                      <a:pos x="T10" y="T11"/>
                    </a:cxn>
                    <a:cxn ang="0">
                      <a:pos x="T12" y="T13"/>
                    </a:cxn>
                  </a:cxnLst>
                  <a:rect l="0" t="0" r="r" b="b"/>
                  <a:pathLst>
                    <a:path w="364" h="884">
                      <a:moveTo>
                        <a:pt x="0" y="0"/>
                      </a:moveTo>
                      <a:lnTo>
                        <a:pt x="0" y="492"/>
                      </a:lnTo>
                      <a:lnTo>
                        <a:pt x="0" y="884"/>
                      </a:lnTo>
                      <a:lnTo>
                        <a:pt x="364" y="884"/>
                      </a:lnTo>
                      <a:lnTo>
                        <a:pt x="364" y="347"/>
                      </a:lnTo>
                      <a:lnTo>
                        <a:pt x="364" y="0"/>
                      </a:lnTo>
                      <a:lnTo>
                        <a:pt x="0" y="0"/>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2" name="Freeform 13"/>
                <p:cNvSpPr>
                  <a:spLocks/>
                </p:cNvSpPr>
                <p:nvPr/>
              </p:nvSpPr>
              <p:spPr bwMode="auto">
                <a:xfrm>
                  <a:off x="4268561" y="4408532"/>
                  <a:ext cx="116919" cy="582366"/>
                </a:xfrm>
                <a:custGeom>
                  <a:avLst/>
                  <a:gdLst>
                    <a:gd name="T0" fmla="*/ 0 w 364"/>
                    <a:gd name="T1" fmla="*/ 0 h 2330"/>
                    <a:gd name="T2" fmla="*/ 0 w 364"/>
                    <a:gd name="T3" fmla="*/ 1765 h 2330"/>
                    <a:gd name="T4" fmla="*/ 0 w 364"/>
                    <a:gd name="T5" fmla="*/ 2330 h 2330"/>
                    <a:gd name="T6" fmla="*/ 364 w 364"/>
                    <a:gd name="T7" fmla="*/ 2330 h 2330"/>
                    <a:gd name="T8" fmla="*/ 364 w 364"/>
                    <a:gd name="T9" fmla="*/ 1621 h 2330"/>
                    <a:gd name="T10" fmla="*/ 364 w 364"/>
                    <a:gd name="T11" fmla="*/ 0 h 2330"/>
                    <a:gd name="T12" fmla="*/ 0 w 364"/>
                    <a:gd name="T13" fmla="*/ 0 h 2330"/>
                  </a:gdLst>
                  <a:ahLst/>
                  <a:cxnLst>
                    <a:cxn ang="0">
                      <a:pos x="T0" y="T1"/>
                    </a:cxn>
                    <a:cxn ang="0">
                      <a:pos x="T2" y="T3"/>
                    </a:cxn>
                    <a:cxn ang="0">
                      <a:pos x="T4" y="T5"/>
                    </a:cxn>
                    <a:cxn ang="0">
                      <a:pos x="T6" y="T7"/>
                    </a:cxn>
                    <a:cxn ang="0">
                      <a:pos x="T8" y="T9"/>
                    </a:cxn>
                    <a:cxn ang="0">
                      <a:pos x="T10" y="T11"/>
                    </a:cxn>
                    <a:cxn ang="0">
                      <a:pos x="T12" y="T13"/>
                    </a:cxn>
                  </a:cxnLst>
                  <a:rect l="0" t="0" r="r" b="b"/>
                  <a:pathLst>
                    <a:path w="364" h="2330">
                      <a:moveTo>
                        <a:pt x="0" y="0"/>
                      </a:moveTo>
                      <a:lnTo>
                        <a:pt x="0" y="1765"/>
                      </a:lnTo>
                      <a:lnTo>
                        <a:pt x="0" y="2330"/>
                      </a:lnTo>
                      <a:lnTo>
                        <a:pt x="364" y="2330"/>
                      </a:lnTo>
                      <a:lnTo>
                        <a:pt x="364" y="1621"/>
                      </a:lnTo>
                      <a:lnTo>
                        <a:pt x="364" y="0"/>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15" name="Group 110"/>
              <p:cNvGrpSpPr/>
              <p:nvPr/>
            </p:nvGrpSpPr>
            <p:grpSpPr>
              <a:xfrm>
                <a:off x="4987447" y="6126250"/>
                <a:ext cx="409662" cy="410596"/>
                <a:chOff x="3891087" y="2654847"/>
                <a:chExt cx="803150" cy="804981"/>
              </a:xfrm>
            </p:grpSpPr>
            <p:sp>
              <p:nvSpPr>
                <p:cNvPr id="112" name="Oval 111"/>
                <p:cNvSpPr/>
                <p:nvPr/>
              </p:nvSpPr>
              <p:spPr>
                <a:xfrm>
                  <a:off x="3913431" y="2679022"/>
                  <a:ext cx="780806" cy="780806"/>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rgbClr val="68217A"/>
                    </a:solidFill>
                  </a:endParaRPr>
                </a:p>
              </p:txBody>
            </p:sp>
            <p:grpSp>
              <p:nvGrpSpPr>
                <p:cNvPr id="16" name="Group 112"/>
                <p:cNvGrpSpPr/>
                <p:nvPr/>
              </p:nvGrpSpPr>
              <p:grpSpPr>
                <a:xfrm>
                  <a:off x="3891087" y="2654847"/>
                  <a:ext cx="777873" cy="777873"/>
                  <a:chOff x="-7970836" y="1513467"/>
                  <a:chExt cx="4489451" cy="4489450"/>
                </a:xfrm>
              </p:grpSpPr>
              <p:sp>
                <p:nvSpPr>
                  <p:cNvPr id="114" name="Freeform 18"/>
                  <p:cNvSpPr>
                    <a:spLocks/>
                  </p:cNvSpPr>
                  <p:nvPr/>
                </p:nvSpPr>
                <p:spPr bwMode="auto">
                  <a:xfrm>
                    <a:off x="-6698706" y="1513467"/>
                    <a:ext cx="2483632" cy="2258135"/>
                  </a:xfrm>
                  <a:custGeom>
                    <a:avLst/>
                    <a:gdLst>
                      <a:gd name="T0" fmla="*/ 657 w 657"/>
                      <a:gd name="T1" fmla="*/ 154 h 598"/>
                      <a:gd name="T2" fmla="*/ 255 w 657"/>
                      <a:gd name="T3" fmla="*/ 0 h 598"/>
                      <a:gd name="T4" fmla="*/ 0 w 657"/>
                      <a:gd name="T5" fmla="*/ 57 h 598"/>
                      <a:gd name="T6" fmla="*/ 255 w 657"/>
                      <a:gd name="T7" fmla="*/ 598 h 598"/>
                      <a:gd name="T8" fmla="*/ 657 w 657"/>
                      <a:gd name="T9" fmla="*/ 154 h 598"/>
                    </a:gdLst>
                    <a:ahLst/>
                    <a:cxnLst>
                      <a:cxn ang="0">
                        <a:pos x="T0" y="T1"/>
                      </a:cxn>
                      <a:cxn ang="0">
                        <a:pos x="T2" y="T3"/>
                      </a:cxn>
                      <a:cxn ang="0">
                        <a:pos x="T4" y="T5"/>
                      </a:cxn>
                      <a:cxn ang="0">
                        <a:pos x="T6" y="T7"/>
                      </a:cxn>
                      <a:cxn ang="0">
                        <a:pos x="T8" y="T9"/>
                      </a:cxn>
                    </a:cxnLst>
                    <a:rect l="0" t="0" r="r" b="b"/>
                    <a:pathLst>
                      <a:path w="657" h="598">
                        <a:moveTo>
                          <a:pt x="657" y="154"/>
                        </a:moveTo>
                        <a:cubicBezTo>
                          <a:pt x="551" y="58"/>
                          <a:pt x="410" y="0"/>
                          <a:pt x="255" y="0"/>
                        </a:cubicBezTo>
                        <a:cubicBezTo>
                          <a:pt x="164" y="0"/>
                          <a:pt x="78" y="20"/>
                          <a:pt x="0" y="57"/>
                        </a:cubicBezTo>
                        <a:cubicBezTo>
                          <a:pt x="255" y="598"/>
                          <a:pt x="255" y="598"/>
                          <a:pt x="255" y="598"/>
                        </a:cubicBezTo>
                        <a:lnTo>
                          <a:pt x="657" y="154"/>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15" name="Freeform 19"/>
                  <p:cNvSpPr>
                    <a:spLocks/>
                  </p:cNvSpPr>
                  <p:nvPr/>
                </p:nvSpPr>
                <p:spPr bwMode="auto">
                  <a:xfrm>
                    <a:off x="-5727698" y="2089730"/>
                    <a:ext cx="2078038" cy="1665288"/>
                  </a:xfrm>
                  <a:custGeom>
                    <a:avLst/>
                    <a:gdLst>
                      <a:gd name="T0" fmla="*/ 554 w 554"/>
                      <a:gd name="T1" fmla="*/ 217 h 444"/>
                      <a:gd name="T2" fmla="*/ 402 w 554"/>
                      <a:gd name="T3" fmla="*/ 0 h 444"/>
                      <a:gd name="T4" fmla="*/ 0 w 554"/>
                      <a:gd name="T5" fmla="*/ 444 h 444"/>
                      <a:gd name="T6" fmla="*/ 554 w 554"/>
                      <a:gd name="T7" fmla="*/ 217 h 444"/>
                    </a:gdLst>
                    <a:ahLst/>
                    <a:cxnLst>
                      <a:cxn ang="0">
                        <a:pos x="T0" y="T1"/>
                      </a:cxn>
                      <a:cxn ang="0">
                        <a:pos x="T2" y="T3"/>
                      </a:cxn>
                      <a:cxn ang="0">
                        <a:pos x="T4" y="T5"/>
                      </a:cxn>
                      <a:cxn ang="0">
                        <a:pos x="T6" y="T7"/>
                      </a:cxn>
                    </a:cxnLst>
                    <a:rect l="0" t="0" r="r" b="b"/>
                    <a:pathLst>
                      <a:path w="554" h="444">
                        <a:moveTo>
                          <a:pt x="554" y="217"/>
                        </a:moveTo>
                        <a:cubicBezTo>
                          <a:pt x="520" y="134"/>
                          <a:pt x="468" y="60"/>
                          <a:pt x="402" y="0"/>
                        </a:cubicBezTo>
                        <a:cubicBezTo>
                          <a:pt x="0" y="444"/>
                          <a:pt x="0" y="444"/>
                          <a:pt x="0" y="444"/>
                        </a:cubicBezTo>
                        <a:lnTo>
                          <a:pt x="554" y="217"/>
                        </a:lnTo>
                        <a:close/>
                      </a:path>
                    </a:pathLst>
                  </a:custGeom>
                  <a:solidFill>
                    <a:schemeClr val="accent1">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16" name="Freeform 20"/>
                  <p:cNvSpPr>
                    <a:spLocks/>
                  </p:cNvSpPr>
                  <p:nvPr/>
                </p:nvSpPr>
                <p:spPr bwMode="auto">
                  <a:xfrm>
                    <a:off x="-7970836" y="1726192"/>
                    <a:ext cx="2243138" cy="3605213"/>
                  </a:xfrm>
                  <a:custGeom>
                    <a:avLst/>
                    <a:gdLst>
                      <a:gd name="T0" fmla="*/ 343 w 598"/>
                      <a:gd name="T1" fmla="*/ 0 h 961"/>
                      <a:gd name="T2" fmla="*/ 0 w 598"/>
                      <a:gd name="T3" fmla="*/ 541 h 961"/>
                      <a:gd name="T4" fmla="*/ 172 w 598"/>
                      <a:gd name="T5" fmla="*/ 961 h 961"/>
                      <a:gd name="T6" fmla="*/ 598 w 598"/>
                      <a:gd name="T7" fmla="*/ 541 h 961"/>
                      <a:gd name="T8" fmla="*/ 343 w 598"/>
                      <a:gd name="T9" fmla="*/ 0 h 961"/>
                    </a:gdLst>
                    <a:ahLst/>
                    <a:cxnLst>
                      <a:cxn ang="0">
                        <a:pos x="T0" y="T1"/>
                      </a:cxn>
                      <a:cxn ang="0">
                        <a:pos x="T2" y="T3"/>
                      </a:cxn>
                      <a:cxn ang="0">
                        <a:pos x="T4" y="T5"/>
                      </a:cxn>
                      <a:cxn ang="0">
                        <a:pos x="T6" y="T7"/>
                      </a:cxn>
                      <a:cxn ang="0">
                        <a:pos x="T8" y="T9"/>
                      </a:cxn>
                    </a:cxnLst>
                    <a:rect l="0" t="0" r="r" b="b"/>
                    <a:pathLst>
                      <a:path w="598" h="961">
                        <a:moveTo>
                          <a:pt x="343" y="0"/>
                        </a:moveTo>
                        <a:cubicBezTo>
                          <a:pt x="140" y="96"/>
                          <a:pt x="0" y="302"/>
                          <a:pt x="0" y="541"/>
                        </a:cubicBezTo>
                        <a:cubicBezTo>
                          <a:pt x="0" y="705"/>
                          <a:pt x="65" y="853"/>
                          <a:pt x="172" y="961"/>
                        </a:cubicBezTo>
                        <a:cubicBezTo>
                          <a:pt x="598" y="541"/>
                          <a:pt x="598" y="541"/>
                          <a:pt x="598" y="541"/>
                        </a:cubicBezTo>
                        <a:lnTo>
                          <a:pt x="343" y="0"/>
                        </a:lnTo>
                        <a:close/>
                      </a:path>
                    </a:pathLst>
                  </a:custGeom>
                  <a:solidFill>
                    <a:schemeClr val="accent5">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17" name="Freeform 21"/>
                  <p:cNvSpPr>
                    <a:spLocks/>
                  </p:cNvSpPr>
                  <p:nvPr/>
                </p:nvSpPr>
                <p:spPr bwMode="auto">
                  <a:xfrm>
                    <a:off x="-5727698" y="2904117"/>
                    <a:ext cx="2246313" cy="850900"/>
                  </a:xfrm>
                  <a:custGeom>
                    <a:avLst/>
                    <a:gdLst>
                      <a:gd name="T0" fmla="*/ 0 w 599"/>
                      <a:gd name="T1" fmla="*/ 227 h 227"/>
                      <a:gd name="T2" fmla="*/ 599 w 599"/>
                      <a:gd name="T3" fmla="*/ 227 h 227"/>
                      <a:gd name="T4" fmla="*/ 554 w 599"/>
                      <a:gd name="T5" fmla="*/ 0 h 227"/>
                      <a:gd name="T6" fmla="*/ 0 w 599"/>
                      <a:gd name="T7" fmla="*/ 227 h 227"/>
                    </a:gdLst>
                    <a:ahLst/>
                    <a:cxnLst>
                      <a:cxn ang="0">
                        <a:pos x="T0" y="T1"/>
                      </a:cxn>
                      <a:cxn ang="0">
                        <a:pos x="T2" y="T3"/>
                      </a:cxn>
                      <a:cxn ang="0">
                        <a:pos x="T4" y="T5"/>
                      </a:cxn>
                      <a:cxn ang="0">
                        <a:pos x="T6" y="T7"/>
                      </a:cxn>
                    </a:cxnLst>
                    <a:rect l="0" t="0" r="r" b="b"/>
                    <a:pathLst>
                      <a:path w="599" h="227">
                        <a:moveTo>
                          <a:pt x="0" y="227"/>
                        </a:moveTo>
                        <a:cubicBezTo>
                          <a:pt x="599" y="227"/>
                          <a:pt x="599" y="227"/>
                          <a:pt x="599" y="227"/>
                        </a:cubicBezTo>
                        <a:cubicBezTo>
                          <a:pt x="599" y="147"/>
                          <a:pt x="583" y="70"/>
                          <a:pt x="554" y="0"/>
                        </a:cubicBezTo>
                        <a:lnTo>
                          <a:pt x="0" y="227"/>
                        </a:lnTo>
                        <a:close/>
                      </a:path>
                    </a:pathLst>
                  </a:custGeom>
                  <a:solidFill>
                    <a:schemeClr val="accent1">
                      <a:lumMod val="40000"/>
                      <a:lumOff val="6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18" name="Freeform 22"/>
                  <p:cNvSpPr>
                    <a:spLocks/>
                  </p:cNvSpPr>
                  <p:nvPr/>
                </p:nvSpPr>
                <p:spPr bwMode="auto">
                  <a:xfrm>
                    <a:off x="-7326311" y="3755017"/>
                    <a:ext cx="1598613" cy="2003425"/>
                  </a:xfrm>
                  <a:custGeom>
                    <a:avLst/>
                    <a:gdLst>
                      <a:gd name="T0" fmla="*/ 0 w 426"/>
                      <a:gd name="T1" fmla="*/ 420 h 534"/>
                      <a:gd name="T2" fmla="*/ 155 w 426"/>
                      <a:gd name="T3" fmla="*/ 534 h 534"/>
                      <a:gd name="T4" fmla="*/ 426 w 426"/>
                      <a:gd name="T5" fmla="*/ 0 h 534"/>
                      <a:gd name="T6" fmla="*/ 0 w 426"/>
                      <a:gd name="T7" fmla="*/ 420 h 534"/>
                    </a:gdLst>
                    <a:ahLst/>
                    <a:cxnLst>
                      <a:cxn ang="0">
                        <a:pos x="T0" y="T1"/>
                      </a:cxn>
                      <a:cxn ang="0">
                        <a:pos x="T2" y="T3"/>
                      </a:cxn>
                      <a:cxn ang="0">
                        <a:pos x="T4" y="T5"/>
                      </a:cxn>
                      <a:cxn ang="0">
                        <a:pos x="T6" y="T7"/>
                      </a:cxn>
                    </a:cxnLst>
                    <a:rect l="0" t="0" r="r" b="b"/>
                    <a:pathLst>
                      <a:path w="426" h="534">
                        <a:moveTo>
                          <a:pt x="0" y="420"/>
                        </a:moveTo>
                        <a:cubicBezTo>
                          <a:pt x="45" y="466"/>
                          <a:pt x="97" y="505"/>
                          <a:pt x="155" y="534"/>
                        </a:cubicBezTo>
                        <a:cubicBezTo>
                          <a:pt x="426" y="0"/>
                          <a:pt x="426" y="0"/>
                          <a:pt x="426" y="0"/>
                        </a:cubicBezTo>
                        <a:lnTo>
                          <a:pt x="0" y="420"/>
                        </a:lnTo>
                        <a:close/>
                      </a:path>
                    </a:pathLst>
                  </a:custGeom>
                  <a:solidFill>
                    <a:schemeClr val="accent6">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19" name="Freeform 23"/>
                  <p:cNvSpPr>
                    <a:spLocks/>
                  </p:cNvSpPr>
                  <p:nvPr/>
                </p:nvSpPr>
                <p:spPr bwMode="auto">
                  <a:xfrm>
                    <a:off x="-6743698" y="3755017"/>
                    <a:ext cx="3262313" cy="2247900"/>
                  </a:xfrm>
                  <a:custGeom>
                    <a:avLst/>
                    <a:gdLst>
                      <a:gd name="T0" fmla="*/ 0 w 870"/>
                      <a:gd name="T1" fmla="*/ 534 h 599"/>
                      <a:gd name="T2" fmla="*/ 271 w 870"/>
                      <a:gd name="T3" fmla="*/ 599 h 599"/>
                      <a:gd name="T4" fmla="*/ 870 w 870"/>
                      <a:gd name="T5" fmla="*/ 0 h 599"/>
                      <a:gd name="T6" fmla="*/ 271 w 870"/>
                      <a:gd name="T7" fmla="*/ 0 h 599"/>
                      <a:gd name="T8" fmla="*/ 0 w 870"/>
                      <a:gd name="T9" fmla="*/ 534 h 599"/>
                    </a:gdLst>
                    <a:ahLst/>
                    <a:cxnLst>
                      <a:cxn ang="0">
                        <a:pos x="T0" y="T1"/>
                      </a:cxn>
                      <a:cxn ang="0">
                        <a:pos x="T2" y="T3"/>
                      </a:cxn>
                      <a:cxn ang="0">
                        <a:pos x="T4" y="T5"/>
                      </a:cxn>
                      <a:cxn ang="0">
                        <a:pos x="T6" y="T7"/>
                      </a:cxn>
                      <a:cxn ang="0">
                        <a:pos x="T8" y="T9"/>
                      </a:cxn>
                    </a:cxnLst>
                    <a:rect l="0" t="0" r="r" b="b"/>
                    <a:pathLst>
                      <a:path w="870" h="599">
                        <a:moveTo>
                          <a:pt x="0" y="534"/>
                        </a:moveTo>
                        <a:cubicBezTo>
                          <a:pt x="82" y="576"/>
                          <a:pt x="174" y="599"/>
                          <a:pt x="271" y="599"/>
                        </a:cubicBezTo>
                        <a:cubicBezTo>
                          <a:pt x="602" y="599"/>
                          <a:pt x="870" y="331"/>
                          <a:pt x="870" y="0"/>
                        </a:cubicBezTo>
                        <a:cubicBezTo>
                          <a:pt x="271" y="0"/>
                          <a:pt x="271" y="0"/>
                          <a:pt x="271" y="0"/>
                        </a:cubicBezTo>
                        <a:lnTo>
                          <a:pt x="0" y="534"/>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grpSp>
      </p:grpSp>
      <p:grpSp>
        <p:nvGrpSpPr>
          <p:cNvPr id="17" name="Group 72"/>
          <p:cNvGrpSpPr/>
          <p:nvPr/>
        </p:nvGrpSpPr>
        <p:grpSpPr>
          <a:xfrm>
            <a:off x="11105369" y="861087"/>
            <a:ext cx="817081" cy="764295"/>
            <a:chOff x="9912032" y="-4017146"/>
            <a:chExt cx="4168776" cy="3898901"/>
          </a:xfrm>
        </p:grpSpPr>
        <p:sp>
          <p:nvSpPr>
            <p:cNvPr id="84" name="Freeform 5"/>
            <p:cNvSpPr>
              <a:spLocks/>
            </p:cNvSpPr>
            <p:nvPr/>
          </p:nvSpPr>
          <p:spPr bwMode="auto">
            <a:xfrm>
              <a:off x="12161520" y="-4017146"/>
              <a:ext cx="1919288" cy="2895600"/>
            </a:xfrm>
            <a:custGeom>
              <a:avLst/>
              <a:gdLst>
                <a:gd name="T0" fmla="*/ 0 w 649"/>
                <a:gd name="T1" fmla="*/ 0 h 979"/>
                <a:gd name="T2" fmla="*/ 0 w 649"/>
                <a:gd name="T3" fmla="*/ 653 h 979"/>
                <a:gd name="T4" fmla="*/ 142 w 649"/>
                <a:gd name="T5" fmla="*/ 735 h 979"/>
                <a:gd name="T6" fmla="*/ 566 w 649"/>
                <a:gd name="T7" fmla="*/ 979 h 979"/>
                <a:gd name="T8" fmla="*/ 649 w 649"/>
                <a:gd name="T9" fmla="*/ 659 h 979"/>
                <a:gd name="T10" fmla="*/ 0 w 649"/>
                <a:gd name="T11" fmla="*/ 0 h 979"/>
              </a:gdLst>
              <a:ahLst/>
              <a:cxnLst>
                <a:cxn ang="0">
                  <a:pos x="T0" y="T1"/>
                </a:cxn>
                <a:cxn ang="0">
                  <a:pos x="T2" y="T3"/>
                </a:cxn>
                <a:cxn ang="0">
                  <a:pos x="T4" y="T5"/>
                </a:cxn>
                <a:cxn ang="0">
                  <a:pos x="T6" y="T7"/>
                </a:cxn>
                <a:cxn ang="0">
                  <a:pos x="T8" y="T9"/>
                </a:cxn>
                <a:cxn ang="0">
                  <a:pos x="T10" y="T11"/>
                </a:cxn>
              </a:cxnLst>
              <a:rect l="0" t="0" r="r" b="b"/>
              <a:pathLst>
                <a:path w="649" h="979">
                  <a:moveTo>
                    <a:pt x="0" y="0"/>
                  </a:moveTo>
                  <a:cubicBezTo>
                    <a:pt x="0" y="653"/>
                    <a:pt x="0" y="653"/>
                    <a:pt x="0" y="653"/>
                  </a:cubicBezTo>
                  <a:cubicBezTo>
                    <a:pt x="142" y="735"/>
                    <a:pt x="142" y="735"/>
                    <a:pt x="142" y="735"/>
                  </a:cubicBezTo>
                  <a:cubicBezTo>
                    <a:pt x="566" y="979"/>
                    <a:pt x="566" y="979"/>
                    <a:pt x="566" y="979"/>
                  </a:cubicBezTo>
                  <a:cubicBezTo>
                    <a:pt x="622" y="878"/>
                    <a:pt x="649" y="776"/>
                    <a:pt x="649" y="659"/>
                  </a:cubicBezTo>
                  <a:cubicBezTo>
                    <a:pt x="649" y="299"/>
                    <a:pt x="359" y="5"/>
                    <a:pt x="0" y="0"/>
                  </a:cubicBezTo>
                  <a:close/>
                </a:path>
              </a:pathLst>
            </a:custGeom>
            <a:solidFill>
              <a:srgbClr val="FB8B1F"/>
            </a:solidFill>
            <a:ln w="41275" cap="flat" cmpd="sng" algn="ctr">
              <a:solidFill>
                <a:srgbClr val="FFFFFF"/>
              </a:solidFill>
              <a:prstDash val="solid"/>
            </a:ln>
            <a:effectLst/>
          </p:spPr>
          <p:txBody>
            <a:bodyPr lIns="182880" tIns="182880" rIns="182880" bIns="182880" anchor="ctr"/>
            <a:lstStyle/>
            <a:p>
              <a:pPr defTabSz="914260">
                <a:lnSpc>
                  <a:spcPct val="90000"/>
                </a:lnSpc>
                <a:defRPr/>
              </a:pPr>
              <a:endParaRPr lang="en-US" sz="2800" kern="0" dirty="0">
                <a:solidFill>
                  <a:srgbClr val="FFFFFF"/>
                </a:solidFill>
                <a:latin typeface="Segoe UI Light"/>
              </a:endParaRPr>
            </a:p>
          </p:txBody>
        </p:sp>
        <p:sp>
          <p:nvSpPr>
            <p:cNvPr id="86" name="Freeform 6"/>
            <p:cNvSpPr>
              <a:spLocks/>
            </p:cNvSpPr>
            <p:nvPr/>
          </p:nvSpPr>
          <p:spPr bwMode="auto">
            <a:xfrm>
              <a:off x="9912032" y="-4017146"/>
              <a:ext cx="2189163" cy="2895600"/>
            </a:xfrm>
            <a:custGeom>
              <a:avLst/>
              <a:gdLst>
                <a:gd name="T0" fmla="*/ 421 w 740"/>
                <a:gd name="T1" fmla="*/ 88 h 979"/>
                <a:gd name="T2" fmla="*/ 175 w 740"/>
                <a:gd name="T3" fmla="*/ 979 h 979"/>
                <a:gd name="T4" fmla="*/ 740 w 740"/>
                <a:gd name="T5" fmla="*/ 653 h 979"/>
                <a:gd name="T6" fmla="*/ 740 w 740"/>
                <a:gd name="T7" fmla="*/ 0 h 979"/>
                <a:gd name="T8" fmla="*/ 421 w 740"/>
                <a:gd name="T9" fmla="*/ 88 h 979"/>
              </a:gdLst>
              <a:ahLst/>
              <a:cxnLst>
                <a:cxn ang="0">
                  <a:pos x="T0" y="T1"/>
                </a:cxn>
                <a:cxn ang="0">
                  <a:pos x="T2" y="T3"/>
                </a:cxn>
                <a:cxn ang="0">
                  <a:pos x="T4" y="T5"/>
                </a:cxn>
                <a:cxn ang="0">
                  <a:pos x="T6" y="T7"/>
                </a:cxn>
                <a:cxn ang="0">
                  <a:pos x="T8" y="T9"/>
                </a:cxn>
              </a:cxnLst>
              <a:rect l="0" t="0" r="r" b="b"/>
              <a:pathLst>
                <a:path w="740" h="979">
                  <a:moveTo>
                    <a:pt x="421" y="88"/>
                  </a:moveTo>
                  <a:cubicBezTo>
                    <a:pt x="109" y="268"/>
                    <a:pt x="0" y="666"/>
                    <a:pt x="175" y="979"/>
                  </a:cubicBezTo>
                  <a:cubicBezTo>
                    <a:pt x="740" y="653"/>
                    <a:pt x="740" y="653"/>
                    <a:pt x="740" y="653"/>
                  </a:cubicBezTo>
                  <a:cubicBezTo>
                    <a:pt x="740" y="0"/>
                    <a:pt x="740" y="0"/>
                    <a:pt x="740" y="0"/>
                  </a:cubicBezTo>
                  <a:cubicBezTo>
                    <a:pt x="624" y="1"/>
                    <a:pt x="522" y="29"/>
                    <a:pt x="421" y="88"/>
                  </a:cubicBezTo>
                  <a:close/>
                </a:path>
              </a:pathLst>
            </a:custGeom>
            <a:solidFill>
              <a:srgbClr val="D2D2D2"/>
            </a:solidFill>
            <a:ln w="41275" cap="flat" cmpd="sng" algn="ctr">
              <a:solidFill>
                <a:srgbClr val="FFFFFF"/>
              </a:solidFill>
              <a:prstDash val="solid"/>
            </a:ln>
            <a:effectLst/>
          </p:spPr>
          <p:txBody>
            <a:bodyPr lIns="182880" tIns="182880" rIns="182880" bIns="182880" anchor="ctr"/>
            <a:lstStyle/>
            <a:p>
              <a:pPr defTabSz="914260">
                <a:lnSpc>
                  <a:spcPct val="90000"/>
                </a:lnSpc>
              </a:pPr>
              <a:endParaRPr lang="en-US" sz="2800" kern="0" dirty="0">
                <a:solidFill>
                  <a:srgbClr val="FFFFFF"/>
                </a:solidFill>
                <a:latin typeface="Segoe UI Light"/>
              </a:endParaRPr>
            </a:p>
          </p:txBody>
        </p:sp>
        <p:sp>
          <p:nvSpPr>
            <p:cNvPr id="87" name="Freeform 86"/>
            <p:cNvSpPr>
              <a:spLocks/>
            </p:cNvSpPr>
            <p:nvPr/>
          </p:nvSpPr>
          <p:spPr bwMode="auto">
            <a:xfrm>
              <a:off x="10456545" y="-2034358"/>
              <a:ext cx="3349625" cy="1916113"/>
            </a:xfrm>
            <a:custGeom>
              <a:avLst/>
              <a:gdLst>
                <a:gd name="T0" fmla="*/ 0 w 1132"/>
                <a:gd name="T1" fmla="*/ 327 h 648"/>
                <a:gd name="T2" fmla="*/ 237 w 1132"/>
                <a:gd name="T3" fmla="*/ 559 h 648"/>
                <a:gd name="T4" fmla="*/ 565 w 1132"/>
                <a:gd name="T5" fmla="*/ 648 h 648"/>
                <a:gd name="T6" fmla="*/ 1132 w 1132"/>
                <a:gd name="T7" fmla="*/ 327 h 648"/>
                <a:gd name="T8" fmla="*/ 566 w 1132"/>
                <a:gd name="T9" fmla="*/ 0 h 648"/>
                <a:gd name="T10" fmla="*/ 555 w 1132"/>
                <a:gd name="T11" fmla="*/ 7 h 648"/>
                <a:gd name="T12" fmla="*/ 0 w 1132"/>
                <a:gd name="T13" fmla="*/ 327 h 648"/>
              </a:gdLst>
              <a:ahLst/>
              <a:cxnLst>
                <a:cxn ang="0">
                  <a:pos x="T0" y="T1"/>
                </a:cxn>
                <a:cxn ang="0">
                  <a:pos x="T2" y="T3"/>
                </a:cxn>
                <a:cxn ang="0">
                  <a:pos x="T4" y="T5"/>
                </a:cxn>
                <a:cxn ang="0">
                  <a:pos x="T6" y="T7"/>
                </a:cxn>
                <a:cxn ang="0">
                  <a:pos x="T8" y="T9"/>
                </a:cxn>
                <a:cxn ang="0">
                  <a:pos x="T10" y="T11"/>
                </a:cxn>
                <a:cxn ang="0">
                  <a:pos x="T12" y="T13"/>
                </a:cxn>
              </a:cxnLst>
              <a:rect l="0" t="0" r="r" b="b"/>
              <a:pathLst>
                <a:path w="1132" h="648">
                  <a:moveTo>
                    <a:pt x="0" y="327"/>
                  </a:moveTo>
                  <a:cubicBezTo>
                    <a:pt x="60" y="427"/>
                    <a:pt x="135" y="501"/>
                    <a:pt x="237" y="559"/>
                  </a:cubicBezTo>
                  <a:cubicBezTo>
                    <a:pt x="337" y="617"/>
                    <a:pt x="450" y="648"/>
                    <a:pt x="565" y="648"/>
                  </a:cubicBezTo>
                  <a:cubicBezTo>
                    <a:pt x="797" y="648"/>
                    <a:pt x="1013" y="525"/>
                    <a:pt x="1132" y="327"/>
                  </a:cubicBezTo>
                  <a:cubicBezTo>
                    <a:pt x="566" y="0"/>
                    <a:pt x="566" y="0"/>
                    <a:pt x="566" y="0"/>
                  </a:cubicBezTo>
                  <a:cubicBezTo>
                    <a:pt x="555" y="7"/>
                    <a:pt x="555" y="7"/>
                    <a:pt x="555" y="7"/>
                  </a:cubicBezTo>
                  <a:lnTo>
                    <a:pt x="0" y="327"/>
                  </a:lnTo>
                  <a:close/>
                </a:path>
              </a:pathLst>
            </a:custGeom>
            <a:solidFill>
              <a:srgbClr val="D2D2D2"/>
            </a:solidFill>
            <a:ln w="41275" cap="flat" cmpd="sng" algn="ctr">
              <a:solidFill>
                <a:srgbClr val="FFFFFF"/>
              </a:solidFill>
              <a:prstDash val="solid"/>
            </a:ln>
            <a:effectLst/>
          </p:spPr>
          <p:txBody>
            <a:bodyPr lIns="182880" tIns="182880" rIns="182880" bIns="182880" anchor="ctr"/>
            <a:lstStyle/>
            <a:p>
              <a:pPr defTabSz="914260">
                <a:lnSpc>
                  <a:spcPct val="90000"/>
                </a:lnSpc>
              </a:pPr>
              <a:endParaRPr lang="en-US" sz="2800" kern="0" dirty="0">
                <a:solidFill>
                  <a:srgbClr val="FFFFFF"/>
                </a:solidFill>
                <a:latin typeface="Segoe UI Light"/>
              </a:endParaRPr>
            </a:p>
          </p:txBody>
        </p:sp>
      </p:grpSp>
      <p:sp>
        <p:nvSpPr>
          <p:cNvPr id="92" name="Freeform 151"/>
          <p:cNvSpPr>
            <a:spLocks/>
          </p:cNvSpPr>
          <p:nvPr/>
        </p:nvSpPr>
        <p:spPr bwMode="auto">
          <a:xfrm>
            <a:off x="8678171" y="5813188"/>
            <a:ext cx="756551" cy="399267"/>
          </a:xfrm>
          <a:custGeom>
            <a:avLst/>
            <a:gdLst>
              <a:gd name="T0" fmla="*/ 273 w 395"/>
              <a:gd name="T1" fmla="*/ 1 h 142"/>
              <a:gd name="T2" fmla="*/ 277 w 395"/>
              <a:gd name="T3" fmla="*/ 6 h 142"/>
              <a:gd name="T4" fmla="*/ 290 w 395"/>
              <a:gd name="T5" fmla="*/ 20 h 142"/>
              <a:gd name="T6" fmla="*/ 376 w 395"/>
              <a:gd name="T7" fmla="*/ 68 h 142"/>
              <a:gd name="T8" fmla="*/ 197 w 395"/>
              <a:gd name="T9" fmla="*/ 123 h 142"/>
              <a:gd name="T10" fmla="*/ 18 w 395"/>
              <a:gd name="T11" fmla="*/ 68 h 142"/>
              <a:gd name="T12" fmla="*/ 112 w 395"/>
              <a:gd name="T13" fmla="*/ 19 h 142"/>
              <a:gd name="T14" fmla="*/ 112 w 395"/>
              <a:gd name="T15" fmla="*/ 0 h 142"/>
              <a:gd name="T16" fmla="*/ 0 w 395"/>
              <a:gd name="T17" fmla="*/ 68 h 142"/>
              <a:gd name="T18" fmla="*/ 197 w 395"/>
              <a:gd name="T19" fmla="*/ 142 h 142"/>
              <a:gd name="T20" fmla="*/ 395 w 395"/>
              <a:gd name="T21" fmla="*/ 68 h 142"/>
              <a:gd name="T22" fmla="*/ 273 w 395"/>
              <a:gd name="T23" fmla="*/ 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5" h="142">
                <a:moveTo>
                  <a:pt x="273" y="1"/>
                </a:moveTo>
                <a:cubicBezTo>
                  <a:pt x="277" y="6"/>
                  <a:pt x="277" y="6"/>
                  <a:pt x="277" y="6"/>
                </a:cubicBezTo>
                <a:cubicBezTo>
                  <a:pt x="290" y="20"/>
                  <a:pt x="290" y="20"/>
                  <a:pt x="290" y="20"/>
                </a:cubicBezTo>
                <a:cubicBezTo>
                  <a:pt x="343" y="31"/>
                  <a:pt x="376" y="49"/>
                  <a:pt x="376" y="68"/>
                </a:cubicBezTo>
                <a:cubicBezTo>
                  <a:pt x="376" y="94"/>
                  <a:pt x="303" y="123"/>
                  <a:pt x="197" y="123"/>
                </a:cubicBezTo>
                <a:cubicBezTo>
                  <a:pt x="92" y="123"/>
                  <a:pt x="18" y="94"/>
                  <a:pt x="18" y="68"/>
                </a:cubicBezTo>
                <a:cubicBezTo>
                  <a:pt x="18" y="48"/>
                  <a:pt x="56" y="29"/>
                  <a:pt x="112" y="19"/>
                </a:cubicBezTo>
                <a:cubicBezTo>
                  <a:pt x="112" y="0"/>
                  <a:pt x="112" y="0"/>
                  <a:pt x="112" y="0"/>
                </a:cubicBezTo>
                <a:cubicBezTo>
                  <a:pt x="42" y="12"/>
                  <a:pt x="0" y="37"/>
                  <a:pt x="0" y="68"/>
                </a:cubicBezTo>
                <a:cubicBezTo>
                  <a:pt x="0" y="116"/>
                  <a:pt x="102" y="142"/>
                  <a:pt x="197" y="142"/>
                </a:cubicBezTo>
                <a:cubicBezTo>
                  <a:pt x="293" y="142"/>
                  <a:pt x="395" y="116"/>
                  <a:pt x="395" y="68"/>
                </a:cubicBezTo>
                <a:cubicBezTo>
                  <a:pt x="395" y="34"/>
                  <a:pt x="332" y="12"/>
                  <a:pt x="273"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19472" tIns="59736" rIns="119472" bIns="59736" numCol="1" anchor="t" anchorCtr="0" compatLnSpc="1">
            <a:prstTxWarp prst="textNoShape">
              <a:avLst/>
            </a:prstTxWarp>
          </a:bodyPr>
          <a:lstStyle/>
          <a:p>
            <a:pPr defTabSz="1194397">
              <a:defRPr/>
            </a:pPr>
            <a:endParaRPr lang="en-US" sz="2200" kern="0" dirty="0">
              <a:solidFill>
                <a:srgbClr val="000000"/>
              </a:solidFill>
            </a:endParaRPr>
          </a:p>
        </p:txBody>
      </p:sp>
      <p:sp>
        <p:nvSpPr>
          <p:cNvPr id="93" name="Freeform 154"/>
          <p:cNvSpPr>
            <a:spLocks noEditPoints="1"/>
          </p:cNvSpPr>
          <p:nvPr/>
        </p:nvSpPr>
        <p:spPr bwMode="auto">
          <a:xfrm>
            <a:off x="8884945" y="5733108"/>
            <a:ext cx="381113" cy="412080"/>
          </a:xfrm>
          <a:custGeom>
            <a:avLst/>
            <a:gdLst>
              <a:gd name="T0" fmla="*/ 0 w 199"/>
              <a:gd name="T1" fmla="*/ 146 h 155"/>
              <a:gd name="T2" fmla="*/ 89 w 199"/>
              <a:gd name="T3" fmla="*/ 155 h 155"/>
              <a:gd name="T4" fmla="*/ 199 w 199"/>
              <a:gd name="T5" fmla="*/ 142 h 155"/>
              <a:gd name="T6" fmla="*/ 199 w 199"/>
              <a:gd name="T7" fmla="*/ 84 h 155"/>
              <a:gd name="T8" fmla="*/ 191 w 199"/>
              <a:gd name="T9" fmla="*/ 68 h 155"/>
              <a:gd name="T10" fmla="*/ 131 w 199"/>
              <a:gd name="T11" fmla="*/ 8 h 155"/>
              <a:gd name="T12" fmla="*/ 111 w 199"/>
              <a:gd name="T13" fmla="*/ 0 h 155"/>
              <a:gd name="T14" fmla="*/ 24 w 199"/>
              <a:gd name="T15" fmla="*/ 0 h 155"/>
              <a:gd name="T16" fmla="*/ 0 w 199"/>
              <a:gd name="T17" fmla="*/ 20 h 155"/>
              <a:gd name="T18" fmla="*/ 0 w 199"/>
              <a:gd name="T19" fmla="*/ 32 h 155"/>
              <a:gd name="T20" fmla="*/ 0 w 199"/>
              <a:gd name="T21" fmla="*/ 146 h 155"/>
              <a:gd name="T22" fmla="*/ 111 w 199"/>
              <a:gd name="T23" fmla="*/ 20 h 155"/>
              <a:gd name="T24" fmla="*/ 175 w 199"/>
              <a:gd name="T25" fmla="*/ 84 h 155"/>
              <a:gd name="T26" fmla="*/ 111 w 199"/>
              <a:gd name="T27" fmla="*/ 84 h 155"/>
              <a:gd name="T28" fmla="*/ 111 w 199"/>
              <a:gd name="T29" fmla="*/ 2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155">
                <a:moveTo>
                  <a:pt x="0" y="146"/>
                </a:moveTo>
                <a:cubicBezTo>
                  <a:pt x="24" y="151"/>
                  <a:pt x="54" y="155"/>
                  <a:pt x="89" y="155"/>
                </a:cubicBezTo>
                <a:cubicBezTo>
                  <a:pt x="136" y="155"/>
                  <a:pt x="173" y="149"/>
                  <a:pt x="199" y="142"/>
                </a:cubicBezTo>
                <a:cubicBezTo>
                  <a:pt x="199" y="84"/>
                  <a:pt x="199" y="84"/>
                  <a:pt x="199" y="84"/>
                </a:cubicBezTo>
                <a:cubicBezTo>
                  <a:pt x="199" y="84"/>
                  <a:pt x="198" y="73"/>
                  <a:pt x="191" y="68"/>
                </a:cubicBezTo>
                <a:cubicBezTo>
                  <a:pt x="131" y="8"/>
                  <a:pt x="131" y="8"/>
                  <a:pt x="131" y="8"/>
                </a:cubicBezTo>
                <a:cubicBezTo>
                  <a:pt x="124" y="0"/>
                  <a:pt x="119" y="0"/>
                  <a:pt x="111" y="0"/>
                </a:cubicBezTo>
                <a:cubicBezTo>
                  <a:pt x="24" y="0"/>
                  <a:pt x="24" y="0"/>
                  <a:pt x="24" y="0"/>
                </a:cubicBezTo>
                <a:cubicBezTo>
                  <a:pt x="12" y="0"/>
                  <a:pt x="0" y="8"/>
                  <a:pt x="0" y="20"/>
                </a:cubicBezTo>
                <a:cubicBezTo>
                  <a:pt x="0" y="24"/>
                  <a:pt x="0" y="28"/>
                  <a:pt x="0" y="32"/>
                </a:cubicBezTo>
                <a:cubicBezTo>
                  <a:pt x="0" y="32"/>
                  <a:pt x="0" y="132"/>
                  <a:pt x="0" y="146"/>
                </a:cubicBezTo>
                <a:close/>
                <a:moveTo>
                  <a:pt x="111" y="20"/>
                </a:moveTo>
                <a:cubicBezTo>
                  <a:pt x="175" y="84"/>
                  <a:pt x="175" y="84"/>
                  <a:pt x="175" y="84"/>
                </a:cubicBezTo>
                <a:cubicBezTo>
                  <a:pt x="111" y="84"/>
                  <a:pt x="111" y="84"/>
                  <a:pt x="111" y="84"/>
                </a:cubicBezTo>
                <a:lnTo>
                  <a:pt x="111" y="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19472" tIns="59736" rIns="119472" bIns="59736" numCol="1" anchor="t" anchorCtr="0" compatLnSpc="1">
            <a:prstTxWarp prst="textNoShape">
              <a:avLst/>
            </a:prstTxWarp>
          </a:bodyPr>
          <a:lstStyle/>
          <a:p>
            <a:pPr defTabSz="1194397">
              <a:defRPr/>
            </a:pPr>
            <a:endParaRPr lang="en-US" sz="2200" kern="0" dirty="0">
              <a:solidFill>
                <a:srgbClr val="000000"/>
              </a:solidFill>
            </a:endParaRPr>
          </a:p>
        </p:txBody>
      </p:sp>
      <p:pic>
        <p:nvPicPr>
          <p:cNvPr id="67" name="图片 66"/>
          <p:cNvPicPr>
            <a:picLocks noChangeAspect="1"/>
          </p:cNvPicPr>
          <p:nvPr/>
        </p:nvPicPr>
        <p:blipFill>
          <a:blip r:embed="rId7"/>
          <a:stretch>
            <a:fillRect/>
          </a:stretch>
        </p:blipFill>
        <p:spPr>
          <a:xfrm>
            <a:off x="10726895" y="189000"/>
            <a:ext cx="1286933" cy="304800"/>
          </a:xfrm>
          <a:prstGeom prst="rect">
            <a:avLst/>
          </a:prstGeom>
        </p:spPr>
      </p:pic>
      <p:sp>
        <p:nvSpPr>
          <p:cNvPr id="68"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extLst>
      <p:ext uri="{BB962C8B-B14F-4D97-AF65-F5344CB8AC3E}">
        <p14:creationId xmlns:p14="http://schemas.microsoft.com/office/powerpoint/2010/main" xmlns="" val="28574462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2" presetClass="entr" presetSubtype="8" decel="8000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par>
                                <p:cTn id="12" presetID="2" presetClass="entr" presetSubtype="2" decel="8000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图片 132"/>
          <p:cNvPicPr>
            <a:picLocks noChangeAspect="1"/>
          </p:cNvPicPr>
          <p:nvPr/>
        </p:nvPicPr>
        <p:blipFill>
          <a:blip r:embed="rId2"/>
          <a:stretch>
            <a:fillRect/>
          </a:stretch>
        </p:blipFill>
        <p:spPr>
          <a:xfrm>
            <a:off x="0" y="1267097"/>
            <a:ext cx="5401733" cy="5408024"/>
          </a:xfrm>
          <a:prstGeom prst="rect">
            <a:avLst/>
          </a:prstGeom>
        </p:spPr>
      </p:pic>
      <p:grpSp>
        <p:nvGrpSpPr>
          <p:cNvPr id="2" name="组合 1"/>
          <p:cNvGrpSpPr/>
          <p:nvPr/>
        </p:nvGrpSpPr>
        <p:grpSpPr>
          <a:xfrm>
            <a:off x="738308" y="1460740"/>
            <a:ext cx="4822299" cy="4810739"/>
            <a:chOff x="1195388" y="1241425"/>
            <a:chExt cx="4660900" cy="4375150"/>
          </a:xfrm>
        </p:grpSpPr>
        <p:sp>
          <p:nvSpPr>
            <p:cNvPr id="3" name="Freeform 5"/>
            <p:cNvSpPr>
              <a:spLocks noEditPoints="1"/>
            </p:cNvSpPr>
            <p:nvPr/>
          </p:nvSpPr>
          <p:spPr bwMode="auto">
            <a:xfrm>
              <a:off x="4976813" y="1738313"/>
              <a:ext cx="200025" cy="247650"/>
            </a:xfrm>
            <a:custGeom>
              <a:avLst/>
              <a:gdLst>
                <a:gd name="T0" fmla="*/ 90 w 126"/>
                <a:gd name="T1" fmla="*/ 113 h 156"/>
                <a:gd name="T2" fmla="*/ 33 w 126"/>
                <a:gd name="T3" fmla="*/ 113 h 156"/>
                <a:gd name="T4" fmla="*/ 17 w 126"/>
                <a:gd name="T5" fmla="*/ 156 h 156"/>
                <a:gd name="T6" fmla="*/ 0 w 126"/>
                <a:gd name="T7" fmla="*/ 156 h 156"/>
                <a:gd name="T8" fmla="*/ 57 w 126"/>
                <a:gd name="T9" fmla="*/ 0 h 156"/>
                <a:gd name="T10" fmla="*/ 67 w 126"/>
                <a:gd name="T11" fmla="*/ 0 h 156"/>
                <a:gd name="T12" fmla="*/ 126 w 126"/>
                <a:gd name="T13" fmla="*/ 156 h 156"/>
                <a:gd name="T14" fmla="*/ 104 w 126"/>
                <a:gd name="T15" fmla="*/ 156 h 156"/>
                <a:gd name="T16" fmla="*/ 90 w 126"/>
                <a:gd name="T17" fmla="*/ 113 h 156"/>
                <a:gd name="T18" fmla="*/ 38 w 126"/>
                <a:gd name="T19" fmla="*/ 97 h 156"/>
                <a:gd name="T20" fmla="*/ 83 w 126"/>
                <a:gd name="T21" fmla="*/ 97 h 156"/>
                <a:gd name="T22" fmla="*/ 67 w 126"/>
                <a:gd name="T23" fmla="*/ 49 h 156"/>
                <a:gd name="T24" fmla="*/ 62 w 126"/>
                <a:gd name="T25" fmla="*/ 28 h 156"/>
                <a:gd name="T26" fmla="*/ 62 w 126"/>
                <a:gd name="T27" fmla="*/ 28 h 156"/>
                <a:gd name="T28" fmla="*/ 55 w 126"/>
                <a:gd name="T29" fmla="*/ 52 h 156"/>
                <a:gd name="T30" fmla="*/ 38 w 126"/>
                <a:gd name="T31" fmla="*/ 9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156">
                  <a:moveTo>
                    <a:pt x="90" y="113"/>
                  </a:moveTo>
                  <a:lnTo>
                    <a:pt x="33" y="113"/>
                  </a:lnTo>
                  <a:lnTo>
                    <a:pt x="17" y="156"/>
                  </a:lnTo>
                  <a:lnTo>
                    <a:pt x="0" y="156"/>
                  </a:lnTo>
                  <a:lnTo>
                    <a:pt x="57" y="0"/>
                  </a:lnTo>
                  <a:lnTo>
                    <a:pt x="67" y="0"/>
                  </a:lnTo>
                  <a:lnTo>
                    <a:pt x="126" y="156"/>
                  </a:lnTo>
                  <a:lnTo>
                    <a:pt x="104" y="156"/>
                  </a:lnTo>
                  <a:lnTo>
                    <a:pt x="90" y="113"/>
                  </a:lnTo>
                  <a:close/>
                  <a:moveTo>
                    <a:pt x="38" y="97"/>
                  </a:moveTo>
                  <a:lnTo>
                    <a:pt x="83" y="97"/>
                  </a:lnTo>
                  <a:lnTo>
                    <a:pt x="67" y="49"/>
                  </a:lnTo>
                  <a:lnTo>
                    <a:pt x="62" y="28"/>
                  </a:lnTo>
                  <a:lnTo>
                    <a:pt x="62" y="28"/>
                  </a:lnTo>
                  <a:lnTo>
                    <a:pt x="55" y="52"/>
                  </a:lnTo>
                  <a:lnTo>
                    <a:pt x="38" y="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 name="Freeform 6"/>
            <p:cNvSpPr>
              <a:spLocks/>
            </p:cNvSpPr>
            <p:nvPr/>
          </p:nvSpPr>
          <p:spPr bwMode="auto">
            <a:xfrm>
              <a:off x="1747838" y="4819650"/>
              <a:ext cx="131763" cy="139700"/>
            </a:xfrm>
            <a:custGeom>
              <a:avLst/>
              <a:gdLst>
                <a:gd name="T0" fmla="*/ 31 w 83"/>
                <a:gd name="T1" fmla="*/ 43 h 88"/>
                <a:gd name="T2" fmla="*/ 3 w 83"/>
                <a:gd name="T3" fmla="*/ 0 h 88"/>
                <a:gd name="T4" fmla="*/ 19 w 83"/>
                <a:gd name="T5" fmla="*/ 0 h 88"/>
                <a:gd name="T6" fmla="*/ 36 w 83"/>
                <a:gd name="T7" fmla="*/ 24 h 88"/>
                <a:gd name="T8" fmla="*/ 41 w 83"/>
                <a:gd name="T9" fmla="*/ 33 h 88"/>
                <a:gd name="T10" fmla="*/ 48 w 83"/>
                <a:gd name="T11" fmla="*/ 24 h 88"/>
                <a:gd name="T12" fmla="*/ 64 w 83"/>
                <a:gd name="T13" fmla="*/ 0 h 88"/>
                <a:gd name="T14" fmla="*/ 81 w 83"/>
                <a:gd name="T15" fmla="*/ 0 h 88"/>
                <a:gd name="T16" fmla="*/ 50 w 83"/>
                <a:gd name="T17" fmla="*/ 43 h 88"/>
                <a:gd name="T18" fmla="*/ 83 w 83"/>
                <a:gd name="T19" fmla="*/ 88 h 88"/>
                <a:gd name="T20" fmla="*/ 64 w 83"/>
                <a:gd name="T21" fmla="*/ 88 h 88"/>
                <a:gd name="T22" fmla="*/ 45 w 83"/>
                <a:gd name="T23" fmla="*/ 62 h 88"/>
                <a:gd name="T24" fmla="*/ 41 w 83"/>
                <a:gd name="T25" fmla="*/ 50 h 88"/>
                <a:gd name="T26" fmla="*/ 36 w 83"/>
                <a:gd name="T27" fmla="*/ 62 h 88"/>
                <a:gd name="T28" fmla="*/ 17 w 83"/>
                <a:gd name="T29" fmla="*/ 88 h 88"/>
                <a:gd name="T30" fmla="*/ 0 w 83"/>
                <a:gd name="T31" fmla="*/ 88 h 88"/>
                <a:gd name="T32" fmla="*/ 31 w 83"/>
                <a:gd name="T33" fmla="*/ 4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88">
                  <a:moveTo>
                    <a:pt x="31" y="43"/>
                  </a:moveTo>
                  <a:lnTo>
                    <a:pt x="3" y="0"/>
                  </a:lnTo>
                  <a:lnTo>
                    <a:pt x="19" y="0"/>
                  </a:lnTo>
                  <a:lnTo>
                    <a:pt x="36" y="24"/>
                  </a:lnTo>
                  <a:lnTo>
                    <a:pt x="41" y="33"/>
                  </a:lnTo>
                  <a:lnTo>
                    <a:pt x="48" y="24"/>
                  </a:lnTo>
                  <a:lnTo>
                    <a:pt x="64" y="0"/>
                  </a:lnTo>
                  <a:lnTo>
                    <a:pt x="81" y="0"/>
                  </a:lnTo>
                  <a:lnTo>
                    <a:pt x="50" y="43"/>
                  </a:lnTo>
                  <a:lnTo>
                    <a:pt x="83" y="88"/>
                  </a:lnTo>
                  <a:lnTo>
                    <a:pt x="64" y="88"/>
                  </a:lnTo>
                  <a:lnTo>
                    <a:pt x="45" y="62"/>
                  </a:lnTo>
                  <a:lnTo>
                    <a:pt x="41" y="50"/>
                  </a:lnTo>
                  <a:lnTo>
                    <a:pt x="36" y="62"/>
                  </a:lnTo>
                  <a:lnTo>
                    <a:pt x="17" y="88"/>
                  </a:lnTo>
                  <a:lnTo>
                    <a:pt x="0" y="88"/>
                  </a:lnTo>
                  <a:lnTo>
                    <a:pt x="31" y="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 name="Freeform 7"/>
            <p:cNvSpPr>
              <a:spLocks/>
            </p:cNvSpPr>
            <p:nvPr/>
          </p:nvSpPr>
          <p:spPr bwMode="auto">
            <a:xfrm>
              <a:off x="1898651" y="4805363"/>
              <a:ext cx="120650" cy="119063"/>
            </a:xfrm>
            <a:custGeom>
              <a:avLst/>
              <a:gdLst>
                <a:gd name="T0" fmla="*/ 0 w 76"/>
                <a:gd name="T1" fmla="*/ 30 h 75"/>
                <a:gd name="T2" fmla="*/ 31 w 76"/>
                <a:gd name="T3" fmla="*/ 30 h 75"/>
                <a:gd name="T4" fmla="*/ 31 w 76"/>
                <a:gd name="T5" fmla="*/ 0 h 75"/>
                <a:gd name="T6" fmla="*/ 43 w 76"/>
                <a:gd name="T7" fmla="*/ 0 h 75"/>
                <a:gd name="T8" fmla="*/ 43 w 76"/>
                <a:gd name="T9" fmla="*/ 30 h 75"/>
                <a:gd name="T10" fmla="*/ 76 w 76"/>
                <a:gd name="T11" fmla="*/ 30 h 75"/>
                <a:gd name="T12" fmla="*/ 76 w 76"/>
                <a:gd name="T13" fmla="*/ 45 h 75"/>
                <a:gd name="T14" fmla="*/ 43 w 76"/>
                <a:gd name="T15" fmla="*/ 45 h 75"/>
                <a:gd name="T16" fmla="*/ 43 w 76"/>
                <a:gd name="T17" fmla="*/ 75 h 75"/>
                <a:gd name="T18" fmla="*/ 31 w 76"/>
                <a:gd name="T19" fmla="*/ 75 h 75"/>
                <a:gd name="T20" fmla="*/ 31 w 76"/>
                <a:gd name="T21" fmla="*/ 45 h 75"/>
                <a:gd name="T22" fmla="*/ 0 w 76"/>
                <a:gd name="T23" fmla="*/ 45 h 75"/>
                <a:gd name="T24" fmla="*/ 0 w 76"/>
                <a:gd name="T25" fmla="*/ 3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75">
                  <a:moveTo>
                    <a:pt x="0" y="30"/>
                  </a:moveTo>
                  <a:lnTo>
                    <a:pt x="31" y="30"/>
                  </a:lnTo>
                  <a:lnTo>
                    <a:pt x="31" y="0"/>
                  </a:lnTo>
                  <a:lnTo>
                    <a:pt x="43" y="0"/>
                  </a:lnTo>
                  <a:lnTo>
                    <a:pt x="43" y="30"/>
                  </a:lnTo>
                  <a:lnTo>
                    <a:pt x="76" y="30"/>
                  </a:lnTo>
                  <a:lnTo>
                    <a:pt x="76" y="45"/>
                  </a:lnTo>
                  <a:lnTo>
                    <a:pt x="43" y="45"/>
                  </a:lnTo>
                  <a:lnTo>
                    <a:pt x="43" y="75"/>
                  </a:lnTo>
                  <a:lnTo>
                    <a:pt x="31" y="75"/>
                  </a:lnTo>
                  <a:lnTo>
                    <a:pt x="31" y="45"/>
                  </a:lnTo>
                  <a:lnTo>
                    <a:pt x="0" y="45"/>
                  </a:lnTo>
                  <a:lnTo>
                    <a:pt x="0"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2033588" y="4819650"/>
              <a:ext cx="123825" cy="200025"/>
            </a:xfrm>
            <a:custGeom>
              <a:avLst/>
              <a:gdLst>
                <a:gd name="T0" fmla="*/ 16 w 33"/>
                <a:gd name="T1" fmla="*/ 24 h 53"/>
                <a:gd name="T2" fmla="*/ 18 w 33"/>
                <a:gd name="T3" fmla="*/ 31 h 53"/>
                <a:gd name="T4" fmla="*/ 18 w 33"/>
                <a:gd name="T5" fmla="*/ 31 h 53"/>
                <a:gd name="T6" fmla="*/ 20 w 33"/>
                <a:gd name="T7" fmla="*/ 24 h 53"/>
                <a:gd name="T8" fmla="*/ 27 w 33"/>
                <a:gd name="T9" fmla="*/ 0 h 53"/>
                <a:gd name="T10" fmla="*/ 33 w 33"/>
                <a:gd name="T11" fmla="*/ 0 h 53"/>
                <a:gd name="T12" fmla="*/ 22 w 33"/>
                <a:gd name="T13" fmla="*/ 34 h 53"/>
                <a:gd name="T14" fmla="*/ 20 w 33"/>
                <a:gd name="T15" fmla="*/ 41 h 53"/>
                <a:gd name="T16" fmla="*/ 17 w 33"/>
                <a:gd name="T17" fmla="*/ 47 h 53"/>
                <a:gd name="T18" fmla="*/ 13 w 33"/>
                <a:gd name="T19" fmla="*/ 51 h 53"/>
                <a:gd name="T20" fmla="*/ 9 w 33"/>
                <a:gd name="T21" fmla="*/ 53 h 53"/>
                <a:gd name="T22" fmla="*/ 5 w 33"/>
                <a:gd name="T23" fmla="*/ 52 h 53"/>
                <a:gd name="T24" fmla="*/ 6 w 33"/>
                <a:gd name="T25" fmla="*/ 47 h 53"/>
                <a:gd name="T26" fmla="*/ 8 w 33"/>
                <a:gd name="T27" fmla="*/ 47 h 53"/>
                <a:gd name="T28" fmla="*/ 12 w 33"/>
                <a:gd name="T29" fmla="*/ 45 h 53"/>
                <a:gd name="T30" fmla="*/ 15 w 33"/>
                <a:gd name="T31" fmla="*/ 37 h 53"/>
                <a:gd name="T32" fmla="*/ 0 w 33"/>
                <a:gd name="T33" fmla="*/ 0 h 53"/>
                <a:gd name="T34" fmla="*/ 7 w 33"/>
                <a:gd name="T35" fmla="*/ 0 h 53"/>
                <a:gd name="T36" fmla="*/ 16 w 33"/>
                <a:gd name="T37"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53">
                  <a:moveTo>
                    <a:pt x="16" y="24"/>
                  </a:moveTo>
                  <a:cubicBezTo>
                    <a:pt x="18" y="31"/>
                    <a:pt x="18" y="31"/>
                    <a:pt x="18" y="31"/>
                  </a:cubicBezTo>
                  <a:cubicBezTo>
                    <a:pt x="18" y="31"/>
                    <a:pt x="18" y="31"/>
                    <a:pt x="18" y="31"/>
                  </a:cubicBezTo>
                  <a:cubicBezTo>
                    <a:pt x="20" y="24"/>
                    <a:pt x="20" y="24"/>
                    <a:pt x="20" y="24"/>
                  </a:cubicBezTo>
                  <a:cubicBezTo>
                    <a:pt x="27" y="0"/>
                    <a:pt x="27" y="0"/>
                    <a:pt x="27" y="0"/>
                  </a:cubicBezTo>
                  <a:cubicBezTo>
                    <a:pt x="33" y="0"/>
                    <a:pt x="33" y="0"/>
                    <a:pt x="33" y="0"/>
                  </a:cubicBezTo>
                  <a:cubicBezTo>
                    <a:pt x="22" y="34"/>
                    <a:pt x="22" y="34"/>
                    <a:pt x="22" y="34"/>
                  </a:cubicBezTo>
                  <a:cubicBezTo>
                    <a:pt x="21" y="36"/>
                    <a:pt x="20" y="38"/>
                    <a:pt x="20" y="41"/>
                  </a:cubicBezTo>
                  <a:cubicBezTo>
                    <a:pt x="19" y="43"/>
                    <a:pt x="18" y="45"/>
                    <a:pt x="17" y="47"/>
                  </a:cubicBezTo>
                  <a:cubicBezTo>
                    <a:pt x="16" y="49"/>
                    <a:pt x="15" y="50"/>
                    <a:pt x="13" y="51"/>
                  </a:cubicBezTo>
                  <a:cubicBezTo>
                    <a:pt x="12" y="52"/>
                    <a:pt x="11" y="53"/>
                    <a:pt x="9" y="53"/>
                  </a:cubicBezTo>
                  <a:cubicBezTo>
                    <a:pt x="7" y="53"/>
                    <a:pt x="6" y="53"/>
                    <a:pt x="5" y="52"/>
                  </a:cubicBezTo>
                  <a:cubicBezTo>
                    <a:pt x="6" y="47"/>
                    <a:pt x="6" y="47"/>
                    <a:pt x="6" y="47"/>
                  </a:cubicBezTo>
                  <a:cubicBezTo>
                    <a:pt x="6" y="47"/>
                    <a:pt x="7" y="47"/>
                    <a:pt x="8" y="47"/>
                  </a:cubicBezTo>
                  <a:cubicBezTo>
                    <a:pt x="9" y="47"/>
                    <a:pt x="10" y="47"/>
                    <a:pt x="12" y="45"/>
                  </a:cubicBezTo>
                  <a:cubicBezTo>
                    <a:pt x="13" y="44"/>
                    <a:pt x="14" y="41"/>
                    <a:pt x="15" y="37"/>
                  </a:cubicBezTo>
                  <a:cubicBezTo>
                    <a:pt x="0" y="0"/>
                    <a:pt x="0" y="0"/>
                    <a:pt x="0" y="0"/>
                  </a:cubicBezTo>
                  <a:cubicBezTo>
                    <a:pt x="7" y="0"/>
                    <a:pt x="7" y="0"/>
                    <a:pt x="7" y="0"/>
                  </a:cubicBezTo>
                  <a:lnTo>
                    <a:pt x="16" y="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Freeform 9"/>
            <p:cNvSpPr>
              <a:spLocks/>
            </p:cNvSpPr>
            <p:nvPr/>
          </p:nvSpPr>
          <p:spPr bwMode="auto">
            <a:xfrm>
              <a:off x="5391151" y="2165350"/>
              <a:ext cx="195263" cy="200025"/>
            </a:xfrm>
            <a:custGeom>
              <a:avLst/>
              <a:gdLst>
                <a:gd name="T0" fmla="*/ 0 w 123"/>
                <a:gd name="T1" fmla="*/ 53 h 126"/>
                <a:gd name="T2" fmla="*/ 49 w 123"/>
                <a:gd name="T3" fmla="*/ 53 h 126"/>
                <a:gd name="T4" fmla="*/ 49 w 123"/>
                <a:gd name="T5" fmla="*/ 0 h 126"/>
                <a:gd name="T6" fmla="*/ 71 w 123"/>
                <a:gd name="T7" fmla="*/ 0 h 126"/>
                <a:gd name="T8" fmla="*/ 71 w 123"/>
                <a:gd name="T9" fmla="*/ 53 h 126"/>
                <a:gd name="T10" fmla="*/ 123 w 123"/>
                <a:gd name="T11" fmla="*/ 53 h 126"/>
                <a:gd name="T12" fmla="*/ 123 w 123"/>
                <a:gd name="T13" fmla="*/ 74 h 126"/>
                <a:gd name="T14" fmla="*/ 71 w 123"/>
                <a:gd name="T15" fmla="*/ 74 h 126"/>
                <a:gd name="T16" fmla="*/ 71 w 123"/>
                <a:gd name="T17" fmla="*/ 126 h 126"/>
                <a:gd name="T18" fmla="*/ 49 w 123"/>
                <a:gd name="T19" fmla="*/ 126 h 126"/>
                <a:gd name="T20" fmla="*/ 49 w 123"/>
                <a:gd name="T21" fmla="*/ 74 h 126"/>
                <a:gd name="T22" fmla="*/ 0 w 123"/>
                <a:gd name="T23" fmla="*/ 74 h 126"/>
                <a:gd name="T24" fmla="*/ 0 w 123"/>
                <a:gd name="T25"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6">
                  <a:moveTo>
                    <a:pt x="0" y="53"/>
                  </a:moveTo>
                  <a:lnTo>
                    <a:pt x="49" y="53"/>
                  </a:lnTo>
                  <a:lnTo>
                    <a:pt x="49" y="0"/>
                  </a:lnTo>
                  <a:lnTo>
                    <a:pt x="71" y="0"/>
                  </a:lnTo>
                  <a:lnTo>
                    <a:pt x="71" y="53"/>
                  </a:lnTo>
                  <a:lnTo>
                    <a:pt x="123" y="53"/>
                  </a:lnTo>
                  <a:lnTo>
                    <a:pt x="123" y="74"/>
                  </a:lnTo>
                  <a:lnTo>
                    <a:pt x="71" y="74"/>
                  </a:lnTo>
                  <a:lnTo>
                    <a:pt x="71" y="126"/>
                  </a:lnTo>
                  <a:lnTo>
                    <a:pt x="49" y="126"/>
                  </a:lnTo>
                  <a:lnTo>
                    <a:pt x="49" y="74"/>
                  </a:lnTo>
                  <a:lnTo>
                    <a:pt x="0" y="74"/>
                  </a:lnTo>
                  <a:lnTo>
                    <a:pt x="0"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 name="Freeform 10"/>
            <p:cNvSpPr>
              <a:spLocks/>
            </p:cNvSpPr>
            <p:nvPr/>
          </p:nvSpPr>
          <p:spPr bwMode="auto">
            <a:xfrm>
              <a:off x="1195388" y="2090738"/>
              <a:ext cx="195263" cy="200025"/>
            </a:xfrm>
            <a:custGeom>
              <a:avLst/>
              <a:gdLst>
                <a:gd name="T0" fmla="*/ 0 w 123"/>
                <a:gd name="T1" fmla="*/ 52 h 126"/>
                <a:gd name="T2" fmla="*/ 50 w 123"/>
                <a:gd name="T3" fmla="*/ 52 h 126"/>
                <a:gd name="T4" fmla="*/ 50 w 123"/>
                <a:gd name="T5" fmla="*/ 0 h 126"/>
                <a:gd name="T6" fmla="*/ 71 w 123"/>
                <a:gd name="T7" fmla="*/ 0 h 126"/>
                <a:gd name="T8" fmla="*/ 71 w 123"/>
                <a:gd name="T9" fmla="*/ 52 h 126"/>
                <a:gd name="T10" fmla="*/ 123 w 123"/>
                <a:gd name="T11" fmla="*/ 52 h 126"/>
                <a:gd name="T12" fmla="*/ 123 w 123"/>
                <a:gd name="T13" fmla="*/ 74 h 126"/>
                <a:gd name="T14" fmla="*/ 71 w 123"/>
                <a:gd name="T15" fmla="*/ 74 h 126"/>
                <a:gd name="T16" fmla="*/ 71 w 123"/>
                <a:gd name="T17" fmla="*/ 126 h 126"/>
                <a:gd name="T18" fmla="*/ 50 w 123"/>
                <a:gd name="T19" fmla="*/ 126 h 126"/>
                <a:gd name="T20" fmla="*/ 50 w 123"/>
                <a:gd name="T21" fmla="*/ 74 h 126"/>
                <a:gd name="T22" fmla="*/ 0 w 123"/>
                <a:gd name="T23" fmla="*/ 74 h 126"/>
                <a:gd name="T24" fmla="*/ 0 w 123"/>
                <a:gd name="T25" fmla="*/ 5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6">
                  <a:moveTo>
                    <a:pt x="0" y="52"/>
                  </a:moveTo>
                  <a:lnTo>
                    <a:pt x="50" y="52"/>
                  </a:lnTo>
                  <a:lnTo>
                    <a:pt x="50" y="0"/>
                  </a:lnTo>
                  <a:lnTo>
                    <a:pt x="71" y="0"/>
                  </a:lnTo>
                  <a:lnTo>
                    <a:pt x="71" y="52"/>
                  </a:lnTo>
                  <a:lnTo>
                    <a:pt x="123" y="52"/>
                  </a:lnTo>
                  <a:lnTo>
                    <a:pt x="123" y="74"/>
                  </a:lnTo>
                  <a:lnTo>
                    <a:pt x="71" y="74"/>
                  </a:lnTo>
                  <a:lnTo>
                    <a:pt x="71" y="126"/>
                  </a:lnTo>
                  <a:lnTo>
                    <a:pt x="50" y="126"/>
                  </a:lnTo>
                  <a:lnTo>
                    <a:pt x="50" y="74"/>
                  </a:lnTo>
                  <a:lnTo>
                    <a:pt x="0" y="74"/>
                  </a:lnTo>
                  <a:lnTo>
                    <a:pt x="0"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Freeform 11"/>
            <p:cNvSpPr>
              <a:spLocks/>
            </p:cNvSpPr>
            <p:nvPr/>
          </p:nvSpPr>
          <p:spPr bwMode="auto">
            <a:xfrm>
              <a:off x="1981201" y="1439863"/>
              <a:ext cx="112713" cy="114300"/>
            </a:xfrm>
            <a:custGeom>
              <a:avLst/>
              <a:gdLst>
                <a:gd name="T0" fmla="*/ 0 w 71"/>
                <a:gd name="T1" fmla="*/ 29 h 72"/>
                <a:gd name="T2" fmla="*/ 28 w 71"/>
                <a:gd name="T3" fmla="*/ 29 h 72"/>
                <a:gd name="T4" fmla="*/ 28 w 71"/>
                <a:gd name="T5" fmla="*/ 0 h 72"/>
                <a:gd name="T6" fmla="*/ 40 w 71"/>
                <a:gd name="T7" fmla="*/ 0 h 72"/>
                <a:gd name="T8" fmla="*/ 40 w 71"/>
                <a:gd name="T9" fmla="*/ 29 h 72"/>
                <a:gd name="T10" fmla="*/ 71 w 71"/>
                <a:gd name="T11" fmla="*/ 29 h 72"/>
                <a:gd name="T12" fmla="*/ 71 w 71"/>
                <a:gd name="T13" fmla="*/ 41 h 72"/>
                <a:gd name="T14" fmla="*/ 40 w 71"/>
                <a:gd name="T15" fmla="*/ 41 h 72"/>
                <a:gd name="T16" fmla="*/ 40 w 71"/>
                <a:gd name="T17" fmla="*/ 72 h 72"/>
                <a:gd name="T18" fmla="*/ 28 w 71"/>
                <a:gd name="T19" fmla="*/ 72 h 72"/>
                <a:gd name="T20" fmla="*/ 28 w 71"/>
                <a:gd name="T21" fmla="*/ 41 h 72"/>
                <a:gd name="T22" fmla="*/ 0 w 71"/>
                <a:gd name="T23" fmla="*/ 41 h 72"/>
                <a:gd name="T24" fmla="*/ 0 w 71"/>
                <a:gd name="T25" fmla="*/ 2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2">
                  <a:moveTo>
                    <a:pt x="0" y="29"/>
                  </a:moveTo>
                  <a:lnTo>
                    <a:pt x="28" y="29"/>
                  </a:lnTo>
                  <a:lnTo>
                    <a:pt x="28" y="0"/>
                  </a:lnTo>
                  <a:lnTo>
                    <a:pt x="40" y="0"/>
                  </a:lnTo>
                  <a:lnTo>
                    <a:pt x="40" y="29"/>
                  </a:lnTo>
                  <a:lnTo>
                    <a:pt x="71" y="29"/>
                  </a:lnTo>
                  <a:lnTo>
                    <a:pt x="71" y="41"/>
                  </a:lnTo>
                  <a:lnTo>
                    <a:pt x="40" y="41"/>
                  </a:lnTo>
                  <a:lnTo>
                    <a:pt x="40" y="72"/>
                  </a:lnTo>
                  <a:lnTo>
                    <a:pt x="28" y="72"/>
                  </a:lnTo>
                  <a:lnTo>
                    <a:pt x="28" y="41"/>
                  </a:lnTo>
                  <a:lnTo>
                    <a:pt x="0" y="41"/>
                  </a:lnTo>
                  <a:lnTo>
                    <a:pt x="0" y="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12"/>
            <p:cNvSpPr>
              <a:spLocks/>
            </p:cNvSpPr>
            <p:nvPr/>
          </p:nvSpPr>
          <p:spPr bwMode="auto">
            <a:xfrm>
              <a:off x="1673226" y="1774825"/>
              <a:ext cx="192088" cy="327025"/>
            </a:xfrm>
            <a:custGeom>
              <a:avLst/>
              <a:gdLst>
                <a:gd name="T0" fmla="*/ 49 w 51"/>
                <a:gd name="T1" fmla="*/ 22 h 87"/>
                <a:gd name="T2" fmla="*/ 47 w 51"/>
                <a:gd name="T3" fmla="*/ 35 h 87"/>
                <a:gd name="T4" fmla="*/ 41 w 51"/>
                <a:gd name="T5" fmla="*/ 47 h 87"/>
                <a:gd name="T6" fmla="*/ 34 w 51"/>
                <a:gd name="T7" fmla="*/ 59 h 87"/>
                <a:gd name="T8" fmla="*/ 25 w 51"/>
                <a:gd name="T9" fmla="*/ 69 h 87"/>
                <a:gd name="T10" fmla="*/ 19 w 51"/>
                <a:gd name="T11" fmla="*/ 74 h 87"/>
                <a:gd name="T12" fmla="*/ 19 w 51"/>
                <a:gd name="T13" fmla="*/ 75 h 87"/>
                <a:gd name="T14" fmla="*/ 28 w 51"/>
                <a:gd name="T15" fmla="*/ 73 h 87"/>
                <a:gd name="T16" fmla="*/ 51 w 51"/>
                <a:gd name="T17" fmla="*/ 73 h 87"/>
                <a:gd name="T18" fmla="*/ 51 w 51"/>
                <a:gd name="T19" fmla="*/ 87 h 87"/>
                <a:gd name="T20" fmla="*/ 0 w 51"/>
                <a:gd name="T21" fmla="*/ 87 h 87"/>
                <a:gd name="T22" fmla="*/ 0 w 51"/>
                <a:gd name="T23" fmla="*/ 78 h 87"/>
                <a:gd name="T24" fmla="*/ 6 w 51"/>
                <a:gd name="T25" fmla="*/ 71 h 87"/>
                <a:gd name="T26" fmla="*/ 14 w 51"/>
                <a:gd name="T27" fmla="*/ 63 h 87"/>
                <a:gd name="T28" fmla="*/ 21 w 51"/>
                <a:gd name="T29" fmla="*/ 53 h 87"/>
                <a:gd name="T30" fmla="*/ 27 w 51"/>
                <a:gd name="T31" fmla="*/ 43 h 87"/>
                <a:gd name="T32" fmla="*/ 32 w 51"/>
                <a:gd name="T33" fmla="*/ 34 h 87"/>
                <a:gd name="T34" fmla="*/ 33 w 51"/>
                <a:gd name="T35" fmla="*/ 25 h 87"/>
                <a:gd name="T36" fmla="*/ 31 w 51"/>
                <a:gd name="T37" fmla="*/ 17 h 87"/>
                <a:gd name="T38" fmla="*/ 21 w 51"/>
                <a:gd name="T39" fmla="*/ 14 h 87"/>
                <a:gd name="T40" fmla="*/ 14 w 51"/>
                <a:gd name="T41" fmla="*/ 15 h 87"/>
                <a:gd name="T42" fmla="*/ 7 w 51"/>
                <a:gd name="T43" fmla="*/ 20 h 87"/>
                <a:gd name="T44" fmla="*/ 0 w 51"/>
                <a:gd name="T45" fmla="*/ 8 h 87"/>
                <a:gd name="T46" fmla="*/ 11 w 51"/>
                <a:gd name="T47" fmla="*/ 2 h 87"/>
                <a:gd name="T48" fmla="*/ 25 w 51"/>
                <a:gd name="T49" fmla="*/ 0 h 87"/>
                <a:gd name="T50" fmla="*/ 35 w 51"/>
                <a:gd name="T51" fmla="*/ 1 h 87"/>
                <a:gd name="T52" fmla="*/ 42 w 51"/>
                <a:gd name="T53" fmla="*/ 5 h 87"/>
                <a:gd name="T54" fmla="*/ 47 w 51"/>
                <a:gd name="T55" fmla="*/ 12 h 87"/>
                <a:gd name="T56" fmla="*/ 49 w 51"/>
                <a:gd name="T57"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87">
                  <a:moveTo>
                    <a:pt x="49" y="22"/>
                  </a:moveTo>
                  <a:cubicBezTo>
                    <a:pt x="49" y="26"/>
                    <a:pt x="48" y="31"/>
                    <a:pt x="47" y="35"/>
                  </a:cubicBezTo>
                  <a:cubicBezTo>
                    <a:pt x="45" y="39"/>
                    <a:pt x="44" y="43"/>
                    <a:pt x="41" y="47"/>
                  </a:cubicBezTo>
                  <a:cubicBezTo>
                    <a:pt x="39" y="51"/>
                    <a:pt x="36" y="55"/>
                    <a:pt x="34" y="59"/>
                  </a:cubicBezTo>
                  <a:cubicBezTo>
                    <a:pt x="31" y="63"/>
                    <a:pt x="28" y="66"/>
                    <a:pt x="25" y="69"/>
                  </a:cubicBezTo>
                  <a:cubicBezTo>
                    <a:pt x="19" y="74"/>
                    <a:pt x="19" y="74"/>
                    <a:pt x="19" y="74"/>
                  </a:cubicBezTo>
                  <a:cubicBezTo>
                    <a:pt x="19" y="75"/>
                    <a:pt x="19" y="75"/>
                    <a:pt x="19" y="75"/>
                  </a:cubicBezTo>
                  <a:cubicBezTo>
                    <a:pt x="28" y="73"/>
                    <a:pt x="28" y="73"/>
                    <a:pt x="28" y="73"/>
                  </a:cubicBezTo>
                  <a:cubicBezTo>
                    <a:pt x="51" y="73"/>
                    <a:pt x="51" y="73"/>
                    <a:pt x="51" y="73"/>
                  </a:cubicBezTo>
                  <a:cubicBezTo>
                    <a:pt x="51" y="87"/>
                    <a:pt x="51" y="87"/>
                    <a:pt x="51" y="87"/>
                  </a:cubicBezTo>
                  <a:cubicBezTo>
                    <a:pt x="0" y="87"/>
                    <a:pt x="0" y="87"/>
                    <a:pt x="0" y="87"/>
                  </a:cubicBezTo>
                  <a:cubicBezTo>
                    <a:pt x="0" y="78"/>
                    <a:pt x="0" y="78"/>
                    <a:pt x="0" y="78"/>
                  </a:cubicBezTo>
                  <a:cubicBezTo>
                    <a:pt x="2" y="76"/>
                    <a:pt x="4" y="74"/>
                    <a:pt x="6" y="71"/>
                  </a:cubicBezTo>
                  <a:cubicBezTo>
                    <a:pt x="9" y="69"/>
                    <a:pt x="11" y="66"/>
                    <a:pt x="14" y="63"/>
                  </a:cubicBezTo>
                  <a:cubicBezTo>
                    <a:pt x="16" y="60"/>
                    <a:pt x="19" y="56"/>
                    <a:pt x="21" y="53"/>
                  </a:cubicBezTo>
                  <a:cubicBezTo>
                    <a:pt x="23" y="50"/>
                    <a:pt x="25" y="47"/>
                    <a:pt x="27" y="43"/>
                  </a:cubicBezTo>
                  <a:cubicBezTo>
                    <a:pt x="29" y="40"/>
                    <a:pt x="31" y="37"/>
                    <a:pt x="32" y="34"/>
                  </a:cubicBezTo>
                  <a:cubicBezTo>
                    <a:pt x="33" y="31"/>
                    <a:pt x="33" y="28"/>
                    <a:pt x="33" y="25"/>
                  </a:cubicBezTo>
                  <a:cubicBezTo>
                    <a:pt x="33" y="22"/>
                    <a:pt x="32" y="19"/>
                    <a:pt x="31" y="17"/>
                  </a:cubicBezTo>
                  <a:cubicBezTo>
                    <a:pt x="29" y="15"/>
                    <a:pt x="26" y="14"/>
                    <a:pt x="21" y="14"/>
                  </a:cubicBezTo>
                  <a:cubicBezTo>
                    <a:pt x="19" y="14"/>
                    <a:pt x="16" y="14"/>
                    <a:pt x="14" y="15"/>
                  </a:cubicBezTo>
                  <a:cubicBezTo>
                    <a:pt x="11" y="16"/>
                    <a:pt x="9" y="18"/>
                    <a:pt x="7" y="20"/>
                  </a:cubicBezTo>
                  <a:cubicBezTo>
                    <a:pt x="0" y="8"/>
                    <a:pt x="0" y="8"/>
                    <a:pt x="0" y="8"/>
                  </a:cubicBezTo>
                  <a:cubicBezTo>
                    <a:pt x="3" y="6"/>
                    <a:pt x="7" y="4"/>
                    <a:pt x="11" y="2"/>
                  </a:cubicBezTo>
                  <a:cubicBezTo>
                    <a:pt x="15" y="0"/>
                    <a:pt x="20" y="0"/>
                    <a:pt x="25" y="0"/>
                  </a:cubicBezTo>
                  <a:cubicBezTo>
                    <a:pt x="29" y="0"/>
                    <a:pt x="32" y="0"/>
                    <a:pt x="35" y="1"/>
                  </a:cubicBezTo>
                  <a:cubicBezTo>
                    <a:pt x="38" y="2"/>
                    <a:pt x="40" y="4"/>
                    <a:pt x="42" y="5"/>
                  </a:cubicBezTo>
                  <a:cubicBezTo>
                    <a:pt x="44" y="7"/>
                    <a:pt x="46" y="10"/>
                    <a:pt x="47" y="12"/>
                  </a:cubicBezTo>
                  <a:cubicBezTo>
                    <a:pt x="49" y="15"/>
                    <a:pt x="49" y="18"/>
                    <a:pt x="49"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13"/>
            <p:cNvSpPr>
              <a:spLocks/>
            </p:cNvSpPr>
            <p:nvPr/>
          </p:nvSpPr>
          <p:spPr bwMode="auto">
            <a:xfrm>
              <a:off x="1654176" y="3244850"/>
              <a:ext cx="354013" cy="228600"/>
            </a:xfrm>
            <a:custGeom>
              <a:avLst/>
              <a:gdLst>
                <a:gd name="T0" fmla="*/ 20 w 94"/>
                <a:gd name="T1" fmla="*/ 0 h 61"/>
                <a:gd name="T2" fmla="*/ 0 w 94"/>
                <a:gd name="T3" fmla="*/ 39 h 61"/>
                <a:gd name="T4" fmla="*/ 94 w 94"/>
                <a:gd name="T5" fmla="*/ 61 h 61"/>
                <a:gd name="T6" fmla="*/ 94 w 94"/>
                <a:gd name="T7" fmla="*/ 18 h 61"/>
                <a:gd name="T8" fmla="*/ 20 w 94"/>
                <a:gd name="T9" fmla="*/ 0 h 61"/>
              </a:gdLst>
              <a:ahLst/>
              <a:cxnLst>
                <a:cxn ang="0">
                  <a:pos x="T0" y="T1"/>
                </a:cxn>
                <a:cxn ang="0">
                  <a:pos x="T2" y="T3"/>
                </a:cxn>
                <a:cxn ang="0">
                  <a:pos x="T4" y="T5"/>
                </a:cxn>
                <a:cxn ang="0">
                  <a:pos x="T6" y="T7"/>
                </a:cxn>
                <a:cxn ang="0">
                  <a:pos x="T8" y="T9"/>
                </a:cxn>
              </a:cxnLst>
              <a:rect l="0" t="0" r="r" b="b"/>
              <a:pathLst>
                <a:path w="94" h="61">
                  <a:moveTo>
                    <a:pt x="20" y="0"/>
                  </a:moveTo>
                  <a:cubicBezTo>
                    <a:pt x="14" y="13"/>
                    <a:pt x="7" y="26"/>
                    <a:pt x="0" y="39"/>
                  </a:cubicBezTo>
                  <a:cubicBezTo>
                    <a:pt x="32" y="46"/>
                    <a:pt x="63" y="54"/>
                    <a:pt x="94" y="61"/>
                  </a:cubicBezTo>
                  <a:cubicBezTo>
                    <a:pt x="94" y="47"/>
                    <a:pt x="94" y="32"/>
                    <a:pt x="94" y="18"/>
                  </a:cubicBezTo>
                  <a:cubicBezTo>
                    <a:pt x="69" y="12"/>
                    <a:pt x="45" y="6"/>
                    <a:pt x="20" y="0"/>
                  </a:cubicBezTo>
                  <a:close/>
                </a:path>
              </a:pathLst>
            </a:custGeom>
            <a:solidFill>
              <a:srgbClr val="D1EC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4"/>
            <p:cNvSpPr>
              <a:spLocks/>
            </p:cNvSpPr>
            <p:nvPr/>
          </p:nvSpPr>
          <p:spPr bwMode="auto">
            <a:xfrm>
              <a:off x="1609726" y="3379788"/>
              <a:ext cx="439738" cy="131763"/>
            </a:xfrm>
            <a:custGeom>
              <a:avLst/>
              <a:gdLst>
                <a:gd name="T0" fmla="*/ 112 w 117"/>
                <a:gd name="T1" fmla="*/ 26 h 35"/>
                <a:gd name="T2" fmla="*/ 7 w 117"/>
                <a:gd name="T3" fmla="*/ 1 h 35"/>
                <a:gd name="T4" fmla="*/ 0 w 117"/>
                <a:gd name="T5" fmla="*/ 5 h 35"/>
                <a:gd name="T6" fmla="*/ 0 w 117"/>
                <a:gd name="T7" fmla="*/ 7 h 35"/>
                <a:gd name="T8" fmla="*/ 115 w 117"/>
                <a:gd name="T9" fmla="*/ 35 h 35"/>
                <a:gd name="T10" fmla="*/ 116 w 117"/>
                <a:gd name="T11" fmla="*/ 33 h 35"/>
                <a:gd name="T12" fmla="*/ 112 w 117"/>
                <a:gd name="T13" fmla="*/ 26 h 35"/>
              </a:gdLst>
              <a:ahLst/>
              <a:cxnLst>
                <a:cxn ang="0">
                  <a:pos x="T0" y="T1"/>
                </a:cxn>
                <a:cxn ang="0">
                  <a:pos x="T2" y="T3"/>
                </a:cxn>
                <a:cxn ang="0">
                  <a:pos x="T4" y="T5"/>
                </a:cxn>
                <a:cxn ang="0">
                  <a:pos x="T6" y="T7"/>
                </a:cxn>
                <a:cxn ang="0">
                  <a:pos x="T8" y="T9"/>
                </a:cxn>
                <a:cxn ang="0">
                  <a:pos x="T10" y="T11"/>
                </a:cxn>
                <a:cxn ang="0">
                  <a:pos x="T12" y="T13"/>
                </a:cxn>
              </a:cxnLst>
              <a:rect l="0" t="0" r="r" b="b"/>
              <a:pathLst>
                <a:path w="117" h="35">
                  <a:moveTo>
                    <a:pt x="112" y="26"/>
                  </a:moveTo>
                  <a:cubicBezTo>
                    <a:pt x="7" y="1"/>
                    <a:pt x="7" y="1"/>
                    <a:pt x="7" y="1"/>
                  </a:cubicBezTo>
                  <a:cubicBezTo>
                    <a:pt x="4" y="0"/>
                    <a:pt x="1" y="2"/>
                    <a:pt x="0" y="5"/>
                  </a:cubicBezTo>
                  <a:cubicBezTo>
                    <a:pt x="0" y="7"/>
                    <a:pt x="0" y="7"/>
                    <a:pt x="0" y="7"/>
                  </a:cubicBezTo>
                  <a:cubicBezTo>
                    <a:pt x="115" y="35"/>
                    <a:pt x="115" y="35"/>
                    <a:pt x="115" y="35"/>
                  </a:cubicBezTo>
                  <a:cubicBezTo>
                    <a:pt x="116" y="33"/>
                    <a:pt x="116" y="33"/>
                    <a:pt x="116" y="33"/>
                  </a:cubicBezTo>
                  <a:cubicBezTo>
                    <a:pt x="117" y="30"/>
                    <a:pt x="115" y="27"/>
                    <a:pt x="112" y="2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5"/>
            <p:cNvSpPr>
              <a:spLocks/>
            </p:cNvSpPr>
            <p:nvPr/>
          </p:nvSpPr>
          <p:spPr bwMode="auto">
            <a:xfrm>
              <a:off x="1258888" y="3074988"/>
              <a:ext cx="1222375" cy="398463"/>
            </a:xfrm>
            <a:custGeom>
              <a:avLst/>
              <a:gdLst>
                <a:gd name="T0" fmla="*/ 7 w 325"/>
                <a:gd name="T1" fmla="*/ 0 h 106"/>
                <a:gd name="T2" fmla="*/ 2 w 325"/>
                <a:gd name="T3" fmla="*/ 22 h 106"/>
                <a:gd name="T4" fmla="*/ 8 w 325"/>
                <a:gd name="T5" fmla="*/ 32 h 106"/>
                <a:gd name="T6" fmla="*/ 310 w 325"/>
                <a:gd name="T7" fmla="*/ 105 h 106"/>
                <a:gd name="T8" fmla="*/ 320 w 325"/>
                <a:gd name="T9" fmla="*/ 98 h 106"/>
                <a:gd name="T10" fmla="*/ 325 w 325"/>
                <a:gd name="T11" fmla="*/ 76 h 106"/>
                <a:gd name="T12" fmla="*/ 7 w 325"/>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325" h="106">
                  <a:moveTo>
                    <a:pt x="7" y="0"/>
                  </a:moveTo>
                  <a:cubicBezTo>
                    <a:pt x="2" y="22"/>
                    <a:pt x="2" y="22"/>
                    <a:pt x="2" y="22"/>
                  </a:cubicBezTo>
                  <a:cubicBezTo>
                    <a:pt x="0" y="27"/>
                    <a:pt x="3" y="31"/>
                    <a:pt x="8" y="32"/>
                  </a:cubicBezTo>
                  <a:cubicBezTo>
                    <a:pt x="310" y="105"/>
                    <a:pt x="310" y="105"/>
                    <a:pt x="310" y="105"/>
                  </a:cubicBezTo>
                  <a:cubicBezTo>
                    <a:pt x="314" y="106"/>
                    <a:pt x="319" y="103"/>
                    <a:pt x="320" y="98"/>
                  </a:cubicBezTo>
                  <a:cubicBezTo>
                    <a:pt x="325" y="76"/>
                    <a:pt x="325" y="76"/>
                    <a:pt x="325" y="76"/>
                  </a:cubicBezTo>
                  <a:lnTo>
                    <a:pt x="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6"/>
            <p:cNvSpPr>
              <a:spLocks/>
            </p:cNvSpPr>
            <p:nvPr/>
          </p:nvSpPr>
          <p:spPr bwMode="auto">
            <a:xfrm>
              <a:off x="1285876" y="2324100"/>
              <a:ext cx="1371600" cy="1036638"/>
            </a:xfrm>
            <a:custGeom>
              <a:avLst/>
              <a:gdLst>
                <a:gd name="T0" fmla="*/ 318 w 365"/>
                <a:gd name="T1" fmla="*/ 276 h 276"/>
                <a:gd name="T2" fmla="*/ 364 w 365"/>
                <a:gd name="T3" fmla="*/ 83 h 276"/>
                <a:gd name="T4" fmla="*/ 358 w 365"/>
                <a:gd name="T5" fmla="*/ 74 h 276"/>
                <a:gd name="T6" fmla="*/ 56 w 365"/>
                <a:gd name="T7" fmla="*/ 1 h 276"/>
                <a:gd name="T8" fmla="*/ 46 w 365"/>
                <a:gd name="T9" fmla="*/ 7 h 276"/>
                <a:gd name="T10" fmla="*/ 0 w 365"/>
                <a:gd name="T11" fmla="*/ 200 h 276"/>
                <a:gd name="T12" fmla="*/ 318 w 365"/>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365" h="276">
                  <a:moveTo>
                    <a:pt x="318" y="276"/>
                  </a:moveTo>
                  <a:cubicBezTo>
                    <a:pt x="364" y="83"/>
                    <a:pt x="364" y="83"/>
                    <a:pt x="364" y="83"/>
                  </a:cubicBezTo>
                  <a:cubicBezTo>
                    <a:pt x="365" y="79"/>
                    <a:pt x="362" y="75"/>
                    <a:pt x="358" y="74"/>
                  </a:cubicBezTo>
                  <a:cubicBezTo>
                    <a:pt x="56" y="1"/>
                    <a:pt x="56" y="1"/>
                    <a:pt x="56" y="1"/>
                  </a:cubicBezTo>
                  <a:cubicBezTo>
                    <a:pt x="51" y="0"/>
                    <a:pt x="47" y="3"/>
                    <a:pt x="46" y="7"/>
                  </a:cubicBezTo>
                  <a:cubicBezTo>
                    <a:pt x="0" y="200"/>
                    <a:pt x="0" y="200"/>
                    <a:pt x="0" y="200"/>
                  </a:cubicBezTo>
                  <a:lnTo>
                    <a:pt x="318" y="276"/>
                  </a:ln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7"/>
            <p:cNvSpPr>
              <a:spLocks/>
            </p:cNvSpPr>
            <p:nvPr/>
          </p:nvSpPr>
          <p:spPr bwMode="auto">
            <a:xfrm>
              <a:off x="1346201" y="2379663"/>
              <a:ext cx="1255713" cy="922338"/>
            </a:xfrm>
            <a:custGeom>
              <a:avLst/>
              <a:gdLst>
                <a:gd name="T0" fmla="*/ 0 w 791"/>
                <a:gd name="T1" fmla="*/ 415 h 581"/>
                <a:gd name="T2" fmla="*/ 99 w 791"/>
                <a:gd name="T3" fmla="*/ 0 h 581"/>
                <a:gd name="T4" fmla="*/ 791 w 791"/>
                <a:gd name="T5" fmla="*/ 166 h 581"/>
                <a:gd name="T6" fmla="*/ 691 w 791"/>
                <a:gd name="T7" fmla="*/ 581 h 581"/>
                <a:gd name="T8" fmla="*/ 0 w 791"/>
                <a:gd name="T9" fmla="*/ 415 h 581"/>
              </a:gdLst>
              <a:ahLst/>
              <a:cxnLst>
                <a:cxn ang="0">
                  <a:pos x="T0" y="T1"/>
                </a:cxn>
                <a:cxn ang="0">
                  <a:pos x="T2" y="T3"/>
                </a:cxn>
                <a:cxn ang="0">
                  <a:pos x="T4" y="T5"/>
                </a:cxn>
                <a:cxn ang="0">
                  <a:pos x="T6" y="T7"/>
                </a:cxn>
                <a:cxn ang="0">
                  <a:pos x="T8" y="T9"/>
                </a:cxn>
              </a:cxnLst>
              <a:rect l="0" t="0" r="r" b="b"/>
              <a:pathLst>
                <a:path w="791" h="581">
                  <a:moveTo>
                    <a:pt x="0" y="415"/>
                  </a:moveTo>
                  <a:lnTo>
                    <a:pt x="99" y="0"/>
                  </a:lnTo>
                  <a:lnTo>
                    <a:pt x="791" y="166"/>
                  </a:lnTo>
                  <a:lnTo>
                    <a:pt x="691" y="581"/>
                  </a:lnTo>
                  <a:lnTo>
                    <a:pt x="0" y="415"/>
                  </a:lnTo>
                  <a:close/>
                </a:path>
              </a:pathLst>
            </a:custGeom>
            <a:solidFill>
              <a:srgbClr val="FEC0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8"/>
            <p:cNvSpPr>
              <a:spLocks/>
            </p:cNvSpPr>
            <p:nvPr/>
          </p:nvSpPr>
          <p:spPr bwMode="auto">
            <a:xfrm>
              <a:off x="1346201" y="2643188"/>
              <a:ext cx="1255713" cy="658813"/>
            </a:xfrm>
            <a:custGeom>
              <a:avLst/>
              <a:gdLst>
                <a:gd name="T0" fmla="*/ 0 w 791"/>
                <a:gd name="T1" fmla="*/ 249 h 415"/>
                <a:gd name="T2" fmla="*/ 791 w 791"/>
                <a:gd name="T3" fmla="*/ 0 h 415"/>
                <a:gd name="T4" fmla="*/ 691 w 791"/>
                <a:gd name="T5" fmla="*/ 415 h 415"/>
                <a:gd name="T6" fmla="*/ 0 w 791"/>
                <a:gd name="T7" fmla="*/ 249 h 415"/>
              </a:gdLst>
              <a:ahLst/>
              <a:cxnLst>
                <a:cxn ang="0">
                  <a:pos x="T0" y="T1"/>
                </a:cxn>
                <a:cxn ang="0">
                  <a:pos x="T2" y="T3"/>
                </a:cxn>
                <a:cxn ang="0">
                  <a:pos x="T4" y="T5"/>
                </a:cxn>
                <a:cxn ang="0">
                  <a:pos x="T6" y="T7"/>
                </a:cxn>
              </a:cxnLst>
              <a:rect l="0" t="0" r="r" b="b"/>
              <a:pathLst>
                <a:path w="791" h="415">
                  <a:moveTo>
                    <a:pt x="0" y="249"/>
                  </a:moveTo>
                  <a:lnTo>
                    <a:pt x="791" y="0"/>
                  </a:lnTo>
                  <a:lnTo>
                    <a:pt x="691" y="415"/>
                  </a:lnTo>
                  <a:lnTo>
                    <a:pt x="0" y="249"/>
                  </a:lnTo>
                  <a:close/>
                </a:path>
              </a:pathLst>
            </a:custGeom>
            <a:solidFill>
              <a:srgbClr val="F99B1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9"/>
            <p:cNvSpPr>
              <a:spLocks/>
            </p:cNvSpPr>
            <p:nvPr/>
          </p:nvSpPr>
          <p:spPr bwMode="auto">
            <a:xfrm>
              <a:off x="2811463" y="2714625"/>
              <a:ext cx="1071563" cy="2138363"/>
            </a:xfrm>
            <a:custGeom>
              <a:avLst/>
              <a:gdLst>
                <a:gd name="T0" fmla="*/ 0 w 285"/>
                <a:gd name="T1" fmla="*/ 569 h 569"/>
                <a:gd name="T2" fmla="*/ 285 w 285"/>
                <a:gd name="T3" fmla="*/ 285 h 569"/>
                <a:gd name="T4" fmla="*/ 0 w 285"/>
                <a:gd name="T5" fmla="*/ 0 h 569"/>
              </a:gdLst>
              <a:ahLst/>
              <a:cxnLst>
                <a:cxn ang="0">
                  <a:pos x="T0" y="T1"/>
                </a:cxn>
                <a:cxn ang="0">
                  <a:pos x="T2" y="T3"/>
                </a:cxn>
                <a:cxn ang="0">
                  <a:pos x="T4" y="T5"/>
                </a:cxn>
              </a:cxnLst>
              <a:rect l="0" t="0" r="r" b="b"/>
              <a:pathLst>
                <a:path w="285" h="569">
                  <a:moveTo>
                    <a:pt x="0" y="569"/>
                  </a:moveTo>
                  <a:cubicBezTo>
                    <a:pt x="157" y="569"/>
                    <a:pt x="285" y="442"/>
                    <a:pt x="285" y="285"/>
                  </a:cubicBezTo>
                  <a:cubicBezTo>
                    <a:pt x="285" y="128"/>
                    <a:pt x="157" y="0"/>
                    <a:pt x="0" y="0"/>
                  </a:cubicBezTo>
                </a:path>
              </a:pathLst>
            </a:custGeom>
            <a:solidFill>
              <a:srgbClr val="8FC4D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20"/>
            <p:cNvSpPr>
              <a:spLocks/>
            </p:cNvSpPr>
            <p:nvPr/>
          </p:nvSpPr>
          <p:spPr bwMode="auto">
            <a:xfrm>
              <a:off x="1741488" y="2714625"/>
              <a:ext cx="1069975" cy="2138363"/>
            </a:xfrm>
            <a:custGeom>
              <a:avLst/>
              <a:gdLst>
                <a:gd name="T0" fmla="*/ 285 w 285"/>
                <a:gd name="T1" fmla="*/ 0 h 569"/>
                <a:gd name="T2" fmla="*/ 0 w 285"/>
                <a:gd name="T3" fmla="*/ 285 h 569"/>
                <a:gd name="T4" fmla="*/ 285 w 285"/>
                <a:gd name="T5" fmla="*/ 569 h 569"/>
              </a:gdLst>
              <a:ahLst/>
              <a:cxnLst>
                <a:cxn ang="0">
                  <a:pos x="T0" y="T1"/>
                </a:cxn>
                <a:cxn ang="0">
                  <a:pos x="T2" y="T3"/>
                </a:cxn>
                <a:cxn ang="0">
                  <a:pos x="T4" y="T5"/>
                </a:cxn>
              </a:cxnLst>
              <a:rect l="0" t="0" r="r" b="b"/>
              <a:pathLst>
                <a:path w="285" h="569">
                  <a:moveTo>
                    <a:pt x="285" y="0"/>
                  </a:moveTo>
                  <a:cubicBezTo>
                    <a:pt x="128" y="0"/>
                    <a:pt x="0" y="128"/>
                    <a:pt x="0" y="285"/>
                  </a:cubicBezTo>
                  <a:cubicBezTo>
                    <a:pt x="0" y="442"/>
                    <a:pt x="128" y="569"/>
                    <a:pt x="285" y="569"/>
                  </a:cubicBezTo>
                </a:path>
              </a:pathLst>
            </a:custGeom>
            <a:solidFill>
              <a:srgbClr val="A6DAE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21"/>
            <p:cNvSpPr>
              <a:spLocks/>
            </p:cNvSpPr>
            <p:nvPr/>
          </p:nvSpPr>
          <p:spPr bwMode="auto">
            <a:xfrm>
              <a:off x="3654426" y="4075113"/>
              <a:ext cx="187325" cy="271463"/>
            </a:xfrm>
            <a:custGeom>
              <a:avLst/>
              <a:gdLst>
                <a:gd name="T0" fmla="*/ 49 w 50"/>
                <a:gd name="T1" fmla="*/ 0 h 72"/>
                <a:gd name="T2" fmla="*/ 40 w 50"/>
                <a:gd name="T3" fmla="*/ 3 h 72"/>
                <a:gd name="T4" fmla="*/ 33 w 50"/>
                <a:gd name="T5" fmla="*/ 7 h 72"/>
                <a:gd name="T6" fmla="*/ 27 w 50"/>
                <a:gd name="T7" fmla="*/ 15 h 72"/>
                <a:gd name="T8" fmla="*/ 21 w 50"/>
                <a:gd name="T9" fmla="*/ 17 h 72"/>
                <a:gd name="T10" fmla="*/ 16 w 50"/>
                <a:gd name="T11" fmla="*/ 22 h 72"/>
                <a:gd name="T12" fmla="*/ 14 w 50"/>
                <a:gd name="T13" fmla="*/ 22 h 72"/>
                <a:gd name="T14" fmla="*/ 12 w 50"/>
                <a:gd name="T15" fmla="*/ 24 h 72"/>
                <a:gd name="T16" fmla="*/ 9 w 50"/>
                <a:gd name="T17" fmla="*/ 26 h 72"/>
                <a:gd name="T18" fmla="*/ 2 w 50"/>
                <a:gd name="T19" fmla="*/ 37 h 72"/>
                <a:gd name="T20" fmla="*/ 0 w 50"/>
                <a:gd name="T21" fmla="*/ 48 h 72"/>
                <a:gd name="T22" fmla="*/ 3 w 50"/>
                <a:gd name="T23" fmla="*/ 57 h 72"/>
                <a:gd name="T24" fmla="*/ 3 w 50"/>
                <a:gd name="T25" fmla="*/ 59 h 72"/>
                <a:gd name="T26" fmla="*/ 3 w 50"/>
                <a:gd name="T27" fmla="*/ 64 h 72"/>
                <a:gd name="T28" fmla="*/ 6 w 50"/>
                <a:gd name="T29" fmla="*/ 72 h 72"/>
                <a:gd name="T30" fmla="*/ 17 w 50"/>
                <a:gd name="T31" fmla="*/ 70 h 72"/>
                <a:gd name="T32" fmla="*/ 21 w 50"/>
                <a:gd name="T33" fmla="*/ 68 h 72"/>
                <a:gd name="T34" fmla="*/ 50 w 50"/>
                <a:gd name="T35" fmla="*/ 0 h 72"/>
                <a:gd name="T36" fmla="*/ 49 w 50"/>
                <a:gd name="T3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72">
                  <a:moveTo>
                    <a:pt x="49" y="0"/>
                  </a:moveTo>
                  <a:cubicBezTo>
                    <a:pt x="45" y="0"/>
                    <a:pt x="40" y="2"/>
                    <a:pt x="40" y="3"/>
                  </a:cubicBezTo>
                  <a:cubicBezTo>
                    <a:pt x="40" y="4"/>
                    <a:pt x="35" y="7"/>
                    <a:pt x="33" y="7"/>
                  </a:cubicBezTo>
                  <a:cubicBezTo>
                    <a:pt x="31" y="8"/>
                    <a:pt x="28" y="13"/>
                    <a:pt x="27" y="15"/>
                  </a:cubicBezTo>
                  <a:cubicBezTo>
                    <a:pt x="26" y="17"/>
                    <a:pt x="22" y="16"/>
                    <a:pt x="21" y="17"/>
                  </a:cubicBezTo>
                  <a:cubicBezTo>
                    <a:pt x="19" y="18"/>
                    <a:pt x="16" y="20"/>
                    <a:pt x="16" y="22"/>
                  </a:cubicBezTo>
                  <a:cubicBezTo>
                    <a:pt x="16" y="24"/>
                    <a:pt x="15" y="23"/>
                    <a:pt x="14" y="22"/>
                  </a:cubicBezTo>
                  <a:cubicBezTo>
                    <a:pt x="14" y="22"/>
                    <a:pt x="14" y="22"/>
                    <a:pt x="12" y="24"/>
                  </a:cubicBezTo>
                  <a:cubicBezTo>
                    <a:pt x="9" y="26"/>
                    <a:pt x="9" y="26"/>
                    <a:pt x="9" y="26"/>
                  </a:cubicBezTo>
                  <a:cubicBezTo>
                    <a:pt x="8" y="31"/>
                    <a:pt x="3" y="36"/>
                    <a:pt x="2" y="37"/>
                  </a:cubicBezTo>
                  <a:cubicBezTo>
                    <a:pt x="0" y="37"/>
                    <a:pt x="0" y="45"/>
                    <a:pt x="0" y="48"/>
                  </a:cubicBezTo>
                  <a:cubicBezTo>
                    <a:pt x="0" y="51"/>
                    <a:pt x="1" y="55"/>
                    <a:pt x="3" y="57"/>
                  </a:cubicBezTo>
                  <a:cubicBezTo>
                    <a:pt x="3" y="57"/>
                    <a:pt x="3" y="57"/>
                    <a:pt x="3" y="59"/>
                  </a:cubicBezTo>
                  <a:cubicBezTo>
                    <a:pt x="3" y="64"/>
                    <a:pt x="3" y="64"/>
                    <a:pt x="3" y="64"/>
                  </a:cubicBezTo>
                  <a:cubicBezTo>
                    <a:pt x="3" y="68"/>
                    <a:pt x="5" y="71"/>
                    <a:pt x="6" y="72"/>
                  </a:cubicBezTo>
                  <a:cubicBezTo>
                    <a:pt x="7" y="72"/>
                    <a:pt x="14" y="70"/>
                    <a:pt x="17" y="70"/>
                  </a:cubicBezTo>
                  <a:cubicBezTo>
                    <a:pt x="18" y="70"/>
                    <a:pt x="19" y="69"/>
                    <a:pt x="21" y="68"/>
                  </a:cubicBezTo>
                  <a:cubicBezTo>
                    <a:pt x="33" y="47"/>
                    <a:pt x="43" y="24"/>
                    <a:pt x="50" y="0"/>
                  </a:cubicBezTo>
                  <a:cubicBezTo>
                    <a:pt x="50" y="0"/>
                    <a:pt x="49" y="0"/>
                    <a:pt x="49" y="0"/>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22"/>
            <p:cNvSpPr>
              <a:spLocks/>
            </p:cNvSpPr>
            <p:nvPr/>
          </p:nvSpPr>
          <p:spPr bwMode="auto">
            <a:xfrm>
              <a:off x="1747838" y="3016250"/>
              <a:ext cx="688975" cy="1581150"/>
            </a:xfrm>
            <a:custGeom>
              <a:avLst/>
              <a:gdLst>
                <a:gd name="T0" fmla="*/ 99 w 183"/>
                <a:gd name="T1" fmla="*/ 310 h 421"/>
                <a:gd name="T2" fmla="*/ 99 w 183"/>
                <a:gd name="T3" fmla="*/ 336 h 421"/>
                <a:gd name="T4" fmla="*/ 98 w 183"/>
                <a:gd name="T5" fmla="*/ 372 h 421"/>
                <a:gd name="T6" fmla="*/ 98 w 183"/>
                <a:gd name="T7" fmla="*/ 398 h 421"/>
                <a:gd name="T8" fmla="*/ 106 w 183"/>
                <a:gd name="T9" fmla="*/ 418 h 421"/>
                <a:gd name="T10" fmla="*/ 118 w 183"/>
                <a:gd name="T11" fmla="*/ 417 h 421"/>
                <a:gd name="T12" fmla="*/ 120 w 183"/>
                <a:gd name="T13" fmla="*/ 398 h 421"/>
                <a:gd name="T14" fmla="*/ 125 w 183"/>
                <a:gd name="T15" fmla="*/ 371 h 421"/>
                <a:gd name="T16" fmla="*/ 140 w 183"/>
                <a:gd name="T17" fmla="*/ 352 h 421"/>
                <a:gd name="T18" fmla="*/ 151 w 183"/>
                <a:gd name="T19" fmla="*/ 337 h 421"/>
                <a:gd name="T20" fmla="*/ 166 w 183"/>
                <a:gd name="T21" fmla="*/ 318 h 421"/>
                <a:gd name="T22" fmla="*/ 174 w 183"/>
                <a:gd name="T23" fmla="*/ 291 h 421"/>
                <a:gd name="T24" fmla="*/ 183 w 183"/>
                <a:gd name="T25" fmla="*/ 273 h 421"/>
                <a:gd name="T26" fmla="*/ 178 w 183"/>
                <a:gd name="T27" fmla="*/ 260 h 421"/>
                <a:gd name="T28" fmla="*/ 155 w 183"/>
                <a:gd name="T29" fmla="*/ 251 h 421"/>
                <a:gd name="T30" fmla="*/ 129 w 183"/>
                <a:gd name="T31" fmla="*/ 228 h 421"/>
                <a:gd name="T32" fmla="*/ 106 w 183"/>
                <a:gd name="T33" fmla="*/ 214 h 421"/>
                <a:gd name="T34" fmla="*/ 91 w 183"/>
                <a:gd name="T35" fmla="*/ 213 h 421"/>
                <a:gd name="T36" fmla="*/ 73 w 183"/>
                <a:gd name="T37" fmla="*/ 221 h 421"/>
                <a:gd name="T38" fmla="*/ 61 w 183"/>
                <a:gd name="T39" fmla="*/ 192 h 421"/>
                <a:gd name="T40" fmla="*/ 37 w 183"/>
                <a:gd name="T41" fmla="*/ 183 h 421"/>
                <a:gd name="T42" fmla="*/ 61 w 183"/>
                <a:gd name="T43" fmla="*/ 165 h 421"/>
                <a:gd name="T44" fmla="*/ 80 w 183"/>
                <a:gd name="T45" fmla="*/ 169 h 421"/>
                <a:gd name="T46" fmla="*/ 91 w 183"/>
                <a:gd name="T47" fmla="*/ 144 h 421"/>
                <a:gd name="T48" fmla="*/ 104 w 183"/>
                <a:gd name="T49" fmla="*/ 126 h 421"/>
                <a:gd name="T50" fmla="*/ 119 w 183"/>
                <a:gd name="T51" fmla="*/ 116 h 421"/>
                <a:gd name="T52" fmla="*/ 125 w 183"/>
                <a:gd name="T53" fmla="*/ 101 h 421"/>
                <a:gd name="T54" fmla="*/ 135 w 183"/>
                <a:gd name="T55" fmla="*/ 102 h 421"/>
                <a:gd name="T56" fmla="*/ 144 w 183"/>
                <a:gd name="T57" fmla="*/ 109 h 421"/>
                <a:gd name="T58" fmla="*/ 141 w 183"/>
                <a:gd name="T59" fmla="*/ 86 h 421"/>
                <a:gd name="T60" fmla="*/ 132 w 183"/>
                <a:gd name="T61" fmla="*/ 70 h 421"/>
                <a:gd name="T62" fmla="*/ 119 w 183"/>
                <a:gd name="T63" fmla="*/ 62 h 421"/>
                <a:gd name="T64" fmla="*/ 104 w 183"/>
                <a:gd name="T65" fmla="*/ 49 h 421"/>
                <a:gd name="T66" fmla="*/ 93 w 183"/>
                <a:gd name="T67" fmla="*/ 73 h 421"/>
                <a:gd name="T68" fmla="*/ 86 w 183"/>
                <a:gd name="T69" fmla="*/ 80 h 421"/>
                <a:gd name="T70" fmla="*/ 71 w 183"/>
                <a:gd name="T71" fmla="*/ 69 h 421"/>
                <a:gd name="T72" fmla="*/ 71 w 183"/>
                <a:gd name="T73" fmla="*/ 52 h 421"/>
                <a:gd name="T74" fmla="*/ 92 w 183"/>
                <a:gd name="T75" fmla="*/ 34 h 421"/>
                <a:gd name="T76" fmla="*/ 99 w 183"/>
                <a:gd name="T77" fmla="*/ 19 h 421"/>
                <a:gd name="T78" fmla="*/ 113 w 183"/>
                <a:gd name="T79" fmla="*/ 28 h 421"/>
                <a:gd name="T80" fmla="*/ 122 w 183"/>
                <a:gd name="T81" fmla="*/ 50 h 421"/>
                <a:gd name="T82" fmla="*/ 131 w 183"/>
                <a:gd name="T83" fmla="*/ 38 h 421"/>
                <a:gd name="T84" fmla="*/ 134 w 183"/>
                <a:gd name="T85" fmla="*/ 28 h 421"/>
                <a:gd name="T86" fmla="*/ 126 w 183"/>
                <a:gd name="T87" fmla="*/ 13 h 421"/>
                <a:gd name="T88" fmla="*/ 105 w 183"/>
                <a:gd name="T89" fmla="*/ 6 h 421"/>
                <a:gd name="T90" fmla="*/ 84 w 183"/>
                <a:gd name="T91" fmla="*/ 11 h 421"/>
                <a:gd name="T92" fmla="*/ 84 w 183"/>
                <a:gd name="T93" fmla="*/ 23 h 421"/>
                <a:gd name="T94" fmla="*/ 70 w 183"/>
                <a:gd name="T95" fmla="*/ 16 h 421"/>
                <a:gd name="T96" fmla="*/ 64 w 183"/>
                <a:gd name="T97" fmla="*/ 22 h 421"/>
                <a:gd name="T98" fmla="*/ 9 w 183"/>
                <a:gd name="T99" fmla="*/ 181 h 421"/>
                <a:gd name="T100" fmla="*/ 16 w 183"/>
                <a:gd name="T101" fmla="*/ 181 h 421"/>
                <a:gd name="T102" fmla="*/ 48 w 183"/>
                <a:gd name="T103" fmla="*/ 210 h 421"/>
                <a:gd name="T104" fmla="*/ 63 w 183"/>
                <a:gd name="T105" fmla="*/ 221 h 421"/>
                <a:gd name="T106" fmla="*/ 79 w 183"/>
                <a:gd name="T107" fmla="*/ 232 h 421"/>
                <a:gd name="T108" fmla="*/ 74 w 183"/>
                <a:gd name="T109" fmla="*/ 261 h 421"/>
                <a:gd name="T110" fmla="*/ 81 w 183"/>
                <a:gd name="T111" fmla="*/ 28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3" h="421">
                  <a:moveTo>
                    <a:pt x="85" y="289"/>
                  </a:moveTo>
                  <a:cubicBezTo>
                    <a:pt x="85" y="290"/>
                    <a:pt x="90" y="295"/>
                    <a:pt x="92" y="297"/>
                  </a:cubicBezTo>
                  <a:cubicBezTo>
                    <a:pt x="94" y="299"/>
                    <a:pt x="98" y="307"/>
                    <a:pt x="99" y="310"/>
                  </a:cubicBezTo>
                  <a:cubicBezTo>
                    <a:pt x="100" y="313"/>
                    <a:pt x="99" y="318"/>
                    <a:pt x="99" y="319"/>
                  </a:cubicBezTo>
                  <a:cubicBezTo>
                    <a:pt x="99" y="320"/>
                    <a:pt x="100" y="322"/>
                    <a:pt x="100" y="323"/>
                  </a:cubicBezTo>
                  <a:cubicBezTo>
                    <a:pt x="100" y="324"/>
                    <a:pt x="98" y="333"/>
                    <a:pt x="99" y="336"/>
                  </a:cubicBezTo>
                  <a:cubicBezTo>
                    <a:pt x="100" y="339"/>
                    <a:pt x="95" y="350"/>
                    <a:pt x="95" y="355"/>
                  </a:cubicBezTo>
                  <a:cubicBezTo>
                    <a:pt x="95" y="360"/>
                    <a:pt x="98" y="367"/>
                    <a:pt x="99" y="367"/>
                  </a:cubicBezTo>
                  <a:cubicBezTo>
                    <a:pt x="100" y="366"/>
                    <a:pt x="100" y="371"/>
                    <a:pt x="98" y="372"/>
                  </a:cubicBezTo>
                  <a:cubicBezTo>
                    <a:pt x="97" y="373"/>
                    <a:pt x="95" y="377"/>
                    <a:pt x="96" y="377"/>
                  </a:cubicBezTo>
                  <a:cubicBezTo>
                    <a:pt x="97" y="377"/>
                    <a:pt x="96" y="381"/>
                    <a:pt x="96" y="383"/>
                  </a:cubicBezTo>
                  <a:cubicBezTo>
                    <a:pt x="96" y="385"/>
                    <a:pt x="98" y="395"/>
                    <a:pt x="98" y="398"/>
                  </a:cubicBezTo>
                  <a:cubicBezTo>
                    <a:pt x="98" y="401"/>
                    <a:pt x="102" y="407"/>
                    <a:pt x="103" y="410"/>
                  </a:cubicBezTo>
                  <a:cubicBezTo>
                    <a:pt x="104" y="412"/>
                    <a:pt x="105" y="416"/>
                    <a:pt x="105" y="417"/>
                  </a:cubicBezTo>
                  <a:cubicBezTo>
                    <a:pt x="105" y="417"/>
                    <a:pt x="106" y="418"/>
                    <a:pt x="106" y="418"/>
                  </a:cubicBezTo>
                  <a:cubicBezTo>
                    <a:pt x="106" y="418"/>
                    <a:pt x="109" y="419"/>
                    <a:pt x="110" y="420"/>
                  </a:cubicBezTo>
                  <a:cubicBezTo>
                    <a:pt x="111" y="421"/>
                    <a:pt x="117" y="420"/>
                    <a:pt x="119" y="420"/>
                  </a:cubicBezTo>
                  <a:cubicBezTo>
                    <a:pt x="121" y="419"/>
                    <a:pt x="119" y="418"/>
                    <a:pt x="118" y="417"/>
                  </a:cubicBezTo>
                  <a:cubicBezTo>
                    <a:pt x="117" y="416"/>
                    <a:pt x="116" y="411"/>
                    <a:pt x="115" y="410"/>
                  </a:cubicBezTo>
                  <a:cubicBezTo>
                    <a:pt x="114" y="410"/>
                    <a:pt x="114" y="404"/>
                    <a:pt x="115" y="402"/>
                  </a:cubicBezTo>
                  <a:cubicBezTo>
                    <a:pt x="116" y="401"/>
                    <a:pt x="119" y="399"/>
                    <a:pt x="120" y="398"/>
                  </a:cubicBezTo>
                  <a:cubicBezTo>
                    <a:pt x="120" y="396"/>
                    <a:pt x="120" y="391"/>
                    <a:pt x="119" y="390"/>
                  </a:cubicBezTo>
                  <a:cubicBezTo>
                    <a:pt x="118" y="390"/>
                    <a:pt x="119" y="383"/>
                    <a:pt x="119" y="380"/>
                  </a:cubicBezTo>
                  <a:cubicBezTo>
                    <a:pt x="118" y="377"/>
                    <a:pt x="124" y="374"/>
                    <a:pt x="125" y="371"/>
                  </a:cubicBezTo>
                  <a:cubicBezTo>
                    <a:pt x="125" y="369"/>
                    <a:pt x="132" y="366"/>
                    <a:pt x="133" y="365"/>
                  </a:cubicBezTo>
                  <a:cubicBezTo>
                    <a:pt x="135" y="363"/>
                    <a:pt x="136" y="356"/>
                    <a:pt x="136" y="355"/>
                  </a:cubicBezTo>
                  <a:cubicBezTo>
                    <a:pt x="135" y="353"/>
                    <a:pt x="138" y="352"/>
                    <a:pt x="140" y="352"/>
                  </a:cubicBezTo>
                  <a:cubicBezTo>
                    <a:pt x="141" y="352"/>
                    <a:pt x="143" y="351"/>
                    <a:pt x="143" y="351"/>
                  </a:cubicBezTo>
                  <a:cubicBezTo>
                    <a:pt x="144" y="351"/>
                    <a:pt x="146" y="347"/>
                    <a:pt x="146" y="347"/>
                  </a:cubicBezTo>
                  <a:cubicBezTo>
                    <a:pt x="147" y="346"/>
                    <a:pt x="149" y="338"/>
                    <a:pt x="151" y="337"/>
                  </a:cubicBezTo>
                  <a:cubicBezTo>
                    <a:pt x="153" y="336"/>
                    <a:pt x="154" y="331"/>
                    <a:pt x="154" y="330"/>
                  </a:cubicBezTo>
                  <a:cubicBezTo>
                    <a:pt x="154" y="328"/>
                    <a:pt x="157" y="324"/>
                    <a:pt x="158" y="323"/>
                  </a:cubicBezTo>
                  <a:cubicBezTo>
                    <a:pt x="158" y="322"/>
                    <a:pt x="165" y="319"/>
                    <a:pt x="166" y="318"/>
                  </a:cubicBezTo>
                  <a:cubicBezTo>
                    <a:pt x="167" y="318"/>
                    <a:pt x="169" y="308"/>
                    <a:pt x="169" y="304"/>
                  </a:cubicBezTo>
                  <a:cubicBezTo>
                    <a:pt x="170" y="300"/>
                    <a:pt x="172" y="295"/>
                    <a:pt x="172" y="294"/>
                  </a:cubicBezTo>
                  <a:cubicBezTo>
                    <a:pt x="172" y="293"/>
                    <a:pt x="174" y="292"/>
                    <a:pt x="174" y="291"/>
                  </a:cubicBezTo>
                  <a:cubicBezTo>
                    <a:pt x="175" y="291"/>
                    <a:pt x="176" y="286"/>
                    <a:pt x="177" y="285"/>
                  </a:cubicBezTo>
                  <a:cubicBezTo>
                    <a:pt x="178" y="284"/>
                    <a:pt x="182" y="280"/>
                    <a:pt x="182" y="279"/>
                  </a:cubicBezTo>
                  <a:cubicBezTo>
                    <a:pt x="182" y="278"/>
                    <a:pt x="182" y="275"/>
                    <a:pt x="183" y="273"/>
                  </a:cubicBezTo>
                  <a:cubicBezTo>
                    <a:pt x="183" y="273"/>
                    <a:pt x="183" y="273"/>
                    <a:pt x="183" y="270"/>
                  </a:cubicBezTo>
                  <a:cubicBezTo>
                    <a:pt x="183" y="266"/>
                    <a:pt x="183" y="266"/>
                    <a:pt x="183" y="266"/>
                  </a:cubicBezTo>
                  <a:cubicBezTo>
                    <a:pt x="182" y="263"/>
                    <a:pt x="178" y="260"/>
                    <a:pt x="178" y="260"/>
                  </a:cubicBezTo>
                  <a:cubicBezTo>
                    <a:pt x="177" y="261"/>
                    <a:pt x="173" y="258"/>
                    <a:pt x="171" y="257"/>
                  </a:cubicBezTo>
                  <a:cubicBezTo>
                    <a:pt x="169" y="256"/>
                    <a:pt x="164" y="255"/>
                    <a:pt x="162" y="255"/>
                  </a:cubicBezTo>
                  <a:cubicBezTo>
                    <a:pt x="161" y="255"/>
                    <a:pt x="157" y="252"/>
                    <a:pt x="155" y="251"/>
                  </a:cubicBezTo>
                  <a:cubicBezTo>
                    <a:pt x="153" y="251"/>
                    <a:pt x="148" y="250"/>
                    <a:pt x="147" y="249"/>
                  </a:cubicBezTo>
                  <a:cubicBezTo>
                    <a:pt x="146" y="248"/>
                    <a:pt x="145" y="241"/>
                    <a:pt x="141" y="239"/>
                  </a:cubicBezTo>
                  <a:cubicBezTo>
                    <a:pt x="137" y="236"/>
                    <a:pt x="129" y="230"/>
                    <a:pt x="129" y="228"/>
                  </a:cubicBezTo>
                  <a:cubicBezTo>
                    <a:pt x="128" y="226"/>
                    <a:pt x="120" y="222"/>
                    <a:pt x="118" y="220"/>
                  </a:cubicBezTo>
                  <a:cubicBezTo>
                    <a:pt x="115" y="219"/>
                    <a:pt x="112" y="219"/>
                    <a:pt x="111" y="219"/>
                  </a:cubicBezTo>
                  <a:cubicBezTo>
                    <a:pt x="111" y="220"/>
                    <a:pt x="108" y="215"/>
                    <a:pt x="106" y="214"/>
                  </a:cubicBezTo>
                  <a:cubicBezTo>
                    <a:pt x="105" y="213"/>
                    <a:pt x="100" y="212"/>
                    <a:pt x="100" y="213"/>
                  </a:cubicBezTo>
                  <a:cubicBezTo>
                    <a:pt x="100" y="214"/>
                    <a:pt x="96" y="213"/>
                    <a:pt x="96" y="212"/>
                  </a:cubicBezTo>
                  <a:cubicBezTo>
                    <a:pt x="95" y="211"/>
                    <a:pt x="93" y="213"/>
                    <a:pt x="91" y="213"/>
                  </a:cubicBezTo>
                  <a:cubicBezTo>
                    <a:pt x="90" y="213"/>
                    <a:pt x="86" y="219"/>
                    <a:pt x="85" y="221"/>
                  </a:cubicBezTo>
                  <a:cubicBezTo>
                    <a:pt x="83" y="222"/>
                    <a:pt x="81" y="220"/>
                    <a:pt x="80" y="219"/>
                  </a:cubicBezTo>
                  <a:cubicBezTo>
                    <a:pt x="78" y="219"/>
                    <a:pt x="74" y="220"/>
                    <a:pt x="73" y="221"/>
                  </a:cubicBezTo>
                  <a:cubicBezTo>
                    <a:pt x="72" y="222"/>
                    <a:pt x="69" y="214"/>
                    <a:pt x="69" y="211"/>
                  </a:cubicBezTo>
                  <a:cubicBezTo>
                    <a:pt x="70" y="208"/>
                    <a:pt x="66" y="201"/>
                    <a:pt x="64" y="201"/>
                  </a:cubicBezTo>
                  <a:cubicBezTo>
                    <a:pt x="61" y="201"/>
                    <a:pt x="60" y="194"/>
                    <a:pt x="61" y="192"/>
                  </a:cubicBezTo>
                  <a:cubicBezTo>
                    <a:pt x="61" y="189"/>
                    <a:pt x="56" y="188"/>
                    <a:pt x="54" y="187"/>
                  </a:cubicBezTo>
                  <a:cubicBezTo>
                    <a:pt x="53" y="187"/>
                    <a:pt x="49" y="191"/>
                    <a:pt x="49" y="193"/>
                  </a:cubicBezTo>
                  <a:cubicBezTo>
                    <a:pt x="48" y="194"/>
                    <a:pt x="36" y="190"/>
                    <a:pt x="37" y="183"/>
                  </a:cubicBezTo>
                  <a:cubicBezTo>
                    <a:pt x="39" y="175"/>
                    <a:pt x="45" y="167"/>
                    <a:pt x="46" y="166"/>
                  </a:cubicBezTo>
                  <a:cubicBezTo>
                    <a:pt x="47" y="165"/>
                    <a:pt x="56" y="165"/>
                    <a:pt x="57" y="166"/>
                  </a:cubicBezTo>
                  <a:cubicBezTo>
                    <a:pt x="59" y="167"/>
                    <a:pt x="61" y="166"/>
                    <a:pt x="61" y="165"/>
                  </a:cubicBezTo>
                  <a:cubicBezTo>
                    <a:pt x="61" y="165"/>
                    <a:pt x="68" y="166"/>
                    <a:pt x="70" y="166"/>
                  </a:cubicBezTo>
                  <a:cubicBezTo>
                    <a:pt x="72" y="167"/>
                    <a:pt x="75" y="175"/>
                    <a:pt x="77" y="176"/>
                  </a:cubicBezTo>
                  <a:cubicBezTo>
                    <a:pt x="79" y="177"/>
                    <a:pt x="80" y="171"/>
                    <a:pt x="80" y="169"/>
                  </a:cubicBezTo>
                  <a:cubicBezTo>
                    <a:pt x="80" y="168"/>
                    <a:pt x="79" y="164"/>
                    <a:pt x="78" y="163"/>
                  </a:cubicBezTo>
                  <a:cubicBezTo>
                    <a:pt x="78" y="162"/>
                    <a:pt x="82" y="153"/>
                    <a:pt x="85" y="151"/>
                  </a:cubicBezTo>
                  <a:cubicBezTo>
                    <a:pt x="88" y="150"/>
                    <a:pt x="91" y="145"/>
                    <a:pt x="91" y="144"/>
                  </a:cubicBezTo>
                  <a:cubicBezTo>
                    <a:pt x="91" y="143"/>
                    <a:pt x="93" y="142"/>
                    <a:pt x="94" y="142"/>
                  </a:cubicBezTo>
                  <a:cubicBezTo>
                    <a:pt x="95" y="141"/>
                    <a:pt x="94" y="134"/>
                    <a:pt x="95" y="132"/>
                  </a:cubicBezTo>
                  <a:cubicBezTo>
                    <a:pt x="96" y="131"/>
                    <a:pt x="102" y="127"/>
                    <a:pt x="104" y="126"/>
                  </a:cubicBezTo>
                  <a:cubicBezTo>
                    <a:pt x="106" y="126"/>
                    <a:pt x="107" y="121"/>
                    <a:pt x="107" y="120"/>
                  </a:cubicBezTo>
                  <a:cubicBezTo>
                    <a:pt x="106" y="119"/>
                    <a:pt x="111" y="115"/>
                    <a:pt x="114" y="114"/>
                  </a:cubicBezTo>
                  <a:cubicBezTo>
                    <a:pt x="117" y="113"/>
                    <a:pt x="119" y="115"/>
                    <a:pt x="119" y="116"/>
                  </a:cubicBezTo>
                  <a:cubicBezTo>
                    <a:pt x="119" y="116"/>
                    <a:pt x="123" y="114"/>
                    <a:pt x="125" y="112"/>
                  </a:cubicBezTo>
                  <a:cubicBezTo>
                    <a:pt x="127" y="111"/>
                    <a:pt x="125" y="108"/>
                    <a:pt x="124" y="107"/>
                  </a:cubicBezTo>
                  <a:cubicBezTo>
                    <a:pt x="122" y="106"/>
                    <a:pt x="123" y="102"/>
                    <a:pt x="125" y="101"/>
                  </a:cubicBezTo>
                  <a:cubicBezTo>
                    <a:pt x="126" y="101"/>
                    <a:pt x="127" y="97"/>
                    <a:pt x="127" y="97"/>
                  </a:cubicBezTo>
                  <a:cubicBezTo>
                    <a:pt x="127" y="96"/>
                    <a:pt x="133" y="97"/>
                    <a:pt x="136" y="95"/>
                  </a:cubicBezTo>
                  <a:cubicBezTo>
                    <a:pt x="138" y="93"/>
                    <a:pt x="136" y="100"/>
                    <a:pt x="135" y="102"/>
                  </a:cubicBezTo>
                  <a:cubicBezTo>
                    <a:pt x="133" y="105"/>
                    <a:pt x="136" y="107"/>
                    <a:pt x="137" y="107"/>
                  </a:cubicBezTo>
                  <a:cubicBezTo>
                    <a:pt x="138" y="106"/>
                    <a:pt x="140" y="108"/>
                    <a:pt x="140" y="109"/>
                  </a:cubicBezTo>
                  <a:cubicBezTo>
                    <a:pt x="140" y="110"/>
                    <a:pt x="143" y="108"/>
                    <a:pt x="144" y="109"/>
                  </a:cubicBezTo>
                  <a:cubicBezTo>
                    <a:pt x="146" y="110"/>
                    <a:pt x="147" y="107"/>
                    <a:pt x="147" y="105"/>
                  </a:cubicBezTo>
                  <a:cubicBezTo>
                    <a:pt x="147" y="104"/>
                    <a:pt x="143" y="101"/>
                    <a:pt x="142" y="99"/>
                  </a:cubicBezTo>
                  <a:cubicBezTo>
                    <a:pt x="142" y="98"/>
                    <a:pt x="141" y="88"/>
                    <a:pt x="141" y="86"/>
                  </a:cubicBezTo>
                  <a:cubicBezTo>
                    <a:pt x="141" y="84"/>
                    <a:pt x="139" y="81"/>
                    <a:pt x="138" y="81"/>
                  </a:cubicBezTo>
                  <a:cubicBezTo>
                    <a:pt x="137" y="82"/>
                    <a:pt x="135" y="76"/>
                    <a:pt x="134" y="75"/>
                  </a:cubicBezTo>
                  <a:cubicBezTo>
                    <a:pt x="132" y="74"/>
                    <a:pt x="132" y="71"/>
                    <a:pt x="132" y="70"/>
                  </a:cubicBezTo>
                  <a:cubicBezTo>
                    <a:pt x="132" y="69"/>
                    <a:pt x="127" y="64"/>
                    <a:pt x="126" y="62"/>
                  </a:cubicBezTo>
                  <a:cubicBezTo>
                    <a:pt x="125" y="60"/>
                    <a:pt x="124" y="60"/>
                    <a:pt x="124" y="61"/>
                  </a:cubicBezTo>
                  <a:cubicBezTo>
                    <a:pt x="123" y="62"/>
                    <a:pt x="120" y="62"/>
                    <a:pt x="119" y="62"/>
                  </a:cubicBezTo>
                  <a:cubicBezTo>
                    <a:pt x="117" y="62"/>
                    <a:pt x="116" y="57"/>
                    <a:pt x="116" y="55"/>
                  </a:cubicBezTo>
                  <a:cubicBezTo>
                    <a:pt x="116" y="53"/>
                    <a:pt x="110" y="53"/>
                    <a:pt x="109" y="51"/>
                  </a:cubicBezTo>
                  <a:cubicBezTo>
                    <a:pt x="108" y="49"/>
                    <a:pt x="104" y="50"/>
                    <a:pt x="104" y="49"/>
                  </a:cubicBezTo>
                  <a:cubicBezTo>
                    <a:pt x="103" y="48"/>
                    <a:pt x="99" y="47"/>
                    <a:pt x="99" y="47"/>
                  </a:cubicBezTo>
                  <a:cubicBezTo>
                    <a:pt x="98" y="48"/>
                    <a:pt x="98" y="62"/>
                    <a:pt x="98" y="66"/>
                  </a:cubicBezTo>
                  <a:cubicBezTo>
                    <a:pt x="97" y="70"/>
                    <a:pt x="94" y="73"/>
                    <a:pt x="93" y="73"/>
                  </a:cubicBezTo>
                  <a:cubicBezTo>
                    <a:pt x="91" y="73"/>
                    <a:pt x="92" y="76"/>
                    <a:pt x="93" y="75"/>
                  </a:cubicBezTo>
                  <a:cubicBezTo>
                    <a:pt x="94" y="75"/>
                    <a:pt x="91" y="79"/>
                    <a:pt x="90" y="82"/>
                  </a:cubicBezTo>
                  <a:cubicBezTo>
                    <a:pt x="90" y="85"/>
                    <a:pt x="87" y="82"/>
                    <a:pt x="86" y="80"/>
                  </a:cubicBezTo>
                  <a:cubicBezTo>
                    <a:pt x="86" y="77"/>
                    <a:pt x="83" y="73"/>
                    <a:pt x="82" y="74"/>
                  </a:cubicBezTo>
                  <a:cubicBezTo>
                    <a:pt x="82" y="75"/>
                    <a:pt x="80" y="73"/>
                    <a:pt x="79" y="74"/>
                  </a:cubicBezTo>
                  <a:cubicBezTo>
                    <a:pt x="78" y="74"/>
                    <a:pt x="73" y="71"/>
                    <a:pt x="71" y="69"/>
                  </a:cubicBezTo>
                  <a:cubicBezTo>
                    <a:pt x="68" y="68"/>
                    <a:pt x="67" y="62"/>
                    <a:pt x="66" y="61"/>
                  </a:cubicBezTo>
                  <a:cubicBezTo>
                    <a:pt x="65" y="60"/>
                    <a:pt x="66" y="60"/>
                    <a:pt x="66" y="59"/>
                  </a:cubicBezTo>
                  <a:cubicBezTo>
                    <a:pt x="66" y="57"/>
                    <a:pt x="70" y="54"/>
                    <a:pt x="71" y="52"/>
                  </a:cubicBezTo>
                  <a:cubicBezTo>
                    <a:pt x="72" y="50"/>
                    <a:pt x="77" y="44"/>
                    <a:pt x="79" y="43"/>
                  </a:cubicBezTo>
                  <a:cubicBezTo>
                    <a:pt x="81" y="42"/>
                    <a:pt x="82" y="38"/>
                    <a:pt x="82" y="38"/>
                  </a:cubicBezTo>
                  <a:cubicBezTo>
                    <a:pt x="82" y="37"/>
                    <a:pt x="90" y="34"/>
                    <a:pt x="92" y="34"/>
                  </a:cubicBezTo>
                  <a:cubicBezTo>
                    <a:pt x="95" y="33"/>
                    <a:pt x="97" y="26"/>
                    <a:pt x="97" y="25"/>
                  </a:cubicBezTo>
                  <a:cubicBezTo>
                    <a:pt x="97" y="23"/>
                    <a:pt x="95" y="19"/>
                    <a:pt x="94" y="19"/>
                  </a:cubicBezTo>
                  <a:cubicBezTo>
                    <a:pt x="93" y="19"/>
                    <a:pt x="98" y="18"/>
                    <a:pt x="99" y="19"/>
                  </a:cubicBezTo>
                  <a:cubicBezTo>
                    <a:pt x="100" y="20"/>
                    <a:pt x="105" y="18"/>
                    <a:pt x="106" y="19"/>
                  </a:cubicBezTo>
                  <a:cubicBezTo>
                    <a:pt x="108" y="20"/>
                    <a:pt x="111" y="22"/>
                    <a:pt x="114" y="23"/>
                  </a:cubicBezTo>
                  <a:cubicBezTo>
                    <a:pt x="114" y="23"/>
                    <a:pt x="114" y="23"/>
                    <a:pt x="113" y="28"/>
                  </a:cubicBezTo>
                  <a:cubicBezTo>
                    <a:pt x="112" y="36"/>
                    <a:pt x="112" y="36"/>
                    <a:pt x="112" y="36"/>
                  </a:cubicBezTo>
                  <a:cubicBezTo>
                    <a:pt x="106" y="38"/>
                    <a:pt x="104" y="43"/>
                    <a:pt x="106" y="43"/>
                  </a:cubicBezTo>
                  <a:cubicBezTo>
                    <a:pt x="108" y="43"/>
                    <a:pt x="119" y="47"/>
                    <a:pt x="122" y="50"/>
                  </a:cubicBezTo>
                  <a:cubicBezTo>
                    <a:pt x="125" y="52"/>
                    <a:pt x="126" y="47"/>
                    <a:pt x="127" y="45"/>
                  </a:cubicBezTo>
                  <a:cubicBezTo>
                    <a:pt x="128" y="43"/>
                    <a:pt x="127" y="38"/>
                    <a:pt x="127" y="37"/>
                  </a:cubicBezTo>
                  <a:cubicBezTo>
                    <a:pt x="126" y="36"/>
                    <a:pt x="130" y="36"/>
                    <a:pt x="131" y="38"/>
                  </a:cubicBezTo>
                  <a:cubicBezTo>
                    <a:pt x="132" y="39"/>
                    <a:pt x="134" y="36"/>
                    <a:pt x="135" y="36"/>
                  </a:cubicBezTo>
                  <a:cubicBezTo>
                    <a:pt x="135" y="36"/>
                    <a:pt x="136" y="31"/>
                    <a:pt x="136" y="30"/>
                  </a:cubicBezTo>
                  <a:cubicBezTo>
                    <a:pt x="137" y="30"/>
                    <a:pt x="134" y="29"/>
                    <a:pt x="134" y="28"/>
                  </a:cubicBezTo>
                  <a:cubicBezTo>
                    <a:pt x="134" y="27"/>
                    <a:pt x="130" y="24"/>
                    <a:pt x="128" y="24"/>
                  </a:cubicBezTo>
                  <a:cubicBezTo>
                    <a:pt x="126" y="23"/>
                    <a:pt x="126" y="20"/>
                    <a:pt x="127" y="19"/>
                  </a:cubicBezTo>
                  <a:cubicBezTo>
                    <a:pt x="128" y="19"/>
                    <a:pt x="126" y="15"/>
                    <a:pt x="126" y="13"/>
                  </a:cubicBezTo>
                  <a:cubicBezTo>
                    <a:pt x="125" y="12"/>
                    <a:pt x="120" y="11"/>
                    <a:pt x="118" y="11"/>
                  </a:cubicBezTo>
                  <a:cubicBezTo>
                    <a:pt x="117" y="11"/>
                    <a:pt x="115" y="7"/>
                    <a:pt x="114" y="6"/>
                  </a:cubicBezTo>
                  <a:cubicBezTo>
                    <a:pt x="113" y="6"/>
                    <a:pt x="107" y="5"/>
                    <a:pt x="105" y="6"/>
                  </a:cubicBezTo>
                  <a:cubicBezTo>
                    <a:pt x="104" y="6"/>
                    <a:pt x="101" y="1"/>
                    <a:pt x="98" y="3"/>
                  </a:cubicBezTo>
                  <a:cubicBezTo>
                    <a:pt x="96" y="4"/>
                    <a:pt x="93" y="1"/>
                    <a:pt x="92" y="0"/>
                  </a:cubicBezTo>
                  <a:cubicBezTo>
                    <a:pt x="90" y="0"/>
                    <a:pt x="84" y="6"/>
                    <a:pt x="84" y="11"/>
                  </a:cubicBezTo>
                  <a:cubicBezTo>
                    <a:pt x="84" y="15"/>
                    <a:pt x="87" y="20"/>
                    <a:pt x="88" y="20"/>
                  </a:cubicBezTo>
                  <a:cubicBezTo>
                    <a:pt x="89" y="20"/>
                    <a:pt x="87" y="24"/>
                    <a:pt x="86" y="26"/>
                  </a:cubicBezTo>
                  <a:cubicBezTo>
                    <a:pt x="85" y="27"/>
                    <a:pt x="83" y="24"/>
                    <a:pt x="84" y="23"/>
                  </a:cubicBezTo>
                  <a:cubicBezTo>
                    <a:pt x="85" y="22"/>
                    <a:pt x="81" y="17"/>
                    <a:pt x="80" y="15"/>
                  </a:cubicBezTo>
                  <a:cubicBezTo>
                    <a:pt x="79" y="14"/>
                    <a:pt x="76" y="13"/>
                    <a:pt x="74" y="12"/>
                  </a:cubicBezTo>
                  <a:cubicBezTo>
                    <a:pt x="72" y="13"/>
                    <a:pt x="71" y="15"/>
                    <a:pt x="70" y="16"/>
                  </a:cubicBezTo>
                  <a:cubicBezTo>
                    <a:pt x="70" y="18"/>
                    <a:pt x="71" y="20"/>
                    <a:pt x="70" y="22"/>
                  </a:cubicBezTo>
                  <a:cubicBezTo>
                    <a:pt x="69" y="24"/>
                    <a:pt x="67" y="25"/>
                    <a:pt x="67" y="24"/>
                  </a:cubicBezTo>
                  <a:cubicBezTo>
                    <a:pt x="67" y="23"/>
                    <a:pt x="66" y="23"/>
                    <a:pt x="64" y="22"/>
                  </a:cubicBezTo>
                  <a:cubicBezTo>
                    <a:pt x="30" y="64"/>
                    <a:pt x="7" y="115"/>
                    <a:pt x="0" y="171"/>
                  </a:cubicBezTo>
                  <a:cubicBezTo>
                    <a:pt x="1" y="173"/>
                    <a:pt x="3" y="175"/>
                    <a:pt x="3" y="176"/>
                  </a:cubicBezTo>
                  <a:cubicBezTo>
                    <a:pt x="4" y="179"/>
                    <a:pt x="9" y="180"/>
                    <a:pt x="9" y="181"/>
                  </a:cubicBezTo>
                  <a:cubicBezTo>
                    <a:pt x="10" y="181"/>
                    <a:pt x="11" y="176"/>
                    <a:pt x="10" y="175"/>
                  </a:cubicBezTo>
                  <a:cubicBezTo>
                    <a:pt x="9" y="173"/>
                    <a:pt x="11" y="172"/>
                    <a:pt x="11" y="173"/>
                  </a:cubicBezTo>
                  <a:cubicBezTo>
                    <a:pt x="11" y="174"/>
                    <a:pt x="15" y="179"/>
                    <a:pt x="16" y="181"/>
                  </a:cubicBezTo>
                  <a:cubicBezTo>
                    <a:pt x="18" y="182"/>
                    <a:pt x="19" y="193"/>
                    <a:pt x="20" y="196"/>
                  </a:cubicBezTo>
                  <a:cubicBezTo>
                    <a:pt x="22" y="198"/>
                    <a:pt x="34" y="203"/>
                    <a:pt x="38" y="204"/>
                  </a:cubicBezTo>
                  <a:cubicBezTo>
                    <a:pt x="42" y="205"/>
                    <a:pt x="47" y="209"/>
                    <a:pt x="48" y="210"/>
                  </a:cubicBezTo>
                  <a:cubicBezTo>
                    <a:pt x="49" y="212"/>
                    <a:pt x="54" y="212"/>
                    <a:pt x="56" y="213"/>
                  </a:cubicBezTo>
                  <a:cubicBezTo>
                    <a:pt x="57" y="213"/>
                    <a:pt x="59" y="217"/>
                    <a:pt x="61" y="218"/>
                  </a:cubicBezTo>
                  <a:cubicBezTo>
                    <a:pt x="62" y="219"/>
                    <a:pt x="63" y="221"/>
                    <a:pt x="63" y="221"/>
                  </a:cubicBezTo>
                  <a:cubicBezTo>
                    <a:pt x="63" y="222"/>
                    <a:pt x="70" y="224"/>
                    <a:pt x="71" y="226"/>
                  </a:cubicBezTo>
                  <a:cubicBezTo>
                    <a:pt x="73" y="228"/>
                    <a:pt x="76" y="228"/>
                    <a:pt x="77" y="227"/>
                  </a:cubicBezTo>
                  <a:cubicBezTo>
                    <a:pt x="77" y="226"/>
                    <a:pt x="78" y="231"/>
                    <a:pt x="79" y="232"/>
                  </a:cubicBezTo>
                  <a:cubicBezTo>
                    <a:pt x="80" y="234"/>
                    <a:pt x="80" y="238"/>
                    <a:pt x="80" y="238"/>
                  </a:cubicBezTo>
                  <a:cubicBezTo>
                    <a:pt x="79" y="239"/>
                    <a:pt x="78" y="246"/>
                    <a:pt x="77" y="248"/>
                  </a:cubicBezTo>
                  <a:cubicBezTo>
                    <a:pt x="76" y="249"/>
                    <a:pt x="73" y="259"/>
                    <a:pt x="74" y="261"/>
                  </a:cubicBezTo>
                  <a:cubicBezTo>
                    <a:pt x="74" y="263"/>
                    <a:pt x="77" y="268"/>
                    <a:pt x="79" y="268"/>
                  </a:cubicBezTo>
                  <a:cubicBezTo>
                    <a:pt x="80" y="269"/>
                    <a:pt x="80" y="271"/>
                    <a:pt x="79" y="271"/>
                  </a:cubicBezTo>
                  <a:cubicBezTo>
                    <a:pt x="77" y="271"/>
                    <a:pt x="78" y="281"/>
                    <a:pt x="81" y="283"/>
                  </a:cubicBezTo>
                  <a:cubicBezTo>
                    <a:pt x="83" y="284"/>
                    <a:pt x="86" y="289"/>
                    <a:pt x="85" y="289"/>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3"/>
            <p:cNvSpPr>
              <a:spLocks/>
            </p:cNvSpPr>
            <p:nvPr/>
          </p:nvSpPr>
          <p:spPr bwMode="auto">
            <a:xfrm>
              <a:off x="2195513" y="34512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4"/>
            <p:cNvSpPr>
              <a:spLocks/>
            </p:cNvSpPr>
            <p:nvPr/>
          </p:nvSpPr>
          <p:spPr bwMode="auto">
            <a:xfrm>
              <a:off x="2079626" y="2849563"/>
              <a:ext cx="220663" cy="153988"/>
            </a:xfrm>
            <a:custGeom>
              <a:avLst/>
              <a:gdLst>
                <a:gd name="T0" fmla="*/ 11 w 59"/>
                <a:gd name="T1" fmla="*/ 40 h 41"/>
                <a:gd name="T2" fmla="*/ 21 w 59"/>
                <a:gd name="T3" fmla="*/ 37 h 41"/>
                <a:gd name="T4" fmla="*/ 20 w 59"/>
                <a:gd name="T5" fmla="*/ 33 h 41"/>
                <a:gd name="T6" fmla="*/ 22 w 59"/>
                <a:gd name="T7" fmla="*/ 33 h 41"/>
                <a:gd name="T8" fmla="*/ 27 w 59"/>
                <a:gd name="T9" fmla="*/ 25 h 41"/>
                <a:gd name="T10" fmla="*/ 38 w 59"/>
                <a:gd name="T11" fmla="*/ 19 h 41"/>
                <a:gd name="T12" fmla="*/ 45 w 59"/>
                <a:gd name="T13" fmla="*/ 14 h 41"/>
                <a:gd name="T14" fmla="*/ 49 w 59"/>
                <a:gd name="T15" fmla="*/ 9 h 41"/>
                <a:gd name="T16" fmla="*/ 56 w 59"/>
                <a:gd name="T17" fmla="*/ 4 h 41"/>
                <a:gd name="T18" fmla="*/ 59 w 59"/>
                <a:gd name="T19" fmla="*/ 0 h 41"/>
                <a:gd name="T20" fmla="*/ 35 w 59"/>
                <a:gd name="T21" fmla="*/ 13 h 41"/>
                <a:gd name="T22" fmla="*/ 0 w 59"/>
                <a:gd name="T23" fmla="*/ 41 h 41"/>
                <a:gd name="T24" fmla="*/ 11 w 59"/>
                <a:gd name="T25"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41">
                  <a:moveTo>
                    <a:pt x="11" y="40"/>
                  </a:moveTo>
                  <a:cubicBezTo>
                    <a:pt x="15" y="39"/>
                    <a:pt x="20" y="38"/>
                    <a:pt x="21" y="37"/>
                  </a:cubicBezTo>
                  <a:cubicBezTo>
                    <a:pt x="21" y="36"/>
                    <a:pt x="21" y="34"/>
                    <a:pt x="20" y="33"/>
                  </a:cubicBezTo>
                  <a:cubicBezTo>
                    <a:pt x="21" y="33"/>
                    <a:pt x="22" y="33"/>
                    <a:pt x="22" y="33"/>
                  </a:cubicBezTo>
                  <a:cubicBezTo>
                    <a:pt x="23" y="33"/>
                    <a:pt x="25" y="26"/>
                    <a:pt x="27" y="25"/>
                  </a:cubicBezTo>
                  <a:cubicBezTo>
                    <a:pt x="28" y="23"/>
                    <a:pt x="36" y="20"/>
                    <a:pt x="38" y="19"/>
                  </a:cubicBezTo>
                  <a:cubicBezTo>
                    <a:pt x="40" y="18"/>
                    <a:pt x="44" y="14"/>
                    <a:pt x="45" y="14"/>
                  </a:cubicBezTo>
                  <a:cubicBezTo>
                    <a:pt x="47" y="13"/>
                    <a:pt x="49" y="10"/>
                    <a:pt x="49" y="9"/>
                  </a:cubicBezTo>
                  <a:cubicBezTo>
                    <a:pt x="48" y="8"/>
                    <a:pt x="54" y="5"/>
                    <a:pt x="56" y="4"/>
                  </a:cubicBezTo>
                  <a:cubicBezTo>
                    <a:pt x="58" y="3"/>
                    <a:pt x="59" y="1"/>
                    <a:pt x="59" y="0"/>
                  </a:cubicBezTo>
                  <a:cubicBezTo>
                    <a:pt x="58" y="0"/>
                    <a:pt x="46" y="7"/>
                    <a:pt x="35" y="13"/>
                  </a:cubicBezTo>
                  <a:cubicBezTo>
                    <a:pt x="23" y="21"/>
                    <a:pt x="11" y="31"/>
                    <a:pt x="0" y="41"/>
                  </a:cubicBezTo>
                  <a:cubicBezTo>
                    <a:pt x="4" y="41"/>
                    <a:pt x="9" y="40"/>
                    <a:pt x="11" y="40"/>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5"/>
            <p:cNvSpPr>
              <a:spLocks/>
            </p:cNvSpPr>
            <p:nvPr/>
          </p:nvSpPr>
          <p:spPr bwMode="auto">
            <a:xfrm>
              <a:off x="2525713" y="2951163"/>
              <a:ext cx="1296988" cy="1387475"/>
            </a:xfrm>
            <a:custGeom>
              <a:avLst/>
              <a:gdLst>
                <a:gd name="T0" fmla="*/ 119 w 345"/>
                <a:gd name="T1" fmla="*/ 339 h 369"/>
                <a:gd name="T2" fmla="*/ 142 w 345"/>
                <a:gd name="T3" fmla="*/ 267 h 369"/>
                <a:gd name="T4" fmla="*/ 144 w 345"/>
                <a:gd name="T5" fmla="*/ 234 h 369"/>
                <a:gd name="T6" fmla="*/ 122 w 345"/>
                <a:gd name="T7" fmla="*/ 194 h 369"/>
                <a:gd name="T8" fmla="*/ 157 w 345"/>
                <a:gd name="T9" fmla="*/ 225 h 369"/>
                <a:gd name="T10" fmla="*/ 175 w 345"/>
                <a:gd name="T11" fmla="*/ 197 h 369"/>
                <a:gd name="T12" fmla="*/ 158 w 345"/>
                <a:gd name="T13" fmla="*/ 179 h 369"/>
                <a:gd name="T14" fmla="*/ 187 w 345"/>
                <a:gd name="T15" fmla="*/ 197 h 369"/>
                <a:gd name="T16" fmla="*/ 203 w 345"/>
                <a:gd name="T17" fmla="*/ 207 h 369"/>
                <a:gd name="T18" fmla="*/ 217 w 345"/>
                <a:gd name="T19" fmla="*/ 240 h 369"/>
                <a:gd name="T20" fmla="*/ 232 w 345"/>
                <a:gd name="T21" fmla="*/ 220 h 369"/>
                <a:gd name="T22" fmla="*/ 255 w 345"/>
                <a:gd name="T23" fmla="*/ 210 h 369"/>
                <a:gd name="T24" fmla="*/ 269 w 345"/>
                <a:gd name="T25" fmla="*/ 232 h 369"/>
                <a:gd name="T26" fmla="*/ 283 w 345"/>
                <a:gd name="T27" fmla="*/ 251 h 369"/>
                <a:gd name="T28" fmla="*/ 284 w 345"/>
                <a:gd name="T29" fmla="*/ 240 h 369"/>
                <a:gd name="T30" fmla="*/ 301 w 345"/>
                <a:gd name="T31" fmla="*/ 206 h 369"/>
                <a:gd name="T32" fmla="*/ 318 w 345"/>
                <a:gd name="T33" fmla="*/ 170 h 369"/>
                <a:gd name="T34" fmla="*/ 320 w 345"/>
                <a:gd name="T35" fmla="*/ 151 h 369"/>
                <a:gd name="T36" fmla="*/ 339 w 345"/>
                <a:gd name="T37" fmla="*/ 137 h 369"/>
                <a:gd name="T38" fmla="*/ 272 w 345"/>
                <a:gd name="T39" fmla="*/ 18 h 369"/>
                <a:gd name="T40" fmla="*/ 254 w 345"/>
                <a:gd name="T41" fmla="*/ 3 h 369"/>
                <a:gd name="T42" fmla="*/ 230 w 345"/>
                <a:gd name="T43" fmla="*/ 8 h 369"/>
                <a:gd name="T44" fmla="*/ 204 w 345"/>
                <a:gd name="T45" fmla="*/ 21 h 369"/>
                <a:gd name="T46" fmla="*/ 194 w 345"/>
                <a:gd name="T47" fmla="*/ 26 h 369"/>
                <a:gd name="T48" fmla="*/ 163 w 345"/>
                <a:gd name="T49" fmla="*/ 33 h 369"/>
                <a:gd name="T50" fmla="*/ 137 w 345"/>
                <a:gd name="T51" fmla="*/ 42 h 369"/>
                <a:gd name="T52" fmla="*/ 108 w 345"/>
                <a:gd name="T53" fmla="*/ 35 h 369"/>
                <a:gd name="T54" fmla="*/ 81 w 345"/>
                <a:gd name="T55" fmla="*/ 33 h 369"/>
                <a:gd name="T56" fmla="*/ 59 w 345"/>
                <a:gd name="T57" fmla="*/ 58 h 369"/>
                <a:gd name="T58" fmla="*/ 57 w 345"/>
                <a:gd name="T59" fmla="*/ 92 h 369"/>
                <a:gd name="T60" fmla="*/ 41 w 345"/>
                <a:gd name="T61" fmla="*/ 107 h 369"/>
                <a:gd name="T62" fmla="*/ 35 w 345"/>
                <a:gd name="T63" fmla="*/ 82 h 369"/>
                <a:gd name="T64" fmla="*/ 31 w 345"/>
                <a:gd name="T65" fmla="*/ 95 h 369"/>
                <a:gd name="T66" fmla="*/ 35 w 345"/>
                <a:gd name="T67" fmla="*/ 111 h 369"/>
                <a:gd name="T68" fmla="*/ 30 w 345"/>
                <a:gd name="T69" fmla="*/ 123 h 369"/>
                <a:gd name="T70" fmla="*/ 18 w 345"/>
                <a:gd name="T71" fmla="*/ 143 h 369"/>
                <a:gd name="T72" fmla="*/ 40 w 345"/>
                <a:gd name="T73" fmla="*/ 150 h 369"/>
                <a:gd name="T74" fmla="*/ 65 w 345"/>
                <a:gd name="T75" fmla="*/ 144 h 369"/>
                <a:gd name="T76" fmla="*/ 73 w 345"/>
                <a:gd name="T77" fmla="*/ 156 h 369"/>
                <a:gd name="T78" fmla="*/ 76 w 345"/>
                <a:gd name="T79" fmla="*/ 136 h 369"/>
                <a:gd name="T80" fmla="*/ 86 w 345"/>
                <a:gd name="T81" fmla="*/ 149 h 369"/>
                <a:gd name="T82" fmla="*/ 96 w 345"/>
                <a:gd name="T83" fmla="*/ 163 h 369"/>
                <a:gd name="T84" fmla="*/ 97 w 345"/>
                <a:gd name="T85" fmla="*/ 153 h 369"/>
                <a:gd name="T86" fmla="*/ 115 w 345"/>
                <a:gd name="T87" fmla="*/ 163 h 369"/>
                <a:gd name="T88" fmla="*/ 98 w 345"/>
                <a:gd name="T89" fmla="*/ 172 h 369"/>
                <a:gd name="T90" fmla="*/ 66 w 345"/>
                <a:gd name="T91" fmla="*/ 158 h 369"/>
                <a:gd name="T92" fmla="*/ 21 w 345"/>
                <a:gd name="T93" fmla="*/ 165 h 369"/>
                <a:gd name="T94" fmla="*/ 3 w 345"/>
                <a:gd name="T95" fmla="*/ 201 h 369"/>
                <a:gd name="T96" fmla="*/ 31 w 345"/>
                <a:gd name="T97" fmla="*/ 255 h 369"/>
                <a:gd name="T98" fmla="*/ 52 w 345"/>
                <a:gd name="T99" fmla="*/ 255 h 369"/>
                <a:gd name="T100" fmla="*/ 67 w 345"/>
                <a:gd name="T101" fmla="*/ 300 h 369"/>
                <a:gd name="T102" fmla="*/ 80 w 345"/>
                <a:gd name="T103" fmla="*/ 364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5" h="369">
                  <a:moveTo>
                    <a:pt x="98" y="367"/>
                  </a:moveTo>
                  <a:cubicBezTo>
                    <a:pt x="102" y="365"/>
                    <a:pt x="108" y="356"/>
                    <a:pt x="110" y="354"/>
                  </a:cubicBezTo>
                  <a:cubicBezTo>
                    <a:pt x="112" y="352"/>
                    <a:pt x="114" y="345"/>
                    <a:pt x="114" y="344"/>
                  </a:cubicBezTo>
                  <a:cubicBezTo>
                    <a:pt x="114" y="342"/>
                    <a:pt x="118" y="340"/>
                    <a:pt x="119" y="339"/>
                  </a:cubicBezTo>
                  <a:cubicBezTo>
                    <a:pt x="120" y="339"/>
                    <a:pt x="124" y="324"/>
                    <a:pt x="127" y="320"/>
                  </a:cubicBezTo>
                  <a:cubicBezTo>
                    <a:pt x="130" y="317"/>
                    <a:pt x="134" y="301"/>
                    <a:pt x="133" y="295"/>
                  </a:cubicBezTo>
                  <a:cubicBezTo>
                    <a:pt x="133" y="289"/>
                    <a:pt x="136" y="278"/>
                    <a:pt x="136" y="275"/>
                  </a:cubicBezTo>
                  <a:cubicBezTo>
                    <a:pt x="137" y="273"/>
                    <a:pt x="141" y="268"/>
                    <a:pt x="142" y="267"/>
                  </a:cubicBezTo>
                  <a:cubicBezTo>
                    <a:pt x="144" y="266"/>
                    <a:pt x="152" y="254"/>
                    <a:pt x="154" y="250"/>
                  </a:cubicBezTo>
                  <a:cubicBezTo>
                    <a:pt x="157" y="246"/>
                    <a:pt x="159" y="237"/>
                    <a:pt x="158" y="235"/>
                  </a:cubicBezTo>
                  <a:cubicBezTo>
                    <a:pt x="158" y="233"/>
                    <a:pt x="153" y="231"/>
                    <a:pt x="152" y="232"/>
                  </a:cubicBezTo>
                  <a:cubicBezTo>
                    <a:pt x="151" y="233"/>
                    <a:pt x="145" y="234"/>
                    <a:pt x="144" y="234"/>
                  </a:cubicBezTo>
                  <a:cubicBezTo>
                    <a:pt x="142" y="234"/>
                    <a:pt x="138" y="225"/>
                    <a:pt x="136" y="223"/>
                  </a:cubicBezTo>
                  <a:cubicBezTo>
                    <a:pt x="134" y="222"/>
                    <a:pt x="132" y="212"/>
                    <a:pt x="130" y="210"/>
                  </a:cubicBezTo>
                  <a:cubicBezTo>
                    <a:pt x="129" y="208"/>
                    <a:pt x="125" y="203"/>
                    <a:pt x="124" y="202"/>
                  </a:cubicBezTo>
                  <a:cubicBezTo>
                    <a:pt x="123" y="201"/>
                    <a:pt x="123" y="195"/>
                    <a:pt x="122" y="194"/>
                  </a:cubicBezTo>
                  <a:cubicBezTo>
                    <a:pt x="122" y="192"/>
                    <a:pt x="125" y="195"/>
                    <a:pt x="125" y="197"/>
                  </a:cubicBezTo>
                  <a:cubicBezTo>
                    <a:pt x="125" y="199"/>
                    <a:pt x="131" y="208"/>
                    <a:pt x="133" y="211"/>
                  </a:cubicBezTo>
                  <a:cubicBezTo>
                    <a:pt x="135" y="213"/>
                    <a:pt x="140" y="223"/>
                    <a:pt x="141" y="226"/>
                  </a:cubicBezTo>
                  <a:cubicBezTo>
                    <a:pt x="143" y="228"/>
                    <a:pt x="154" y="227"/>
                    <a:pt x="157" y="225"/>
                  </a:cubicBezTo>
                  <a:cubicBezTo>
                    <a:pt x="161" y="224"/>
                    <a:pt x="165" y="221"/>
                    <a:pt x="165" y="220"/>
                  </a:cubicBezTo>
                  <a:cubicBezTo>
                    <a:pt x="165" y="219"/>
                    <a:pt x="171" y="216"/>
                    <a:pt x="173" y="215"/>
                  </a:cubicBezTo>
                  <a:cubicBezTo>
                    <a:pt x="174" y="214"/>
                    <a:pt x="176" y="207"/>
                    <a:pt x="177" y="206"/>
                  </a:cubicBezTo>
                  <a:cubicBezTo>
                    <a:pt x="178" y="205"/>
                    <a:pt x="176" y="199"/>
                    <a:pt x="175" y="197"/>
                  </a:cubicBezTo>
                  <a:cubicBezTo>
                    <a:pt x="174" y="195"/>
                    <a:pt x="168" y="193"/>
                    <a:pt x="167" y="194"/>
                  </a:cubicBezTo>
                  <a:cubicBezTo>
                    <a:pt x="166" y="195"/>
                    <a:pt x="163" y="190"/>
                    <a:pt x="162" y="188"/>
                  </a:cubicBezTo>
                  <a:cubicBezTo>
                    <a:pt x="161" y="186"/>
                    <a:pt x="157" y="184"/>
                    <a:pt x="157" y="183"/>
                  </a:cubicBezTo>
                  <a:cubicBezTo>
                    <a:pt x="156" y="182"/>
                    <a:pt x="158" y="180"/>
                    <a:pt x="158" y="179"/>
                  </a:cubicBezTo>
                  <a:cubicBezTo>
                    <a:pt x="159" y="179"/>
                    <a:pt x="167" y="184"/>
                    <a:pt x="169" y="187"/>
                  </a:cubicBezTo>
                  <a:cubicBezTo>
                    <a:pt x="172" y="190"/>
                    <a:pt x="174" y="195"/>
                    <a:pt x="175" y="196"/>
                  </a:cubicBezTo>
                  <a:cubicBezTo>
                    <a:pt x="175" y="197"/>
                    <a:pt x="182" y="197"/>
                    <a:pt x="183" y="196"/>
                  </a:cubicBezTo>
                  <a:cubicBezTo>
                    <a:pt x="184" y="195"/>
                    <a:pt x="186" y="196"/>
                    <a:pt x="187" y="197"/>
                  </a:cubicBezTo>
                  <a:cubicBezTo>
                    <a:pt x="187" y="197"/>
                    <a:pt x="187" y="197"/>
                    <a:pt x="188" y="197"/>
                  </a:cubicBezTo>
                  <a:cubicBezTo>
                    <a:pt x="195" y="195"/>
                    <a:pt x="195" y="195"/>
                    <a:pt x="195" y="195"/>
                  </a:cubicBezTo>
                  <a:cubicBezTo>
                    <a:pt x="199" y="199"/>
                    <a:pt x="200" y="202"/>
                    <a:pt x="200" y="203"/>
                  </a:cubicBezTo>
                  <a:cubicBezTo>
                    <a:pt x="199" y="204"/>
                    <a:pt x="202" y="206"/>
                    <a:pt x="203" y="207"/>
                  </a:cubicBezTo>
                  <a:cubicBezTo>
                    <a:pt x="204" y="207"/>
                    <a:pt x="205" y="212"/>
                    <a:pt x="206" y="213"/>
                  </a:cubicBezTo>
                  <a:cubicBezTo>
                    <a:pt x="206" y="214"/>
                    <a:pt x="210" y="221"/>
                    <a:pt x="211" y="223"/>
                  </a:cubicBezTo>
                  <a:cubicBezTo>
                    <a:pt x="212" y="226"/>
                    <a:pt x="215" y="232"/>
                    <a:pt x="216" y="233"/>
                  </a:cubicBezTo>
                  <a:cubicBezTo>
                    <a:pt x="217" y="235"/>
                    <a:pt x="217" y="239"/>
                    <a:pt x="217" y="240"/>
                  </a:cubicBezTo>
                  <a:cubicBezTo>
                    <a:pt x="217" y="242"/>
                    <a:pt x="220" y="244"/>
                    <a:pt x="221" y="244"/>
                  </a:cubicBezTo>
                  <a:cubicBezTo>
                    <a:pt x="223" y="244"/>
                    <a:pt x="226" y="234"/>
                    <a:pt x="227" y="230"/>
                  </a:cubicBezTo>
                  <a:cubicBezTo>
                    <a:pt x="228" y="226"/>
                    <a:pt x="230" y="223"/>
                    <a:pt x="231" y="223"/>
                  </a:cubicBezTo>
                  <a:cubicBezTo>
                    <a:pt x="232" y="223"/>
                    <a:pt x="232" y="221"/>
                    <a:pt x="232" y="220"/>
                  </a:cubicBezTo>
                  <a:cubicBezTo>
                    <a:pt x="232" y="220"/>
                    <a:pt x="236" y="220"/>
                    <a:pt x="237" y="219"/>
                  </a:cubicBezTo>
                  <a:cubicBezTo>
                    <a:pt x="237" y="218"/>
                    <a:pt x="238" y="211"/>
                    <a:pt x="240" y="210"/>
                  </a:cubicBezTo>
                  <a:cubicBezTo>
                    <a:pt x="241" y="209"/>
                    <a:pt x="246" y="206"/>
                    <a:pt x="248" y="205"/>
                  </a:cubicBezTo>
                  <a:cubicBezTo>
                    <a:pt x="250" y="205"/>
                    <a:pt x="254" y="209"/>
                    <a:pt x="255" y="210"/>
                  </a:cubicBezTo>
                  <a:cubicBezTo>
                    <a:pt x="256" y="212"/>
                    <a:pt x="257" y="217"/>
                    <a:pt x="257" y="218"/>
                  </a:cubicBezTo>
                  <a:cubicBezTo>
                    <a:pt x="256" y="218"/>
                    <a:pt x="259" y="222"/>
                    <a:pt x="262" y="222"/>
                  </a:cubicBezTo>
                  <a:cubicBezTo>
                    <a:pt x="264" y="222"/>
                    <a:pt x="265" y="225"/>
                    <a:pt x="265" y="227"/>
                  </a:cubicBezTo>
                  <a:cubicBezTo>
                    <a:pt x="265" y="228"/>
                    <a:pt x="268" y="231"/>
                    <a:pt x="269" y="232"/>
                  </a:cubicBezTo>
                  <a:cubicBezTo>
                    <a:pt x="269" y="234"/>
                    <a:pt x="269" y="238"/>
                    <a:pt x="269" y="239"/>
                  </a:cubicBezTo>
                  <a:cubicBezTo>
                    <a:pt x="268" y="240"/>
                    <a:pt x="269" y="245"/>
                    <a:pt x="269" y="246"/>
                  </a:cubicBezTo>
                  <a:cubicBezTo>
                    <a:pt x="270" y="248"/>
                    <a:pt x="277" y="255"/>
                    <a:pt x="280" y="258"/>
                  </a:cubicBezTo>
                  <a:cubicBezTo>
                    <a:pt x="283" y="260"/>
                    <a:pt x="284" y="253"/>
                    <a:pt x="283" y="251"/>
                  </a:cubicBezTo>
                  <a:cubicBezTo>
                    <a:pt x="281" y="249"/>
                    <a:pt x="276" y="244"/>
                    <a:pt x="275" y="242"/>
                  </a:cubicBezTo>
                  <a:cubicBezTo>
                    <a:pt x="274" y="241"/>
                    <a:pt x="274" y="234"/>
                    <a:pt x="274" y="233"/>
                  </a:cubicBezTo>
                  <a:cubicBezTo>
                    <a:pt x="275" y="231"/>
                    <a:pt x="279" y="234"/>
                    <a:pt x="280" y="235"/>
                  </a:cubicBezTo>
                  <a:cubicBezTo>
                    <a:pt x="282" y="236"/>
                    <a:pt x="284" y="239"/>
                    <a:pt x="284" y="240"/>
                  </a:cubicBezTo>
                  <a:cubicBezTo>
                    <a:pt x="284" y="241"/>
                    <a:pt x="294" y="235"/>
                    <a:pt x="294" y="229"/>
                  </a:cubicBezTo>
                  <a:cubicBezTo>
                    <a:pt x="295" y="223"/>
                    <a:pt x="298" y="216"/>
                    <a:pt x="298" y="214"/>
                  </a:cubicBezTo>
                  <a:cubicBezTo>
                    <a:pt x="299" y="213"/>
                    <a:pt x="297" y="211"/>
                    <a:pt x="296" y="211"/>
                  </a:cubicBezTo>
                  <a:cubicBezTo>
                    <a:pt x="296" y="211"/>
                    <a:pt x="298" y="206"/>
                    <a:pt x="301" y="206"/>
                  </a:cubicBezTo>
                  <a:cubicBezTo>
                    <a:pt x="304" y="206"/>
                    <a:pt x="310" y="199"/>
                    <a:pt x="312" y="196"/>
                  </a:cubicBezTo>
                  <a:cubicBezTo>
                    <a:pt x="314" y="193"/>
                    <a:pt x="317" y="190"/>
                    <a:pt x="317" y="190"/>
                  </a:cubicBezTo>
                  <a:cubicBezTo>
                    <a:pt x="317" y="189"/>
                    <a:pt x="320" y="182"/>
                    <a:pt x="320" y="179"/>
                  </a:cubicBezTo>
                  <a:cubicBezTo>
                    <a:pt x="321" y="177"/>
                    <a:pt x="318" y="172"/>
                    <a:pt x="318" y="170"/>
                  </a:cubicBezTo>
                  <a:cubicBezTo>
                    <a:pt x="318" y="169"/>
                    <a:pt x="316" y="165"/>
                    <a:pt x="315" y="164"/>
                  </a:cubicBezTo>
                  <a:cubicBezTo>
                    <a:pt x="314" y="163"/>
                    <a:pt x="314" y="159"/>
                    <a:pt x="314" y="158"/>
                  </a:cubicBezTo>
                  <a:cubicBezTo>
                    <a:pt x="314" y="158"/>
                    <a:pt x="317" y="157"/>
                    <a:pt x="317" y="156"/>
                  </a:cubicBezTo>
                  <a:cubicBezTo>
                    <a:pt x="318" y="155"/>
                    <a:pt x="320" y="152"/>
                    <a:pt x="320" y="151"/>
                  </a:cubicBezTo>
                  <a:cubicBezTo>
                    <a:pt x="320" y="150"/>
                    <a:pt x="322" y="153"/>
                    <a:pt x="323" y="154"/>
                  </a:cubicBezTo>
                  <a:cubicBezTo>
                    <a:pt x="325" y="155"/>
                    <a:pt x="326" y="162"/>
                    <a:pt x="328" y="163"/>
                  </a:cubicBezTo>
                  <a:cubicBezTo>
                    <a:pt x="329" y="164"/>
                    <a:pt x="336" y="155"/>
                    <a:pt x="335" y="150"/>
                  </a:cubicBezTo>
                  <a:cubicBezTo>
                    <a:pt x="334" y="144"/>
                    <a:pt x="337" y="137"/>
                    <a:pt x="339" y="137"/>
                  </a:cubicBezTo>
                  <a:cubicBezTo>
                    <a:pt x="340" y="136"/>
                    <a:pt x="343" y="132"/>
                    <a:pt x="345" y="129"/>
                  </a:cubicBezTo>
                  <a:cubicBezTo>
                    <a:pt x="331" y="86"/>
                    <a:pt x="306" y="49"/>
                    <a:pt x="275" y="18"/>
                  </a:cubicBezTo>
                  <a:cubicBezTo>
                    <a:pt x="275" y="18"/>
                    <a:pt x="274" y="18"/>
                    <a:pt x="274" y="18"/>
                  </a:cubicBezTo>
                  <a:cubicBezTo>
                    <a:pt x="272" y="18"/>
                    <a:pt x="272" y="18"/>
                    <a:pt x="272" y="18"/>
                  </a:cubicBezTo>
                  <a:cubicBezTo>
                    <a:pt x="267" y="17"/>
                    <a:pt x="265" y="12"/>
                    <a:pt x="266" y="11"/>
                  </a:cubicBezTo>
                  <a:cubicBezTo>
                    <a:pt x="266" y="11"/>
                    <a:pt x="266" y="10"/>
                    <a:pt x="266" y="9"/>
                  </a:cubicBezTo>
                  <a:cubicBezTo>
                    <a:pt x="263" y="7"/>
                    <a:pt x="261" y="5"/>
                    <a:pt x="259" y="3"/>
                  </a:cubicBezTo>
                  <a:cubicBezTo>
                    <a:pt x="257" y="3"/>
                    <a:pt x="255" y="3"/>
                    <a:pt x="254" y="3"/>
                  </a:cubicBezTo>
                  <a:cubicBezTo>
                    <a:pt x="251" y="3"/>
                    <a:pt x="246" y="1"/>
                    <a:pt x="245" y="1"/>
                  </a:cubicBezTo>
                  <a:cubicBezTo>
                    <a:pt x="244" y="0"/>
                    <a:pt x="241" y="1"/>
                    <a:pt x="241" y="3"/>
                  </a:cubicBezTo>
                  <a:cubicBezTo>
                    <a:pt x="240" y="5"/>
                    <a:pt x="235" y="6"/>
                    <a:pt x="234" y="7"/>
                  </a:cubicBezTo>
                  <a:cubicBezTo>
                    <a:pt x="234" y="8"/>
                    <a:pt x="231" y="8"/>
                    <a:pt x="230" y="8"/>
                  </a:cubicBezTo>
                  <a:cubicBezTo>
                    <a:pt x="230" y="7"/>
                    <a:pt x="225" y="10"/>
                    <a:pt x="222" y="10"/>
                  </a:cubicBezTo>
                  <a:cubicBezTo>
                    <a:pt x="219" y="10"/>
                    <a:pt x="215" y="12"/>
                    <a:pt x="213" y="13"/>
                  </a:cubicBezTo>
                  <a:cubicBezTo>
                    <a:pt x="212" y="13"/>
                    <a:pt x="210" y="16"/>
                    <a:pt x="209" y="17"/>
                  </a:cubicBezTo>
                  <a:cubicBezTo>
                    <a:pt x="209" y="18"/>
                    <a:pt x="205" y="20"/>
                    <a:pt x="204" y="21"/>
                  </a:cubicBezTo>
                  <a:cubicBezTo>
                    <a:pt x="203" y="21"/>
                    <a:pt x="204" y="26"/>
                    <a:pt x="205" y="26"/>
                  </a:cubicBezTo>
                  <a:cubicBezTo>
                    <a:pt x="206" y="27"/>
                    <a:pt x="202" y="26"/>
                    <a:pt x="201" y="25"/>
                  </a:cubicBezTo>
                  <a:cubicBezTo>
                    <a:pt x="199" y="24"/>
                    <a:pt x="197" y="27"/>
                    <a:pt x="196" y="28"/>
                  </a:cubicBezTo>
                  <a:cubicBezTo>
                    <a:pt x="196" y="29"/>
                    <a:pt x="194" y="27"/>
                    <a:pt x="194" y="26"/>
                  </a:cubicBezTo>
                  <a:cubicBezTo>
                    <a:pt x="194" y="25"/>
                    <a:pt x="190" y="23"/>
                    <a:pt x="190" y="25"/>
                  </a:cubicBezTo>
                  <a:cubicBezTo>
                    <a:pt x="189" y="26"/>
                    <a:pt x="186" y="24"/>
                    <a:pt x="185" y="24"/>
                  </a:cubicBezTo>
                  <a:cubicBezTo>
                    <a:pt x="183" y="23"/>
                    <a:pt x="178" y="28"/>
                    <a:pt x="176" y="30"/>
                  </a:cubicBezTo>
                  <a:cubicBezTo>
                    <a:pt x="174" y="32"/>
                    <a:pt x="165" y="34"/>
                    <a:pt x="163" y="33"/>
                  </a:cubicBezTo>
                  <a:cubicBezTo>
                    <a:pt x="161" y="33"/>
                    <a:pt x="159" y="37"/>
                    <a:pt x="161" y="38"/>
                  </a:cubicBezTo>
                  <a:cubicBezTo>
                    <a:pt x="162" y="38"/>
                    <a:pt x="157" y="38"/>
                    <a:pt x="154" y="38"/>
                  </a:cubicBezTo>
                  <a:cubicBezTo>
                    <a:pt x="151" y="38"/>
                    <a:pt x="142" y="42"/>
                    <a:pt x="140" y="43"/>
                  </a:cubicBezTo>
                  <a:cubicBezTo>
                    <a:pt x="138" y="45"/>
                    <a:pt x="137" y="43"/>
                    <a:pt x="137" y="42"/>
                  </a:cubicBezTo>
                  <a:cubicBezTo>
                    <a:pt x="137" y="40"/>
                    <a:pt x="133" y="39"/>
                    <a:pt x="132" y="39"/>
                  </a:cubicBezTo>
                  <a:cubicBezTo>
                    <a:pt x="132" y="39"/>
                    <a:pt x="130" y="45"/>
                    <a:pt x="128" y="47"/>
                  </a:cubicBezTo>
                  <a:cubicBezTo>
                    <a:pt x="126" y="48"/>
                    <a:pt x="124" y="41"/>
                    <a:pt x="120" y="40"/>
                  </a:cubicBezTo>
                  <a:cubicBezTo>
                    <a:pt x="116" y="39"/>
                    <a:pt x="110" y="35"/>
                    <a:pt x="108" y="35"/>
                  </a:cubicBezTo>
                  <a:cubicBezTo>
                    <a:pt x="106" y="34"/>
                    <a:pt x="103" y="31"/>
                    <a:pt x="102" y="30"/>
                  </a:cubicBezTo>
                  <a:cubicBezTo>
                    <a:pt x="101" y="29"/>
                    <a:pt x="96" y="28"/>
                    <a:pt x="94" y="28"/>
                  </a:cubicBezTo>
                  <a:cubicBezTo>
                    <a:pt x="92" y="28"/>
                    <a:pt x="87" y="31"/>
                    <a:pt x="86" y="32"/>
                  </a:cubicBezTo>
                  <a:cubicBezTo>
                    <a:pt x="84" y="33"/>
                    <a:pt x="82" y="33"/>
                    <a:pt x="81" y="33"/>
                  </a:cubicBezTo>
                  <a:cubicBezTo>
                    <a:pt x="81" y="34"/>
                    <a:pt x="75" y="40"/>
                    <a:pt x="72" y="41"/>
                  </a:cubicBezTo>
                  <a:cubicBezTo>
                    <a:pt x="70" y="43"/>
                    <a:pt x="66" y="51"/>
                    <a:pt x="65" y="53"/>
                  </a:cubicBezTo>
                  <a:cubicBezTo>
                    <a:pt x="63" y="55"/>
                    <a:pt x="61" y="55"/>
                    <a:pt x="61" y="55"/>
                  </a:cubicBezTo>
                  <a:cubicBezTo>
                    <a:pt x="60" y="55"/>
                    <a:pt x="59" y="58"/>
                    <a:pt x="59" y="58"/>
                  </a:cubicBezTo>
                  <a:cubicBezTo>
                    <a:pt x="59" y="59"/>
                    <a:pt x="52" y="63"/>
                    <a:pt x="52" y="66"/>
                  </a:cubicBezTo>
                  <a:cubicBezTo>
                    <a:pt x="51" y="69"/>
                    <a:pt x="52" y="76"/>
                    <a:pt x="52" y="79"/>
                  </a:cubicBezTo>
                  <a:cubicBezTo>
                    <a:pt x="52" y="81"/>
                    <a:pt x="55" y="86"/>
                    <a:pt x="57" y="86"/>
                  </a:cubicBezTo>
                  <a:cubicBezTo>
                    <a:pt x="59" y="86"/>
                    <a:pt x="58" y="91"/>
                    <a:pt x="57" y="92"/>
                  </a:cubicBezTo>
                  <a:cubicBezTo>
                    <a:pt x="57" y="93"/>
                    <a:pt x="58" y="94"/>
                    <a:pt x="58" y="95"/>
                  </a:cubicBezTo>
                  <a:cubicBezTo>
                    <a:pt x="58" y="96"/>
                    <a:pt x="53" y="98"/>
                    <a:pt x="52" y="98"/>
                  </a:cubicBezTo>
                  <a:cubicBezTo>
                    <a:pt x="50" y="99"/>
                    <a:pt x="48" y="102"/>
                    <a:pt x="48" y="103"/>
                  </a:cubicBezTo>
                  <a:cubicBezTo>
                    <a:pt x="47" y="105"/>
                    <a:pt x="43" y="105"/>
                    <a:pt x="41" y="107"/>
                  </a:cubicBezTo>
                  <a:cubicBezTo>
                    <a:pt x="42" y="106"/>
                    <a:pt x="42" y="104"/>
                    <a:pt x="43" y="103"/>
                  </a:cubicBezTo>
                  <a:cubicBezTo>
                    <a:pt x="43" y="102"/>
                    <a:pt x="42" y="99"/>
                    <a:pt x="42" y="98"/>
                  </a:cubicBezTo>
                  <a:cubicBezTo>
                    <a:pt x="41" y="98"/>
                    <a:pt x="41" y="89"/>
                    <a:pt x="39" y="88"/>
                  </a:cubicBezTo>
                  <a:cubicBezTo>
                    <a:pt x="38" y="86"/>
                    <a:pt x="35" y="83"/>
                    <a:pt x="35" y="82"/>
                  </a:cubicBezTo>
                  <a:cubicBezTo>
                    <a:pt x="34" y="82"/>
                    <a:pt x="35" y="79"/>
                    <a:pt x="35" y="79"/>
                  </a:cubicBezTo>
                  <a:cubicBezTo>
                    <a:pt x="36" y="78"/>
                    <a:pt x="32" y="77"/>
                    <a:pt x="30" y="78"/>
                  </a:cubicBezTo>
                  <a:cubicBezTo>
                    <a:pt x="29" y="78"/>
                    <a:pt x="29" y="87"/>
                    <a:pt x="28" y="89"/>
                  </a:cubicBezTo>
                  <a:cubicBezTo>
                    <a:pt x="28" y="91"/>
                    <a:pt x="30" y="95"/>
                    <a:pt x="31" y="95"/>
                  </a:cubicBezTo>
                  <a:cubicBezTo>
                    <a:pt x="32" y="95"/>
                    <a:pt x="32" y="99"/>
                    <a:pt x="30" y="99"/>
                  </a:cubicBezTo>
                  <a:cubicBezTo>
                    <a:pt x="28" y="99"/>
                    <a:pt x="27" y="105"/>
                    <a:pt x="28" y="106"/>
                  </a:cubicBezTo>
                  <a:cubicBezTo>
                    <a:pt x="29" y="108"/>
                    <a:pt x="27" y="110"/>
                    <a:pt x="26" y="111"/>
                  </a:cubicBezTo>
                  <a:cubicBezTo>
                    <a:pt x="25" y="112"/>
                    <a:pt x="32" y="111"/>
                    <a:pt x="35" y="111"/>
                  </a:cubicBezTo>
                  <a:cubicBezTo>
                    <a:pt x="38" y="111"/>
                    <a:pt x="40" y="113"/>
                    <a:pt x="40" y="113"/>
                  </a:cubicBezTo>
                  <a:cubicBezTo>
                    <a:pt x="40" y="113"/>
                    <a:pt x="34" y="114"/>
                    <a:pt x="33" y="115"/>
                  </a:cubicBezTo>
                  <a:cubicBezTo>
                    <a:pt x="32" y="116"/>
                    <a:pt x="28" y="119"/>
                    <a:pt x="28" y="120"/>
                  </a:cubicBezTo>
                  <a:cubicBezTo>
                    <a:pt x="27" y="121"/>
                    <a:pt x="29" y="123"/>
                    <a:pt x="30" y="123"/>
                  </a:cubicBezTo>
                  <a:cubicBezTo>
                    <a:pt x="32" y="123"/>
                    <a:pt x="34" y="129"/>
                    <a:pt x="35" y="130"/>
                  </a:cubicBezTo>
                  <a:cubicBezTo>
                    <a:pt x="36" y="131"/>
                    <a:pt x="36" y="133"/>
                    <a:pt x="35" y="134"/>
                  </a:cubicBezTo>
                  <a:cubicBezTo>
                    <a:pt x="35" y="135"/>
                    <a:pt x="27" y="134"/>
                    <a:pt x="24" y="134"/>
                  </a:cubicBezTo>
                  <a:cubicBezTo>
                    <a:pt x="22" y="135"/>
                    <a:pt x="18" y="141"/>
                    <a:pt x="18" y="143"/>
                  </a:cubicBezTo>
                  <a:cubicBezTo>
                    <a:pt x="18" y="146"/>
                    <a:pt x="18" y="152"/>
                    <a:pt x="19" y="154"/>
                  </a:cubicBezTo>
                  <a:cubicBezTo>
                    <a:pt x="19" y="156"/>
                    <a:pt x="25" y="157"/>
                    <a:pt x="26" y="158"/>
                  </a:cubicBezTo>
                  <a:cubicBezTo>
                    <a:pt x="27" y="158"/>
                    <a:pt x="33" y="158"/>
                    <a:pt x="34" y="158"/>
                  </a:cubicBezTo>
                  <a:cubicBezTo>
                    <a:pt x="35" y="159"/>
                    <a:pt x="39" y="152"/>
                    <a:pt x="40" y="150"/>
                  </a:cubicBezTo>
                  <a:cubicBezTo>
                    <a:pt x="41" y="147"/>
                    <a:pt x="47" y="141"/>
                    <a:pt x="48" y="139"/>
                  </a:cubicBezTo>
                  <a:cubicBezTo>
                    <a:pt x="49" y="137"/>
                    <a:pt x="56" y="138"/>
                    <a:pt x="57" y="136"/>
                  </a:cubicBezTo>
                  <a:cubicBezTo>
                    <a:pt x="59" y="135"/>
                    <a:pt x="58" y="141"/>
                    <a:pt x="59" y="145"/>
                  </a:cubicBezTo>
                  <a:cubicBezTo>
                    <a:pt x="59" y="148"/>
                    <a:pt x="66" y="148"/>
                    <a:pt x="65" y="144"/>
                  </a:cubicBezTo>
                  <a:cubicBezTo>
                    <a:pt x="64" y="141"/>
                    <a:pt x="65" y="140"/>
                    <a:pt x="66" y="141"/>
                  </a:cubicBezTo>
                  <a:cubicBezTo>
                    <a:pt x="66" y="142"/>
                    <a:pt x="72" y="145"/>
                    <a:pt x="73" y="146"/>
                  </a:cubicBezTo>
                  <a:cubicBezTo>
                    <a:pt x="74" y="148"/>
                    <a:pt x="74" y="152"/>
                    <a:pt x="72" y="152"/>
                  </a:cubicBezTo>
                  <a:cubicBezTo>
                    <a:pt x="71" y="152"/>
                    <a:pt x="71" y="156"/>
                    <a:pt x="73" y="156"/>
                  </a:cubicBezTo>
                  <a:cubicBezTo>
                    <a:pt x="74" y="157"/>
                    <a:pt x="76" y="152"/>
                    <a:pt x="77" y="151"/>
                  </a:cubicBezTo>
                  <a:cubicBezTo>
                    <a:pt x="79" y="150"/>
                    <a:pt x="80" y="147"/>
                    <a:pt x="79" y="147"/>
                  </a:cubicBezTo>
                  <a:cubicBezTo>
                    <a:pt x="79" y="147"/>
                    <a:pt x="81" y="144"/>
                    <a:pt x="81" y="145"/>
                  </a:cubicBezTo>
                  <a:cubicBezTo>
                    <a:pt x="82" y="146"/>
                    <a:pt x="78" y="139"/>
                    <a:pt x="76" y="136"/>
                  </a:cubicBezTo>
                  <a:cubicBezTo>
                    <a:pt x="73" y="133"/>
                    <a:pt x="75" y="135"/>
                    <a:pt x="80" y="139"/>
                  </a:cubicBezTo>
                  <a:cubicBezTo>
                    <a:pt x="80" y="139"/>
                    <a:pt x="80" y="139"/>
                    <a:pt x="83" y="143"/>
                  </a:cubicBezTo>
                  <a:cubicBezTo>
                    <a:pt x="84" y="144"/>
                    <a:pt x="84" y="146"/>
                    <a:pt x="85" y="147"/>
                  </a:cubicBezTo>
                  <a:cubicBezTo>
                    <a:pt x="86" y="149"/>
                    <a:pt x="86" y="149"/>
                    <a:pt x="86" y="149"/>
                  </a:cubicBezTo>
                  <a:cubicBezTo>
                    <a:pt x="86" y="150"/>
                    <a:pt x="87" y="155"/>
                    <a:pt x="87" y="156"/>
                  </a:cubicBezTo>
                  <a:cubicBezTo>
                    <a:pt x="87" y="157"/>
                    <a:pt x="90" y="159"/>
                    <a:pt x="91" y="159"/>
                  </a:cubicBezTo>
                  <a:cubicBezTo>
                    <a:pt x="93" y="159"/>
                    <a:pt x="94" y="160"/>
                    <a:pt x="94" y="160"/>
                  </a:cubicBezTo>
                  <a:cubicBezTo>
                    <a:pt x="93" y="160"/>
                    <a:pt x="95" y="163"/>
                    <a:pt x="96" y="163"/>
                  </a:cubicBezTo>
                  <a:cubicBezTo>
                    <a:pt x="98" y="163"/>
                    <a:pt x="98" y="159"/>
                    <a:pt x="97" y="159"/>
                  </a:cubicBezTo>
                  <a:cubicBezTo>
                    <a:pt x="95" y="159"/>
                    <a:pt x="95" y="153"/>
                    <a:pt x="95" y="151"/>
                  </a:cubicBezTo>
                  <a:cubicBezTo>
                    <a:pt x="95" y="148"/>
                    <a:pt x="96" y="146"/>
                    <a:pt x="97" y="146"/>
                  </a:cubicBezTo>
                  <a:cubicBezTo>
                    <a:pt x="97" y="146"/>
                    <a:pt x="97" y="152"/>
                    <a:pt x="97" y="153"/>
                  </a:cubicBezTo>
                  <a:cubicBezTo>
                    <a:pt x="97" y="154"/>
                    <a:pt x="98" y="156"/>
                    <a:pt x="98" y="158"/>
                  </a:cubicBezTo>
                  <a:cubicBezTo>
                    <a:pt x="98" y="158"/>
                    <a:pt x="98" y="158"/>
                    <a:pt x="100" y="159"/>
                  </a:cubicBezTo>
                  <a:cubicBezTo>
                    <a:pt x="104" y="162"/>
                    <a:pt x="104" y="162"/>
                    <a:pt x="104" y="162"/>
                  </a:cubicBezTo>
                  <a:cubicBezTo>
                    <a:pt x="109" y="160"/>
                    <a:pt x="116" y="162"/>
                    <a:pt x="115" y="163"/>
                  </a:cubicBezTo>
                  <a:cubicBezTo>
                    <a:pt x="115" y="164"/>
                    <a:pt x="119" y="164"/>
                    <a:pt x="119" y="162"/>
                  </a:cubicBezTo>
                  <a:cubicBezTo>
                    <a:pt x="120" y="161"/>
                    <a:pt x="120" y="162"/>
                    <a:pt x="120" y="163"/>
                  </a:cubicBezTo>
                  <a:cubicBezTo>
                    <a:pt x="120" y="165"/>
                    <a:pt x="116" y="169"/>
                    <a:pt x="116" y="171"/>
                  </a:cubicBezTo>
                  <a:cubicBezTo>
                    <a:pt x="115" y="173"/>
                    <a:pt x="103" y="172"/>
                    <a:pt x="98" y="172"/>
                  </a:cubicBezTo>
                  <a:cubicBezTo>
                    <a:pt x="93" y="171"/>
                    <a:pt x="86" y="173"/>
                    <a:pt x="85" y="175"/>
                  </a:cubicBezTo>
                  <a:cubicBezTo>
                    <a:pt x="84" y="176"/>
                    <a:pt x="76" y="171"/>
                    <a:pt x="73" y="169"/>
                  </a:cubicBezTo>
                  <a:cubicBezTo>
                    <a:pt x="69" y="168"/>
                    <a:pt x="66" y="162"/>
                    <a:pt x="65" y="162"/>
                  </a:cubicBezTo>
                  <a:cubicBezTo>
                    <a:pt x="65" y="161"/>
                    <a:pt x="66" y="159"/>
                    <a:pt x="66" y="158"/>
                  </a:cubicBezTo>
                  <a:cubicBezTo>
                    <a:pt x="65" y="157"/>
                    <a:pt x="57" y="157"/>
                    <a:pt x="55" y="158"/>
                  </a:cubicBezTo>
                  <a:cubicBezTo>
                    <a:pt x="52" y="158"/>
                    <a:pt x="40" y="160"/>
                    <a:pt x="37" y="161"/>
                  </a:cubicBezTo>
                  <a:cubicBezTo>
                    <a:pt x="34" y="162"/>
                    <a:pt x="29" y="161"/>
                    <a:pt x="28" y="161"/>
                  </a:cubicBezTo>
                  <a:cubicBezTo>
                    <a:pt x="26" y="160"/>
                    <a:pt x="23" y="165"/>
                    <a:pt x="21" y="165"/>
                  </a:cubicBezTo>
                  <a:cubicBezTo>
                    <a:pt x="20" y="166"/>
                    <a:pt x="18" y="172"/>
                    <a:pt x="17" y="178"/>
                  </a:cubicBezTo>
                  <a:cubicBezTo>
                    <a:pt x="17" y="178"/>
                    <a:pt x="17" y="178"/>
                    <a:pt x="14" y="183"/>
                  </a:cubicBezTo>
                  <a:cubicBezTo>
                    <a:pt x="13" y="186"/>
                    <a:pt x="13" y="186"/>
                    <a:pt x="13" y="186"/>
                  </a:cubicBezTo>
                  <a:cubicBezTo>
                    <a:pt x="9" y="189"/>
                    <a:pt x="4" y="199"/>
                    <a:pt x="3" y="201"/>
                  </a:cubicBezTo>
                  <a:cubicBezTo>
                    <a:pt x="2" y="203"/>
                    <a:pt x="0" y="219"/>
                    <a:pt x="0" y="224"/>
                  </a:cubicBezTo>
                  <a:cubicBezTo>
                    <a:pt x="0" y="229"/>
                    <a:pt x="5" y="240"/>
                    <a:pt x="6" y="243"/>
                  </a:cubicBezTo>
                  <a:cubicBezTo>
                    <a:pt x="7" y="245"/>
                    <a:pt x="15" y="252"/>
                    <a:pt x="18" y="254"/>
                  </a:cubicBezTo>
                  <a:cubicBezTo>
                    <a:pt x="20" y="255"/>
                    <a:pt x="29" y="255"/>
                    <a:pt x="31" y="255"/>
                  </a:cubicBezTo>
                  <a:cubicBezTo>
                    <a:pt x="34" y="255"/>
                    <a:pt x="37" y="253"/>
                    <a:pt x="38" y="250"/>
                  </a:cubicBezTo>
                  <a:cubicBezTo>
                    <a:pt x="38" y="250"/>
                    <a:pt x="38" y="250"/>
                    <a:pt x="42" y="250"/>
                  </a:cubicBezTo>
                  <a:cubicBezTo>
                    <a:pt x="44" y="250"/>
                    <a:pt x="44" y="250"/>
                    <a:pt x="44" y="250"/>
                  </a:cubicBezTo>
                  <a:cubicBezTo>
                    <a:pt x="44" y="252"/>
                    <a:pt x="50" y="254"/>
                    <a:pt x="52" y="255"/>
                  </a:cubicBezTo>
                  <a:cubicBezTo>
                    <a:pt x="53" y="256"/>
                    <a:pt x="57" y="255"/>
                    <a:pt x="58" y="255"/>
                  </a:cubicBezTo>
                  <a:cubicBezTo>
                    <a:pt x="59" y="255"/>
                    <a:pt x="60" y="265"/>
                    <a:pt x="60" y="268"/>
                  </a:cubicBezTo>
                  <a:cubicBezTo>
                    <a:pt x="59" y="271"/>
                    <a:pt x="62" y="282"/>
                    <a:pt x="63" y="285"/>
                  </a:cubicBezTo>
                  <a:cubicBezTo>
                    <a:pt x="63" y="288"/>
                    <a:pt x="67" y="297"/>
                    <a:pt x="67" y="300"/>
                  </a:cubicBezTo>
                  <a:cubicBezTo>
                    <a:pt x="68" y="303"/>
                    <a:pt x="65" y="313"/>
                    <a:pt x="65" y="317"/>
                  </a:cubicBezTo>
                  <a:cubicBezTo>
                    <a:pt x="64" y="321"/>
                    <a:pt x="69" y="331"/>
                    <a:pt x="71" y="335"/>
                  </a:cubicBezTo>
                  <a:cubicBezTo>
                    <a:pt x="72" y="338"/>
                    <a:pt x="73" y="346"/>
                    <a:pt x="73" y="347"/>
                  </a:cubicBezTo>
                  <a:cubicBezTo>
                    <a:pt x="73" y="349"/>
                    <a:pt x="79" y="360"/>
                    <a:pt x="80" y="364"/>
                  </a:cubicBezTo>
                  <a:cubicBezTo>
                    <a:pt x="81" y="368"/>
                    <a:pt x="95" y="369"/>
                    <a:pt x="98" y="367"/>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6"/>
            <p:cNvSpPr>
              <a:spLocks/>
            </p:cNvSpPr>
            <p:nvPr/>
          </p:nvSpPr>
          <p:spPr bwMode="auto">
            <a:xfrm>
              <a:off x="3756026" y="3794125"/>
              <a:ext cx="55563" cy="55563"/>
            </a:xfrm>
            <a:custGeom>
              <a:avLst/>
              <a:gdLst>
                <a:gd name="T0" fmla="*/ 6 w 15"/>
                <a:gd name="T1" fmla="*/ 14 h 15"/>
                <a:gd name="T2" fmla="*/ 12 w 15"/>
                <a:gd name="T3" fmla="*/ 12 h 15"/>
                <a:gd name="T4" fmla="*/ 14 w 15"/>
                <a:gd name="T5" fmla="*/ 5 h 15"/>
                <a:gd name="T6" fmla="*/ 9 w 15"/>
                <a:gd name="T7" fmla="*/ 0 h 15"/>
                <a:gd name="T8" fmla="*/ 6 w 15"/>
                <a:gd name="T9" fmla="*/ 4 h 15"/>
                <a:gd name="T10" fmla="*/ 1 w 15"/>
                <a:gd name="T11" fmla="*/ 7 h 15"/>
                <a:gd name="T12" fmla="*/ 1 w 15"/>
                <a:gd name="T13" fmla="*/ 10 h 15"/>
                <a:gd name="T14" fmla="*/ 6 w 15"/>
                <a:gd name="T15" fmla="*/ 14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6" y="14"/>
                  </a:moveTo>
                  <a:cubicBezTo>
                    <a:pt x="6" y="15"/>
                    <a:pt x="10" y="12"/>
                    <a:pt x="12" y="12"/>
                  </a:cubicBezTo>
                  <a:cubicBezTo>
                    <a:pt x="14" y="11"/>
                    <a:pt x="15" y="6"/>
                    <a:pt x="14" y="5"/>
                  </a:cubicBezTo>
                  <a:cubicBezTo>
                    <a:pt x="12" y="5"/>
                    <a:pt x="10" y="1"/>
                    <a:pt x="9" y="0"/>
                  </a:cubicBezTo>
                  <a:cubicBezTo>
                    <a:pt x="8" y="0"/>
                    <a:pt x="5" y="2"/>
                    <a:pt x="6" y="4"/>
                  </a:cubicBezTo>
                  <a:cubicBezTo>
                    <a:pt x="6" y="5"/>
                    <a:pt x="2" y="6"/>
                    <a:pt x="1" y="7"/>
                  </a:cubicBezTo>
                  <a:cubicBezTo>
                    <a:pt x="0" y="9"/>
                    <a:pt x="0" y="10"/>
                    <a:pt x="1" y="10"/>
                  </a:cubicBezTo>
                  <a:cubicBezTo>
                    <a:pt x="2" y="10"/>
                    <a:pt x="6" y="13"/>
                    <a:pt x="6" y="14"/>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7"/>
            <p:cNvSpPr>
              <a:spLocks/>
            </p:cNvSpPr>
            <p:nvPr/>
          </p:nvSpPr>
          <p:spPr bwMode="auto">
            <a:xfrm>
              <a:off x="3725863" y="3932238"/>
              <a:ext cx="41275" cy="65088"/>
            </a:xfrm>
            <a:custGeom>
              <a:avLst/>
              <a:gdLst>
                <a:gd name="T0" fmla="*/ 10 w 11"/>
                <a:gd name="T1" fmla="*/ 7 h 17"/>
                <a:gd name="T2" fmla="*/ 8 w 11"/>
                <a:gd name="T3" fmla="*/ 1 h 17"/>
                <a:gd name="T4" fmla="*/ 1 w 11"/>
                <a:gd name="T5" fmla="*/ 12 h 17"/>
                <a:gd name="T6" fmla="*/ 4 w 11"/>
                <a:gd name="T7" fmla="*/ 15 h 17"/>
                <a:gd name="T8" fmla="*/ 9 w 11"/>
                <a:gd name="T9" fmla="*/ 16 h 17"/>
                <a:gd name="T10" fmla="*/ 9 w 11"/>
                <a:gd name="T11" fmla="*/ 14 h 17"/>
                <a:gd name="T12" fmla="*/ 10 w 11"/>
                <a:gd name="T13" fmla="*/ 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10" y="7"/>
                  </a:moveTo>
                  <a:cubicBezTo>
                    <a:pt x="11" y="6"/>
                    <a:pt x="10" y="1"/>
                    <a:pt x="8" y="1"/>
                  </a:cubicBezTo>
                  <a:cubicBezTo>
                    <a:pt x="6" y="0"/>
                    <a:pt x="0" y="8"/>
                    <a:pt x="1" y="12"/>
                  </a:cubicBezTo>
                  <a:cubicBezTo>
                    <a:pt x="2" y="16"/>
                    <a:pt x="3" y="16"/>
                    <a:pt x="4" y="15"/>
                  </a:cubicBezTo>
                  <a:cubicBezTo>
                    <a:pt x="4" y="14"/>
                    <a:pt x="8" y="16"/>
                    <a:pt x="9" y="16"/>
                  </a:cubicBezTo>
                  <a:cubicBezTo>
                    <a:pt x="10" y="17"/>
                    <a:pt x="10" y="16"/>
                    <a:pt x="9" y="14"/>
                  </a:cubicBezTo>
                  <a:cubicBezTo>
                    <a:pt x="8" y="12"/>
                    <a:pt x="9" y="7"/>
                    <a:pt x="10" y="7"/>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8"/>
            <p:cNvSpPr>
              <a:spLocks/>
            </p:cNvSpPr>
            <p:nvPr/>
          </p:nvSpPr>
          <p:spPr bwMode="auto">
            <a:xfrm>
              <a:off x="3638551" y="3879850"/>
              <a:ext cx="87313" cy="120650"/>
            </a:xfrm>
            <a:custGeom>
              <a:avLst/>
              <a:gdLst>
                <a:gd name="T0" fmla="*/ 21 w 23"/>
                <a:gd name="T1" fmla="*/ 16 h 32"/>
                <a:gd name="T2" fmla="*/ 22 w 23"/>
                <a:gd name="T3" fmla="*/ 6 h 32"/>
                <a:gd name="T4" fmla="*/ 17 w 23"/>
                <a:gd name="T5" fmla="*/ 1 h 32"/>
                <a:gd name="T6" fmla="*/ 5 w 23"/>
                <a:gd name="T7" fmla="*/ 15 h 32"/>
                <a:gd name="T8" fmla="*/ 1 w 23"/>
                <a:gd name="T9" fmla="*/ 27 h 32"/>
                <a:gd name="T10" fmla="*/ 12 w 23"/>
                <a:gd name="T11" fmla="*/ 31 h 32"/>
                <a:gd name="T12" fmla="*/ 16 w 23"/>
                <a:gd name="T13" fmla="*/ 30 h 32"/>
                <a:gd name="T14" fmla="*/ 16 w 23"/>
                <a:gd name="T15" fmla="*/ 29 h 32"/>
                <a:gd name="T16" fmla="*/ 20 w 23"/>
                <a:gd name="T17" fmla="*/ 23 h 32"/>
                <a:gd name="T18" fmla="*/ 21 w 23"/>
                <a:gd name="T1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2">
                  <a:moveTo>
                    <a:pt x="21" y="16"/>
                  </a:moveTo>
                  <a:cubicBezTo>
                    <a:pt x="21" y="14"/>
                    <a:pt x="22" y="8"/>
                    <a:pt x="22" y="6"/>
                  </a:cubicBezTo>
                  <a:cubicBezTo>
                    <a:pt x="23" y="5"/>
                    <a:pt x="19" y="2"/>
                    <a:pt x="17" y="1"/>
                  </a:cubicBezTo>
                  <a:cubicBezTo>
                    <a:pt x="15" y="0"/>
                    <a:pt x="10" y="13"/>
                    <a:pt x="5" y="15"/>
                  </a:cubicBezTo>
                  <a:cubicBezTo>
                    <a:pt x="1" y="17"/>
                    <a:pt x="0" y="25"/>
                    <a:pt x="1" y="27"/>
                  </a:cubicBezTo>
                  <a:cubicBezTo>
                    <a:pt x="2" y="28"/>
                    <a:pt x="11" y="29"/>
                    <a:pt x="12" y="31"/>
                  </a:cubicBezTo>
                  <a:cubicBezTo>
                    <a:pt x="14" y="32"/>
                    <a:pt x="15" y="30"/>
                    <a:pt x="16" y="30"/>
                  </a:cubicBezTo>
                  <a:cubicBezTo>
                    <a:pt x="17" y="30"/>
                    <a:pt x="17" y="29"/>
                    <a:pt x="16" y="29"/>
                  </a:cubicBezTo>
                  <a:cubicBezTo>
                    <a:pt x="16" y="29"/>
                    <a:pt x="19" y="25"/>
                    <a:pt x="20" y="23"/>
                  </a:cubicBezTo>
                  <a:cubicBezTo>
                    <a:pt x="20" y="21"/>
                    <a:pt x="21" y="17"/>
                    <a:pt x="21" y="16"/>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9"/>
            <p:cNvSpPr>
              <a:spLocks/>
            </p:cNvSpPr>
            <p:nvPr/>
          </p:nvSpPr>
          <p:spPr bwMode="auto">
            <a:xfrm>
              <a:off x="3602038" y="4011613"/>
              <a:ext cx="88900" cy="33338"/>
            </a:xfrm>
            <a:custGeom>
              <a:avLst/>
              <a:gdLst>
                <a:gd name="T0" fmla="*/ 8 w 24"/>
                <a:gd name="T1" fmla="*/ 1 h 9"/>
                <a:gd name="T2" fmla="*/ 1 w 24"/>
                <a:gd name="T3" fmla="*/ 3 h 9"/>
                <a:gd name="T4" fmla="*/ 17 w 24"/>
                <a:gd name="T5" fmla="*/ 8 h 9"/>
                <a:gd name="T6" fmla="*/ 23 w 24"/>
                <a:gd name="T7" fmla="*/ 8 h 9"/>
                <a:gd name="T8" fmla="*/ 8 w 24"/>
                <a:gd name="T9" fmla="*/ 1 h 9"/>
              </a:gdLst>
              <a:ahLst/>
              <a:cxnLst>
                <a:cxn ang="0">
                  <a:pos x="T0" y="T1"/>
                </a:cxn>
                <a:cxn ang="0">
                  <a:pos x="T2" y="T3"/>
                </a:cxn>
                <a:cxn ang="0">
                  <a:pos x="T4" y="T5"/>
                </a:cxn>
                <a:cxn ang="0">
                  <a:pos x="T6" y="T7"/>
                </a:cxn>
                <a:cxn ang="0">
                  <a:pos x="T8" y="T9"/>
                </a:cxn>
              </a:cxnLst>
              <a:rect l="0" t="0" r="r" b="b"/>
              <a:pathLst>
                <a:path w="24" h="9">
                  <a:moveTo>
                    <a:pt x="8" y="1"/>
                  </a:moveTo>
                  <a:cubicBezTo>
                    <a:pt x="5" y="0"/>
                    <a:pt x="1" y="2"/>
                    <a:pt x="1" y="3"/>
                  </a:cubicBezTo>
                  <a:cubicBezTo>
                    <a:pt x="0" y="4"/>
                    <a:pt x="13" y="6"/>
                    <a:pt x="17" y="8"/>
                  </a:cubicBezTo>
                  <a:cubicBezTo>
                    <a:pt x="21" y="9"/>
                    <a:pt x="24" y="9"/>
                    <a:pt x="23" y="8"/>
                  </a:cubicBezTo>
                  <a:cubicBezTo>
                    <a:pt x="22" y="8"/>
                    <a:pt x="11" y="2"/>
                    <a:pt x="8" y="1"/>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30"/>
            <p:cNvSpPr>
              <a:spLocks/>
            </p:cNvSpPr>
            <p:nvPr/>
          </p:nvSpPr>
          <p:spPr bwMode="auto">
            <a:xfrm>
              <a:off x="3714751" y="3673475"/>
              <a:ext cx="19050" cy="38100"/>
            </a:xfrm>
            <a:custGeom>
              <a:avLst/>
              <a:gdLst>
                <a:gd name="T0" fmla="*/ 4 w 5"/>
                <a:gd name="T1" fmla="*/ 8 h 10"/>
                <a:gd name="T2" fmla="*/ 1 w 5"/>
                <a:gd name="T3" fmla="*/ 2 h 10"/>
                <a:gd name="T4" fmla="*/ 1 w 5"/>
                <a:gd name="T5" fmla="*/ 9 h 10"/>
                <a:gd name="T6" fmla="*/ 4 w 5"/>
                <a:gd name="T7" fmla="*/ 8 h 10"/>
              </a:gdLst>
              <a:ahLst/>
              <a:cxnLst>
                <a:cxn ang="0">
                  <a:pos x="T0" y="T1"/>
                </a:cxn>
                <a:cxn ang="0">
                  <a:pos x="T2" y="T3"/>
                </a:cxn>
                <a:cxn ang="0">
                  <a:pos x="T4" y="T5"/>
                </a:cxn>
                <a:cxn ang="0">
                  <a:pos x="T6" y="T7"/>
                </a:cxn>
              </a:cxnLst>
              <a:rect l="0" t="0" r="r" b="b"/>
              <a:pathLst>
                <a:path w="5" h="10">
                  <a:moveTo>
                    <a:pt x="4" y="8"/>
                  </a:moveTo>
                  <a:cubicBezTo>
                    <a:pt x="5" y="7"/>
                    <a:pt x="2" y="0"/>
                    <a:pt x="1" y="2"/>
                  </a:cubicBezTo>
                  <a:cubicBezTo>
                    <a:pt x="0" y="3"/>
                    <a:pt x="1" y="7"/>
                    <a:pt x="1" y="9"/>
                  </a:cubicBezTo>
                  <a:cubicBezTo>
                    <a:pt x="1" y="10"/>
                    <a:pt x="3" y="10"/>
                    <a:pt x="4" y="8"/>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31"/>
            <p:cNvSpPr>
              <a:spLocks/>
            </p:cNvSpPr>
            <p:nvPr/>
          </p:nvSpPr>
          <p:spPr bwMode="auto">
            <a:xfrm>
              <a:off x="3733801" y="3741738"/>
              <a:ext cx="25400" cy="36513"/>
            </a:xfrm>
            <a:custGeom>
              <a:avLst/>
              <a:gdLst>
                <a:gd name="T0" fmla="*/ 6 w 7"/>
                <a:gd name="T1" fmla="*/ 5 h 10"/>
                <a:gd name="T2" fmla="*/ 3 w 7"/>
                <a:gd name="T3" fmla="*/ 1 h 10"/>
                <a:gd name="T4" fmla="*/ 2 w 7"/>
                <a:gd name="T5" fmla="*/ 9 h 10"/>
                <a:gd name="T6" fmla="*/ 6 w 7"/>
                <a:gd name="T7" fmla="*/ 5 h 10"/>
              </a:gdLst>
              <a:ahLst/>
              <a:cxnLst>
                <a:cxn ang="0">
                  <a:pos x="T0" y="T1"/>
                </a:cxn>
                <a:cxn ang="0">
                  <a:pos x="T2" y="T3"/>
                </a:cxn>
                <a:cxn ang="0">
                  <a:pos x="T4" y="T5"/>
                </a:cxn>
                <a:cxn ang="0">
                  <a:pos x="T6" y="T7"/>
                </a:cxn>
              </a:cxnLst>
              <a:rect l="0" t="0" r="r" b="b"/>
              <a:pathLst>
                <a:path w="7" h="10">
                  <a:moveTo>
                    <a:pt x="6" y="5"/>
                  </a:moveTo>
                  <a:cubicBezTo>
                    <a:pt x="7" y="3"/>
                    <a:pt x="5" y="1"/>
                    <a:pt x="3" y="1"/>
                  </a:cubicBezTo>
                  <a:cubicBezTo>
                    <a:pt x="0" y="0"/>
                    <a:pt x="0" y="8"/>
                    <a:pt x="2" y="9"/>
                  </a:cubicBezTo>
                  <a:cubicBezTo>
                    <a:pt x="3" y="10"/>
                    <a:pt x="6" y="6"/>
                    <a:pt x="6" y="5"/>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32"/>
            <p:cNvSpPr>
              <a:spLocks/>
            </p:cNvSpPr>
            <p:nvPr/>
          </p:nvSpPr>
          <p:spPr bwMode="auto">
            <a:xfrm>
              <a:off x="3808413" y="3932238"/>
              <a:ext cx="44450" cy="26988"/>
            </a:xfrm>
            <a:custGeom>
              <a:avLst/>
              <a:gdLst>
                <a:gd name="T0" fmla="*/ 1 w 12"/>
                <a:gd name="T1" fmla="*/ 5 h 7"/>
                <a:gd name="T2" fmla="*/ 12 w 12"/>
                <a:gd name="T3" fmla="*/ 2 h 7"/>
                <a:gd name="T4" fmla="*/ 1 w 12"/>
                <a:gd name="T5" fmla="*/ 5 h 7"/>
              </a:gdLst>
              <a:ahLst/>
              <a:cxnLst>
                <a:cxn ang="0">
                  <a:pos x="T0" y="T1"/>
                </a:cxn>
                <a:cxn ang="0">
                  <a:pos x="T2" y="T3"/>
                </a:cxn>
                <a:cxn ang="0">
                  <a:pos x="T4" y="T5"/>
                </a:cxn>
              </a:cxnLst>
              <a:rect l="0" t="0" r="r" b="b"/>
              <a:pathLst>
                <a:path w="12" h="7">
                  <a:moveTo>
                    <a:pt x="1" y="5"/>
                  </a:moveTo>
                  <a:cubicBezTo>
                    <a:pt x="4" y="7"/>
                    <a:pt x="11" y="6"/>
                    <a:pt x="12" y="2"/>
                  </a:cubicBezTo>
                  <a:cubicBezTo>
                    <a:pt x="8" y="0"/>
                    <a:pt x="0" y="0"/>
                    <a:pt x="1" y="5"/>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33"/>
            <p:cNvSpPr>
              <a:spLocks/>
            </p:cNvSpPr>
            <p:nvPr/>
          </p:nvSpPr>
          <p:spPr bwMode="auto">
            <a:xfrm>
              <a:off x="3789363" y="3533775"/>
              <a:ext cx="71438" cy="76200"/>
            </a:xfrm>
            <a:custGeom>
              <a:avLst/>
              <a:gdLst>
                <a:gd name="T0" fmla="*/ 4 w 19"/>
                <a:gd name="T1" fmla="*/ 9 h 20"/>
                <a:gd name="T2" fmla="*/ 2 w 19"/>
                <a:gd name="T3" fmla="*/ 14 h 20"/>
                <a:gd name="T4" fmla="*/ 2 w 19"/>
                <a:gd name="T5" fmla="*/ 14 h 20"/>
                <a:gd name="T6" fmla="*/ 2 w 19"/>
                <a:gd name="T7" fmla="*/ 19 h 20"/>
                <a:gd name="T8" fmla="*/ 7 w 19"/>
                <a:gd name="T9" fmla="*/ 15 h 20"/>
                <a:gd name="T10" fmla="*/ 12 w 19"/>
                <a:gd name="T11" fmla="*/ 13 h 20"/>
                <a:gd name="T12" fmla="*/ 18 w 19"/>
                <a:gd name="T13" fmla="*/ 12 h 20"/>
                <a:gd name="T14" fmla="*/ 19 w 19"/>
                <a:gd name="T15" fmla="*/ 10 h 20"/>
                <a:gd name="T16" fmla="*/ 17 w 19"/>
                <a:gd name="T17" fmla="*/ 0 h 20"/>
                <a:gd name="T18" fmla="*/ 13 w 19"/>
                <a:gd name="T19" fmla="*/ 3 h 20"/>
                <a:gd name="T20" fmla="*/ 4 w 19"/>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0">
                  <a:moveTo>
                    <a:pt x="4" y="9"/>
                  </a:moveTo>
                  <a:cubicBezTo>
                    <a:pt x="3" y="10"/>
                    <a:pt x="2" y="13"/>
                    <a:pt x="2" y="14"/>
                  </a:cubicBezTo>
                  <a:cubicBezTo>
                    <a:pt x="2" y="14"/>
                    <a:pt x="2" y="14"/>
                    <a:pt x="2" y="14"/>
                  </a:cubicBezTo>
                  <a:cubicBezTo>
                    <a:pt x="1" y="14"/>
                    <a:pt x="0" y="18"/>
                    <a:pt x="2" y="19"/>
                  </a:cubicBezTo>
                  <a:cubicBezTo>
                    <a:pt x="3" y="20"/>
                    <a:pt x="6" y="15"/>
                    <a:pt x="7" y="15"/>
                  </a:cubicBezTo>
                  <a:cubicBezTo>
                    <a:pt x="8" y="14"/>
                    <a:pt x="11" y="13"/>
                    <a:pt x="12" y="13"/>
                  </a:cubicBezTo>
                  <a:cubicBezTo>
                    <a:pt x="12" y="14"/>
                    <a:pt x="15" y="13"/>
                    <a:pt x="18" y="12"/>
                  </a:cubicBezTo>
                  <a:cubicBezTo>
                    <a:pt x="18" y="11"/>
                    <a:pt x="19" y="11"/>
                    <a:pt x="19" y="10"/>
                  </a:cubicBezTo>
                  <a:cubicBezTo>
                    <a:pt x="18" y="6"/>
                    <a:pt x="18" y="3"/>
                    <a:pt x="17" y="0"/>
                  </a:cubicBezTo>
                  <a:cubicBezTo>
                    <a:pt x="16" y="1"/>
                    <a:pt x="14" y="2"/>
                    <a:pt x="13" y="3"/>
                  </a:cubicBezTo>
                  <a:cubicBezTo>
                    <a:pt x="12" y="4"/>
                    <a:pt x="6" y="8"/>
                    <a:pt x="4" y="9"/>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34"/>
            <p:cNvSpPr>
              <a:spLocks/>
            </p:cNvSpPr>
            <p:nvPr/>
          </p:nvSpPr>
          <p:spPr bwMode="auto">
            <a:xfrm>
              <a:off x="3519488" y="3895725"/>
              <a:ext cx="3175" cy="3175"/>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0"/>
                    <a:pt x="1" y="1"/>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35"/>
            <p:cNvSpPr>
              <a:spLocks/>
            </p:cNvSpPr>
            <p:nvPr/>
          </p:nvSpPr>
          <p:spPr bwMode="auto">
            <a:xfrm>
              <a:off x="3522663" y="3890963"/>
              <a:ext cx="79375" cy="109538"/>
            </a:xfrm>
            <a:custGeom>
              <a:avLst/>
              <a:gdLst>
                <a:gd name="T0" fmla="*/ 20 w 21"/>
                <a:gd name="T1" fmla="*/ 21 h 29"/>
                <a:gd name="T2" fmla="*/ 11 w 21"/>
                <a:gd name="T3" fmla="*/ 11 h 29"/>
                <a:gd name="T4" fmla="*/ 10 w 21"/>
                <a:gd name="T5" fmla="*/ 9 h 29"/>
                <a:gd name="T6" fmla="*/ 9 w 21"/>
                <a:gd name="T7" fmla="*/ 6 h 29"/>
                <a:gd name="T8" fmla="*/ 3 w 21"/>
                <a:gd name="T9" fmla="*/ 0 h 29"/>
                <a:gd name="T10" fmla="*/ 0 w 21"/>
                <a:gd name="T11" fmla="*/ 2 h 29"/>
                <a:gd name="T12" fmla="*/ 4 w 21"/>
                <a:gd name="T13" fmla="*/ 5 h 29"/>
                <a:gd name="T14" fmla="*/ 17 w 21"/>
                <a:gd name="T15" fmla="*/ 28 h 29"/>
                <a:gd name="T16" fmla="*/ 20 w 21"/>
                <a:gd name="T1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9">
                  <a:moveTo>
                    <a:pt x="20" y="21"/>
                  </a:moveTo>
                  <a:cubicBezTo>
                    <a:pt x="19" y="18"/>
                    <a:pt x="15" y="14"/>
                    <a:pt x="11" y="11"/>
                  </a:cubicBezTo>
                  <a:cubicBezTo>
                    <a:pt x="11" y="11"/>
                    <a:pt x="11" y="11"/>
                    <a:pt x="10" y="9"/>
                  </a:cubicBezTo>
                  <a:cubicBezTo>
                    <a:pt x="9" y="6"/>
                    <a:pt x="9" y="6"/>
                    <a:pt x="9" y="6"/>
                  </a:cubicBezTo>
                  <a:cubicBezTo>
                    <a:pt x="7" y="3"/>
                    <a:pt x="3" y="1"/>
                    <a:pt x="3" y="0"/>
                  </a:cubicBezTo>
                  <a:cubicBezTo>
                    <a:pt x="2" y="0"/>
                    <a:pt x="1" y="3"/>
                    <a:pt x="0" y="2"/>
                  </a:cubicBezTo>
                  <a:cubicBezTo>
                    <a:pt x="0" y="2"/>
                    <a:pt x="2" y="3"/>
                    <a:pt x="4" y="5"/>
                  </a:cubicBezTo>
                  <a:cubicBezTo>
                    <a:pt x="8" y="8"/>
                    <a:pt x="15" y="26"/>
                    <a:pt x="17" y="28"/>
                  </a:cubicBezTo>
                  <a:cubicBezTo>
                    <a:pt x="19" y="29"/>
                    <a:pt x="21" y="24"/>
                    <a:pt x="20" y="21"/>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36"/>
            <p:cNvSpPr>
              <a:spLocks/>
            </p:cNvSpPr>
            <p:nvPr/>
          </p:nvSpPr>
          <p:spPr bwMode="auto">
            <a:xfrm>
              <a:off x="3371851" y="3846513"/>
              <a:ext cx="30163" cy="38100"/>
            </a:xfrm>
            <a:custGeom>
              <a:avLst/>
              <a:gdLst>
                <a:gd name="T0" fmla="*/ 1 w 8"/>
                <a:gd name="T1" fmla="*/ 3 h 10"/>
                <a:gd name="T2" fmla="*/ 7 w 8"/>
                <a:gd name="T3" fmla="*/ 9 h 10"/>
                <a:gd name="T4" fmla="*/ 5 w 8"/>
                <a:gd name="T5" fmla="*/ 1 h 10"/>
                <a:gd name="T6" fmla="*/ 1 w 8"/>
                <a:gd name="T7" fmla="*/ 3 h 10"/>
              </a:gdLst>
              <a:ahLst/>
              <a:cxnLst>
                <a:cxn ang="0">
                  <a:pos x="T0" y="T1"/>
                </a:cxn>
                <a:cxn ang="0">
                  <a:pos x="T2" y="T3"/>
                </a:cxn>
                <a:cxn ang="0">
                  <a:pos x="T4" y="T5"/>
                </a:cxn>
                <a:cxn ang="0">
                  <a:pos x="T6" y="T7"/>
                </a:cxn>
              </a:cxnLst>
              <a:rect l="0" t="0" r="r" b="b"/>
              <a:pathLst>
                <a:path w="8" h="10">
                  <a:moveTo>
                    <a:pt x="1" y="3"/>
                  </a:moveTo>
                  <a:cubicBezTo>
                    <a:pt x="0" y="5"/>
                    <a:pt x="7" y="10"/>
                    <a:pt x="7" y="9"/>
                  </a:cubicBezTo>
                  <a:cubicBezTo>
                    <a:pt x="8" y="8"/>
                    <a:pt x="6" y="2"/>
                    <a:pt x="5" y="1"/>
                  </a:cubicBezTo>
                  <a:cubicBezTo>
                    <a:pt x="4" y="0"/>
                    <a:pt x="2" y="1"/>
                    <a:pt x="1" y="3"/>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37"/>
            <p:cNvSpPr>
              <a:spLocks/>
            </p:cNvSpPr>
            <p:nvPr/>
          </p:nvSpPr>
          <p:spPr bwMode="auto">
            <a:xfrm>
              <a:off x="3044826" y="4083050"/>
              <a:ext cx="68263" cy="161925"/>
            </a:xfrm>
            <a:custGeom>
              <a:avLst/>
              <a:gdLst>
                <a:gd name="T0" fmla="*/ 2 w 18"/>
                <a:gd name="T1" fmla="*/ 39 h 43"/>
                <a:gd name="T2" fmla="*/ 8 w 18"/>
                <a:gd name="T3" fmla="*/ 43 h 43"/>
                <a:gd name="T4" fmla="*/ 14 w 18"/>
                <a:gd name="T5" fmla="*/ 34 h 43"/>
                <a:gd name="T6" fmla="*/ 15 w 18"/>
                <a:gd name="T7" fmla="*/ 27 h 43"/>
                <a:gd name="T8" fmla="*/ 16 w 18"/>
                <a:gd name="T9" fmla="*/ 23 h 43"/>
                <a:gd name="T10" fmla="*/ 18 w 18"/>
                <a:gd name="T11" fmla="*/ 18 h 43"/>
                <a:gd name="T12" fmla="*/ 15 w 18"/>
                <a:gd name="T13" fmla="*/ 2 h 43"/>
                <a:gd name="T14" fmla="*/ 12 w 18"/>
                <a:gd name="T15" fmla="*/ 5 h 43"/>
                <a:gd name="T16" fmla="*/ 4 w 18"/>
                <a:gd name="T17" fmla="*/ 13 h 43"/>
                <a:gd name="T18" fmla="*/ 2 w 18"/>
                <a:gd name="T19" fmla="*/ 22 h 43"/>
                <a:gd name="T20" fmla="*/ 1 w 18"/>
                <a:gd name="T21" fmla="*/ 28 h 43"/>
                <a:gd name="T22" fmla="*/ 2 w 18"/>
                <a:gd name="T23" fmla="*/ 3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3">
                  <a:moveTo>
                    <a:pt x="2" y="39"/>
                  </a:moveTo>
                  <a:cubicBezTo>
                    <a:pt x="3" y="41"/>
                    <a:pt x="7" y="43"/>
                    <a:pt x="8" y="43"/>
                  </a:cubicBezTo>
                  <a:cubicBezTo>
                    <a:pt x="10" y="42"/>
                    <a:pt x="13" y="36"/>
                    <a:pt x="14" y="34"/>
                  </a:cubicBezTo>
                  <a:cubicBezTo>
                    <a:pt x="14" y="32"/>
                    <a:pt x="15" y="28"/>
                    <a:pt x="15" y="27"/>
                  </a:cubicBezTo>
                  <a:cubicBezTo>
                    <a:pt x="15" y="26"/>
                    <a:pt x="15" y="24"/>
                    <a:pt x="16" y="23"/>
                  </a:cubicBezTo>
                  <a:cubicBezTo>
                    <a:pt x="16" y="23"/>
                    <a:pt x="17" y="21"/>
                    <a:pt x="18" y="18"/>
                  </a:cubicBezTo>
                  <a:cubicBezTo>
                    <a:pt x="18" y="16"/>
                    <a:pt x="15" y="4"/>
                    <a:pt x="15" y="2"/>
                  </a:cubicBezTo>
                  <a:cubicBezTo>
                    <a:pt x="15" y="0"/>
                    <a:pt x="12" y="3"/>
                    <a:pt x="12" y="5"/>
                  </a:cubicBezTo>
                  <a:cubicBezTo>
                    <a:pt x="11" y="7"/>
                    <a:pt x="5" y="11"/>
                    <a:pt x="4" y="13"/>
                  </a:cubicBezTo>
                  <a:cubicBezTo>
                    <a:pt x="3" y="15"/>
                    <a:pt x="1" y="21"/>
                    <a:pt x="2" y="22"/>
                  </a:cubicBezTo>
                  <a:cubicBezTo>
                    <a:pt x="2" y="23"/>
                    <a:pt x="1" y="27"/>
                    <a:pt x="1" y="28"/>
                  </a:cubicBezTo>
                  <a:cubicBezTo>
                    <a:pt x="0" y="29"/>
                    <a:pt x="2" y="37"/>
                    <a:pt x="2" y="39"/>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38"/>
            <p:cNvSpPr>
              <a:spLocks/>
            </p:cNvSpPr>
            <p:nvPr/>
          </p:nvSpPr>
          <p:spPr bwMode="auto">
            <a:xfrm>
              <a:off x="2263776" y="4519613"/>
              <a:ext cx="17463" cy="14288"/>
            </a:xfrm>
            <a:custGeom>
              <a:avLst/>
              <a:gdLst>
                <a:gd name="T0" fmla="*/ 0 w 5"/>
                <a:gd name="T1" fmla="*/ 4 h 4"/>
                <a:gd name="T2" fmla="*/ 4 w 5"/>
                <a:gd name="T3" fmla="*/ 4 h 4"/>
                <a:gd name="T4" fmla="*/ 0 w 5"/>
                <a:gd name="T5" fmla="*/ 4 h 4"/>
              </a:gdLst>
              <a:ahLst/>
              <a:cxnLst>
                <a:cxn ang="0">
                  <a:pos x="T0" y="T1"/>
                </a:cxn>
                <a:cxn ang="0">
                  <a:pos x="T2" y="T3"/>
                </a:cxn>
                <a:cxn ang="0">
                  <a:pos x="T4" y="T5"/>
                </a:cxn>
              </a:cxnLst>
              <a:rect l="0" t="0" r="r" b="b"/>
              <a:pathLst>
                <a:path w="5" h="4">
                  <a:moveTo>
                    <a:pt x="0" y="4"/>
                  </a:moveTo>
                  <a:cubicBezTo>
                    <a:pt x="2" y="4"/>
                    <a:pt x="3" y="4"/>
                    <a:pt x="4" y="4"/>
                  </a:cubicBezTo>
                  <a:cubicBezTo>
                    <a:pt x="5" y="0"/>
                    <a:pt x="0" y="1"/>
                    <a:pt x="0" y="4"/>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39"/>
            <p:cNvSpPr>
              <a:spLocks/>
            </p:cNvSpPr>
            <p:nvPr/>
          </p:nvSpPr>
          <p:spPr bwMode="auto">
            <a:xfrm>
              <a:off x="2206626" y="2827338"/>
              <a:ext cx="455613" cy="414338"/>
            </a:xfrm>
            <a:custGeom>
              <a:avLst/>
              <a:gdLst>
                <a:gd name="T0" fmla="*/ 120 w 121"/>
                <a:gd name="T1" fmla="*/ 13 h 110"/>
                <a:gd name="T2" fmla="*/ 113 w 121"/>
                <a:gd name="T3" fmla="*/ 12 h 110"/>
                <a:gd name="T4" fmla="*/ 104 w 121"/>
                <a:gd name="T5" fmla="*/ 11 h 110"/>
                <a:gd name="T6" fmla="*/ 106 w 121"/>
                <a:gd name="T7" fmla="*/ 6 h 110"/>
                <a:gd name="T8" fmla="*/ 104 w 121"/>
                <a:gd name="T9" fmla="*/ 2 h 110"/>
                <a:gd name="T10" fmla="*/ 93 w 121"/>
                <a:gd name="T11" fmla="*/ 1 h 110"/>
                <a:gd name="T12" fmla="*/ 87 w 121"/>
                <a:gd name="T13" fmla="*/ 0 h 110"/>
                <a:gd name="T14" fmla="*/ 74 w 121"/>
                <a:gd name="T15" fmla="*/ 2 h 110"/>
                <a:gd name="T16" fmla="*/ 59 w 121"/>
                <a:gd name="T17" fmla="*/ 3 h 110"/>
                <a:gd name="T18" fmla="*/ 55 w 121"/>
                <a:gd name="T19" fmla="*/ 9 h 110"/>
                <a:gd name="T20" fmla="*/ 43 w 121"/>
                <a:gd name="T21" fmla="*/ 10 h 110"/>
                <a:gd name="T22" fmla="*/ 21 w 121"/>
                <a:gd name="T23" fmla="*/ 16 h 110"/>
                <a:gd name="T24" fmla="*/ 15 w 121"/>
                <a:gd name="T25" fmla="*/ 24 h 110"/>
                <a:gd name="T26" fmla="*/ 10 w 121"/>
                <a:gd name="T27" fmla="*/ 28 h 110"/>
                <a:gd name="T28" fmla="*/ 2 w 121"/>
                <a:gd name="T29" fmla="*/ 31 h 110"/>
                <a:gd name="T30" fmla="*/ 3 w 121"/>
                <a:gd name="T31" fmla="*/ 34 h 110"/>
                <a:gd name="T32" fmla="*/ 7 w 121"/>
                <a:gd name="T33" fmla="*/ 34 h 110"/>
                <a:gd name="T34" fmla="*/ 14 w 121"/>
                <a:gd name="T35" fmla="*/ 35 h 110"/>
                <a:gd name="T36" fmla="*/ 8 w 121"/>
                <a:gd name="T37" fmla="*/ 37 h 110"/>
                <a:gd name="T38" fmla="*/ 8 w 121"/>
                <a:gd name="T39" fmla="*/ 42 h 110"/>
                <a:gd name="T40" fmla="*/ 15 w 121"/>
                <a:gd name="T41" fmla="*/ 43 h 110"/>
                <a:gd name="T42" fmla="*/ 24 w 121"/>
                <a:gd name="T43" fmla="*/ 44 h 110"/>
                <a:gd name="T44" fmla="*/ 29 w 121"/>
                <a:gd name="T45" fmla="*/ 52 h 110"/>
                <a:gd name="T46" fmla="*/ 29 w 121"/>
                <a:gd name="T47" fmla="*/ 59 h 110"/>
                <a:gd name="T48" fmla="*/ 35 w 121"/>
                <a:gd name="T49" fmla="*/ 62 h 110"/>
                <a:gd name="T50" fmla="*/ 33 w 121"/>
                <a:gd name="T51" fmla="*/ 64 h 110"/>
                <a:gd name="T52" fmla="*/ 35 w 121"/>
                <a:gd name="T53" fmla="*/ 70 h 110"/>
                <a:gd name="T54" fmla="*/ 34 w 121"/>
                <a:gd name="T55" fmla="*/ 75 h 110"/>
                <a:gd name="T56" fmla="*/ 33 w 121"/>
                <a:gd name="T57" fmla="*/ 80 h 110"/>
                <a:gd name="T58" fmla="*/ 37 w 121"/>
                <a:gd name="T59" fmla="*/ 97 h 110"/>
                <a:gd name="T60" fmla="*/ 42 w 121"/>
                <a:gd name="T61" fmla="*/ 107 h 110"/>
                <a:gd name="T62" fmla="*/ 48 w 121"/>
                <a:gd name="T63" fmla="*/ 109 h 110"/>
                <a:gd name="T64" fmla="*/ 52 w 121"/>
                <a:gd name="T65" fmla="*/ 107 h 110"/>
                <a:gd name="T66" fmla="*/ 56 w 121"/>
                <a:gd name="T67" fmla="*/ 101 h 110"/>
                <a:gd name="T68" fmla="*/ 60 w 121"/>
                <a:gd name="T69" fmla="*/ 87 h 110"/>
                <a:gd name="T70" fmla="*/ 67 w 121"/>
                <a:gd name="T71" fmla="*/ 86 h 110"/>
                <a:gd name="T72" fmla="*/ 72 w 121"/>
                <a:gd name="T73" fmla="*/ 82 h 110"/>
                <a:gd name="T74" fmla="*/ 82 w 121"/>
                <a:gd name="T75" fmla="*/ 77 h 110"/>
                <a:gd name="T76" fmla="*/ 89 w 121"/>
                <a:gd name="T77" fmla="*/ 68 h 110"/>
                <a:gd name="T78" fmla="*/ 86 w 121"/>
                <a:gd name="T79" fmla="*/ 66 h 110"/>
                <a:gd name="T80" fmla="*/ 86 w 121"/>
                <a:gd name="T81" fmla="*/ 63 h 110"/>
                <a:gd name="T82" fmla="*/ 94 w 121"/>
                <a:gd name="T83" fmla="*/ 65 h 110"/>
                <a:gd name="T84" fmla="*/ 99 w 121"/>
                <a:gd name="T85" fmla="*/ 62 h 110"/>
                <a:gd name="T86" fmla="*/ 99 w 121"/>
                <a:gd name="T87" fmla="*/ 61 h 110"/>
                <a:gd name="T88" fmla="*/ 99 w 121"/>
                <a:gd name="T89" fmla="*/ 57 h 110"/>
                <a:gd name="T90" fmla="*/ 104 w 121"/>
                <a:gd name="T91" fmla="*/ 47 h 110"/>
                <a:gd name="T92" fmla="*/ 107 w 121"/>
                <a:gd name="T93" fmla="*/ 37 h 110"/>
                <a:gd name="T94" fmla="*/ 107 w 121"/>
                <a:gd name="T95" fmla="*/ 32 h 110"/>
                <a:gd name="T96" fmla="*/ 107 w 121"/>
                <a:gd name="T97" fmla="*/ 30 h 110"/>
                <a:gd name="T98" fmla="*/ 109 w 121"/>
                <a:gd name="T99" fmla="*/ 24 h 110"/>
                <a:gd name="T100" fmla="*/ 113 w 121"/>
                <a:gd name="T101" fmla="*/ 21 h 110"/>
                <a:gd name="T102" fmla="*/ 119 w 121"/>
                <a:gd name="T103" fmla="*/ 17 h 110"/>
                <a:gd name="T104" fmla="*/ 120 w 121"/>
                <a:gd name="T105" fmla="*/ 1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 h="110">
                  <a:moveTo>
                    <a:pt x="120" y="13"/>
                  </a:moveTo>
                  <a:cubicBezTo>
                    <a:pt x="118" y="14"/>
                    <a:pt x="114" y="13"/>
                    <a:pt x="113" y="12"/>
                  </a:cubicBezTo>
                  <a:cubicBezTo>
                    <a:pt x="112" y="11"/>
                    <a:pt x="106" y="10"/>
                    <a:pt x="104" y="11"/>
                  </a:cubicBezTo>
                  <a:cubicBezTo>
                    <a:pt x="102" y="12"/>
                    <a:pt x="104" y="7"/>
                    <a:pt x="106" y="6"/>
                  </a:cubicBezTo>
                  <a:cubicBezTo>
                    <a:pt x="109" y="6"/>
                    <a:pt x="106" y="2"/>
                    <a:pt x="104" y="2"/>
                  </a:cubicBezTo>
                  <a:cubicBezTo>
                    <a:pt x="101" y="2"/>
                    <a:pt x="94" y="1"/>
                    <a:pt x="93" y="1"/>
                  </a:cubicBezTo>
                  <a:cubicBezTo>
                    <a:pt x="91" y="2"/>
                    <a:pt x="88" y="0"/>
                    <a:pt x="87" y="0"/>
                  </a:cubicBezTo>
                  <a:cubicBezTo>
                    <a:pt x="86" y="0"/>
                    <a:pt x="78" y="2"/>
                    <a:pt x="74" y="2"/>
                  </a:cubicBezTo>
                  <a:cubicBezTo>
                    <a:pt x="70" y="2"/>
                    <a:pt x="61" y="2"/>
                    <a:pt x="59" y="3"/>
                  </a:cubicBezTo>
                  <a:cubicBezTo>
                    <a:pt x="57" y="4"/>
                    <a:pt x="55" y="8"/>
                    <a:pt x="55" y="9"/>
                  </a:cubicBezTo>
                  <a:cubicBezTo>
                    <a:pt x="56" y="10"/>
                    <a:pt x="46" y="10"/>
                    <a:pt x="43" y="10"/>
                  </a:cubicBezTo>
                  <a:cubicBezTo>
                    <a:pt x="41" y="10"/>
                    <a:pt x="25" y="14"/>
                    <a:pt x="21" y="16"/>
                  </a:cubicBezTo>
                  <a:cubicBezTo>
                    <a:pt x="17" y="18"/>
                    <a:pt x="13" y="24"/>
                    <a:pt x="15" y="24"/>
                  </a:cubicBezTo>
                  <a:cubicBezTo>
                    <a:pt x="16" y="24"/>
                    <a:pt x="12" y="28"/>
                    <a:pt x="10" y="28"/>
                  </a:cubicBezTo>
                  <a:cubicBezTo>
                    <a:pt x="8" y="29"/>
                    <a:pt x="3" y="29"/>
                    <a:pt x="2" y="31"/>
                  </a:cubicBezTo>
                  <a:cubicBezTo>
                    <a:pt x="0" y="32"/>
                    <a:pt x="3" y="33"/>
                    <a:pt x="3" y="34"/>
                  </a:cubicBezTo>
                  <a:cubicBezTo>
                    <a:pt x="4" y="34"/>
                    <a:pt x="5" y="33"/>
                    <a:pt x="7" y="34"/>
                  </a:cubicBezTo>
                  <a:cubicBezTo>
                    <a:pt x="8" y="34"/>
                    <a:pt x="13" y="35"/>
                    <a:pt x="14" y="35"/>
                  </a:cubicBezTo>
                  <a:cubicBezTo>
                    <a:pt x="15" y="36"/>
                    <a:pt x="10" y="37"/>
                    <a:pt x="8" y="37"/>
                  </a:cubicBezTo>
                  <a:cubicBezTo>
                    <a:pt x="5" y="37"/>
                    <a:pt x="6" y="42"/>
                    <a:pt x="8" y="42"/>
                  </a:cubicBezTo>
                  <a:cubicBezTo>
                    <a:pt x="10" y="43"/>
                    <a:pt x="15" y="44"/>
                    <a:pt x="15" y="43"/>
                  </a:cubicBezTo>
                  <a:cubicBezTo>
                    <a:pt x="16" y="42"/>
                    <a:pt x="21" y="44"/>
                    <a:pt x="24" y="44"/>
                  </a:cubicBezTo>
                  <a:cubicBezTo>
                    <a:pt x="26" y="44"/>
                    <a:pt x="28" y="51"/>
                    <a:pt x="29" y="52"/>
                  </a:cubicBezTo>
                  <a:cubicBezTo>
                    <a:pt x="30" y="53"/>
                    <a:pt x="30" y="58"/>
                    <a:pt x="29" y="59"/>
                  </a:cubicBezTo>
                  <a:cubicBezTo>
                    <a:pt x="29" y="61"/>
                    <a:pt x="34" y="63"/>
                    <a:pt x="35" y="62"/>
                  </a:cubicBezTo>
                  <a:cubicBezTo>
                    <a:pt x="35" y="61"/>
                    <a:pt x="35" y="64"/>
                    <a:pt x="33" y="64"/>
                  </a:cubicBezTo>
                  <a:cubicBezTo>
                    <a:pt x="32" y="64"/>
                    <a:pt x="33" y="69"/>
                    <a:pt x="35" y="70"/>
                  </a:cubicBezTo>
                  <a:cubicBezTo>
                    <a:pt x="37" y="71"/>
                    <a:pt x="36" y="74"/>
                    <a:pt x="34" y="75"/>
                  </a:cubicBezTo>
                  <a:cubicBezTo>
                    <a:pt x="33" y="76"/>
                    <a:pt x="34" y="79"/>
                    <a:pt x="33" y="80"/>
                  </a:cubicBezTo>
                  <a:cubicBezTo>
                    <a:pt x="31" y="81"/>
                    <a:pt x="37" y="92"/>
                    <a:pt x="37" y="97"/>
                  </a:cubicBezTo>
                  <a:cubicBezTo>
                    <a:pt x="37" y="102"/>
                    <a:pt x="40" y="107"/>
                    <a:pt x="42" y="107"/>
                  </a:cubicBezTo>
                  <a:cubicBezTo>
                    <a:pt x="43" y="107"/>
                    <a:pt x="47" y="108"/>
                    <a:pt x="48" y="109"/>
                  </a:cubicBezTo>
                  <a:cubicBezTo>
                    <a:pt x="49" y="110"/>
                    <a:pt x="51" y="108"/>
                    <a:pt x="52" y="107"/>
                  </a:cubicBezTo>
                  <a:cubicBezTo>
                    <a:pt x="52" y="106"/>
                    <a:pt x="54" y="104"/>
                    <a:pt x="56" y="101"/>
                  </a:cubicBezTo>
                  <a:cubicBezTo>
                    <a:pt x="57" y="99"/>
                    <a:pt x="60" y="89"/>
                    <a:pt x="60" y="87"/>
                  </a:cubicBezTo>
                  <a:cubicBezTo>
                    <a:pt x="61" y="86"/>
                    <a:pt x="66" y="87"/>
                    <a:pt x="67" y="86"/>
                  </a:cubicBezTo>
                  <a:cubicBezTo>
                    <a:pt x="68" y="86"/>
                    <a:pt x="71" y="83"/>
                    <a:pt x="72" y="82"/>
                  </a:cubicBezTo>
                  <a:cubicBezTo>
                    <a:pt x="73" y="82"/>
                    <a:pt x="80" y="79"/>
                    <a:pt x="82" y="77"/>
                  </a:cubicBezTo>
                  <a:cubicBezTo>
                    <a:pt x="84" y="76"/>
                    <a:pt x="88" y="70"/>
                    <a:pt x="89" y="68"/>
                  </a:cubicBezTo>
                  <a:cubicBezTo>
                    <a:pt x="91" y="67"/>
                    <a:pt x="88" y="67"/>
                    <a:pt x="86" y="66"/>
                  </a:cubicBezTo>
                  <a:cubicBezTo>
                    <a:pt x="84" y="65"/>
                    <a:pt x="85" y="63"/>
                    <a:pt x="86" y="63"/>
                  </a:cubicBezTo>
                  <a:cubicBezTo>
                    <a:pt x="86" y="62"/>
                    <a:pt x="92" y="64"/>
                    <a:pt x="94" y="65"/>
                  </a:cubicBezTo>
                  <a:cubicBezTo>
                    <a:pt x="96" y="65"/>
                    <a:pt x="100" y="63"/>
                    <a:pt x="99" y="62"/>
                  </a:cubicBezTo>
                  <a:cubicBezTo>
                    <a:pt x="97" y="61"/>
                    <a:pt x="98" y="61"/>
                    <a:pt x="99" y="61"/>
                  </a:cubicBezTo>
                  <a:cubicBezTo>
                    <a:pt x="99" y="61"/>
                    <a:pt x="100" y="57"/>
                    <a:pt x="99" y="57"/>
                  </a:cubicBezTo>
                  <a:cubicBezTo>
                    <a:pt x="98" y="56"/>
                    <a:pt x="105" y="51"/>
                    <a:pt x="104" y="47"/>
                  </a:cubicBezTo>
                  <a:cubicBezTo>
                    <a:pt x="103" y="42"/>
                    <a:pt x="106" y="37"/>
                    <a:pt x="107" y="37"/>
                  </a:cubicBezTo>
                  <a:cubicBezTo>
                    <a:pt x="109" y="37"/>
                    <a:pt x="109" y="32"/>
                    <a:pt x="107" y="32"/>
                  </a:cubicBezTo>
                  <a:cubicBezTo>
                    <a:pt x="104" y="31"/>
                    <a:pt x="106" y="31"/>
                    <a:pt x="107" y="30"/>
                  </a:cubicBezTo>
                  <a:cubicBezTo>
                    <a:pt x="108" y="29"/>
                    <a:pt x="109" y="25"/>
                    <a:pt x="109" y="24"/>
                  </a:cubicBezTo>
                  <a:cubicBezTo>
                    <a:pt x="108" y="23"/>
                    <a:pt x="112" y="22"/>
                    <a:pt x="113" y="21"/>
                  </a:cubicBezTo>
                  <a:cubicBezTo>
                    <a:pt x="113" y="20"/>
                    <a:pt x="117" y="18"/>
                    <a:pt x="119" y="17"/>
                  </a:cubicBezTo>
                  <a:cubicBezTo>
                    <a:pt x="120" y="17"/>
                    <a:pt x="121" y="13"/>
                    <a:pt x="120" y="13"/>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0"/>
            <p:cNvSpPr>
              <a:spLocks/>
            </p:cNvSpPr>
            <p:nvPr/>
          </p:nvSpPr>
          <p:spPr bwMode="auto">
            <a:xfrm>
              <a:off x="2740026" y="2887663"/>
              <a:ext cx="120650" cy="104775"/>
            </a:xfrm>
            <a:custGeom>
              <a:avLst/>
              <a:gdLst>
                <a:gd name="T0" fmla="*/ 15 w 32"/>
                <a:gd name="T1" fmla="*/ 1 h 28"/>
                <a:gd name="T2" fmla="*/ 9 w 32"/>
                <a:gd name="T3" fmla="*/ 4 h 28"/>
                <a:gd name="T4" fmla="*/ 3 w 32"/>
                <a:gd name="T5" fmla="*/ 4 h 28"/>
                <a:gd name="T6" fmla="*/ 1 w 32"/>
                <a:gd name="T7" fmla="*/ 10 h 28"/>
                <a:gd name="T8" fmla="*/ 3 w 32"/>
                <a:gd name="T9" fmla="*/ 16 h 28"/>
                <a:gd name="T10" fmla="*/ 10 w 32"/>
                <a:gd name="T11" fmla="*/ 15 h 28"/>
                <a:gd name="T12" fmla="*/ 9 w 32"/>
                <a:gd name="T13" fmla="*/ 20 h 28"/>
                <a:gd name="T14" fmla="*/ 11 w 32"/>
                <a:gd name="T15" fmla="*/ 24 h 28"/>
                <a:gd name="T16" fmla="*/ 16 w 32"/>
                <a:gd name="T17" fmla="*/ 28 h 28"/>
                <a:gd name="T18" fmla="*/ 21 w 32"/>
                <a:gd name="T19" fmla="*/ 20 h 28"/>
                <a:gd name="T20" fmla="*/ 29 w 32"/>
                <a:gd name="T21" fmla="*/ 20 h 28"/>
                <a:gd name="T22" fmla="*/ 29 w 32"/>
                <a:gd name="T23" fmla="*/ 11 h 28"/>
                <a:gd name="T24" fmla="*/ 23 w 32"/>
                <a:gd name="T25" fmla="*/ 9 h 28"/>
                <a:gd name="T26" fmla="*/ 19 w 32"/>
                <a:gd name="T27" fmla="*/ 7 h 28"/>
                <a:gd name="T28" fmla="*/ 15 w 32"/>
                <a:gd name="T2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8">
                  <a:moveTo>
                    <a:pt x="15" y="1"/>
                  </a:moveTo>
                  <a:cubicBezTo>
                    <a:pt x="13" y="0"/>
                    <a:pt x="9" y="3"/>
                    <a:pt x="9" y="4"/>
                  </a:cubicBezTo>
                  <a:cubicBezTo>
                    <a:pt x="10" y="5"/>
                    <a:pt x="6" y="2"/>
                    <a:pt x="3" y="4"/>
                  </a:cubicBezTo>
                  <a:cubicBezTo>
                    <a:pt x="0" y="5"/>
                    <a:pt x="0" y="10"/>
                    <a:pt x="1" y="10"/>
                  </a:cubicBezTo>
                  <a:cubicBezTo>
                    <a:pt x="2" y="11"/>
                    <a:pt x="3" y="15"/>
                    <a:pt x="3" y="16"/>
                  </a:cubicBezTo>
                  <a:cubicBezTo>
                    <a:pt x="3" y="16"/>
                    <a:pt x="8" y="16"/>
                    <a:pt x="10" y="15"/>
                  </a:cubicBezTo>
                  <a:cubicBezTo>
                    <a:pt x="11" y="14"/>
                    <a:pt x="11" y="18"/>
                    <a:pt x="9" y="20"/>
                  </a:cubicBezTo>
                  <a:cubicBezTo>
                    <a:pt x="8" y="21"/>
                    <a:pt x="10" y="24"/>
                    <a:pt x="11" y="24"/>
                  </a:cubicBezTo>
                  <a:cubicBezTo>
                    <a:pt x="13" y="24"/>
                    <a:pt x="15" y="28"/>
                    <a:pt x="16" y="28"/>
                  </a:cubicBezTo>
                  <a:cubicBezTo>
                    <a:pt x="18" y="28"/>
                    <a:pt x="20" y="22"/>
                    <a:pt x="21" y="20"/>
                  </a:cubicBezTo>
                  <a:cubicBezTo>
                    <a:pt x="22" y="18"/>
                    <a:pt x="27" y="19"/>
                    <a:pt x="29" y="20"/>
                  </a:cubicBezTo>
                  <a:cubicBezTo>
                    <a:pt x="31" y="21"/>
                    <a:pt x="32" y="12"/>
                    <a:pt x="29" y="11"/>
                  </a:cubicBezTo>
                  <a:cubicBezTo>
                    <a:pt x="27" y="9"/>
                    <a:pt x="24" y="10"/>
                    <a:pt x="23" y="9"/>
                  </a:cubicBezTo>
                  <a:cubicBezTo>
                    <a:pt x="22" y="8"/>
                    <a:pt x="20" y="7"/>
                    <a:pt x="19" y="7"/>
                  </a:cubicBezTo>
                  <a:cubicBezTo>
                    <a:pt x="18" y="7"/>
                    <a:pt x="17" y="2"/>
                    <a:pt x="15" y="1"/>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1"/>
            <p:cNvSpPr>
              <a:spLocks/>
            </p:cNvSpPr>
            <p:nvPr/>
          </p:nvSpPr>
          <p:spPr bwMode="auto">
            <a:xfrm>
              <a:off x="2816226" y="2879725"/>
              <a:ext cx="93663" cy="30163"/>
            </a:xfrm>
            <a:custGeom>
              <a:avLst/>
              <a:gdLst>
                <a:gd name="T0" fmla="*/ 15 w 25"/>
                <a:gd name="T1" fmla="*/ 7 h 8"/>
                <a:gd name="T2" fmla="*/ 24 w 25"/>
                <a:gd name="T3" fmla="*/ 3 h 8"/>
                <a:gd name="T4" fmla="*/ 8 w 25"/>
                <a:gd name="T5" fmla="*/ 0 h 8"/>
                <a:gd name="T6" fmla="*/ 0 w 25"/>
                <a:gd name="T7" fmla="*/ 1 h 8"/>
                <a:gd name="T8" fmla="*/ 15 w 25"/>
                <a:gd name="T9" fmla="*/ 7 h 8"/>
              </a:gdLst>
              <a:ahLst/>
              <a:cxnLst>
                <a:cxn ang="0">
                  <a:pos x="T0" y="T1"/>
                </a:cxn>
                <a:cxn ang="0">
                  <a:pos x="T2" y="T3"/>
                </a:cxn>
                <a:cxn ang="0">
                  <a:pos x="T4" y="T5"/>
                </a:cxn>
                <a:cxn ang="0">
                  <a:pos x="T6" y="T7"/>
                </a:cxn>
                <a:cxn ang="0">
                  <a:pos x="T8" y="T9"/>
                </a:cxn>
              </a:cxnLst>
              <a:rect l="0" t="0" r="r" b="b"/>
              <a:pathLst>
                <a:path w="25" h="8">
                  <a:moveTo>
                    <a:pt x="15" y="7"/>
                  </a:moveTo>
                  <a:cubicBezTo>
                    <a:pt x="19" y="8"/>
                    <a:pt x="23" y="4"/>
                    <a:pt x="24" y="3"/>
                  </a:cubicBezTo>
                  <a:cubicBezTo>
                    <a:pt x="25" y="3"/>
                    <a:pt x="13" y="0"/>
                    <a:pt x="8" y="0"/>
                  </a:cubicBezTo>
                  <a:cubicBezTo>
                    <a:pt x="4" y="0"/>
                    <a:pt x="0" y="0"/>
                    <a:pt x="0" y="1"/>
                  </a:cubicBezTo>
                  <a:cubicBezTo>
                    <a:pt x="0" y="2"/>
                    <a:pt x="11" y="7"/>
                    <a:pt x="15" y="7"/>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2"/>
            <p:cNvSpPr>
              <a:spLocks/>
            </p:cNvSpPr>
            <p:nvPr/>
          </p:nvSpPr>
          <p:spPr bwMode="auto">
            <a:xfrm>
              <a:off x="2590801" y="3302000"/>
              <a:ext cx="30163" cy="36513"/>
            </a:xfrm>
            <a:custGeom>
              <a:avLst/>
              <a:gdLst>
                <a:gd name="T0" fmla="*/ 1 w 8"/>
                <a:gd name="T1" fmla="*/ 4 h 10"/>
                <a:gd name="T2" fmla="*/ 0 w 8"/>
                <a:gd name="T3" fmla="*/ 9 h 10"/>
                <a:gd name="T4" fmla="*/ 5 w 8"/>
                <a:gd name="T5" fmla="*/ 10 h 10"/>
                <a:gd name="T6" fmla="*/ 8 w 8"/>
                <a:gd name="T7" fmla="*/ 7 h 10"/>
                <a:gd name="T8" fmla="*/ 5 w 8"/>
                <a:gd name="T9" fmla="*/ 0 h 10"/>
                <a:gd name="T10" fmla="*/ 1 w 8"/>
                <a:gd name="T11" fmla="*/ 4 h 10"/>
              </a:gdLst>
              <a:ahLst/>
              <a:cxnLst>
                <a:cxn ang="0">
                  <a:pos x="T0" y="T1"/>
                </a:cxn>
                <a:cxn ang="0">
                  <a:pos x="T2" y="T3"/>
                </a:cxn>
                <a:cxn ang="0">
                  <a:pos x="T4" y="T5"/>
                </a:cxn>
                <a:cxn ang="0">
                  <a:pos x="T6" y="T7"/>
                </a:cxn>
                <a:cxn ang="0">
                  <a:pos x="T8" y="T9"/>
                </a:cxn>
                <a:cxn ang="0">
                  <a:pos x="T10" y="T11"/>
                </a:cxn>
              </a:cxnLst>
              <a:rect l="0" t="0" r="r" b="b"/>
              <a:pathLst>
                <a:path w="8" h="10">
                  <a:moveTo>
                    <a:pt x="1" y="4"/>
                  </a:moveTo>
                  <a:cubicBezTo>
                    <a:pt x="0" y="3"/>
                    <a:pt x="0" y="7"/>
                    <a:pt x="0" y="9"/>
                  </a:cubicBezTo>
                  <a:cubicBezTo>
                    <a:pt x="0" y="10"/>
                    <a:pt x="4" y="10"/>
                    <a:pt x="5" y="10"/>
                  </a:cubicBezTo>
                  <a:cubicBezTo>
                    <a:pt x="7" y="10"/>
                    <a:pt x="8" y="8"/>
                    <a:pt x="8" y="7"/>
                  </a:cubicBezTo>
                  <a:cubicBezTo>
                    <a:pt x="8" y="6"/>
                    <a:pt x="6" y="0"/>
                    <a:pt x="5" y="0"/>
                  </a:cubicBezTo>
                  <a:cubicBezTo>
                    <a:pt x="4" y="0"/>
                    <a:pt x="2" y="4"/>
                    <a:pt x="1" y="4"/>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
            <p:cNvSpPr>
              <a:spLocks/>
            </p:cNvSpPr>
            <p:nvPr/>
          </p:nvSpPr>
          <p:spPr bwMode="auto">
            <a:xfrm>
              <a:off x="2563813" y="3124200"/>
              <a:ext cx="79375" cy="60325"/>
            </a:xfrm>
            <a:custGeom>
              <a:avLst/>
              <a:gdLst>
                <a:gd name="T0" fmla="*/ 20 w 21"/>
                <a:gd name="T1" fmla="*/ 5 h 16"/>
                <a:gd name="T2" fmla="*/ 12 w 21"/>
                <a:gd name="T3" fmla="*/ 3 h 16"/>
                <a:gd name="T4" fmla="*/ 4 w 21"/>
                <a:gd name="T5" fmla="*/ 1 h 16"/>
                <a:gd name="T6" fmla="*/ 1 w 21"/>
                <a:gd name="T7" fmla="*/ 5 h 16"/>
                <a:gd name="T8" fmla="*/ 3 w 21"/>
                <a:gd name="T9" fmla="*/ 6 h 16"/>
                <a:gd name="T10" fmla="*/ 2 w 21"/>
                <a:gd name="T11" fmla="*/ 10 h 16"/>
                <a:gd name="T12" fmla="*/ 7 w 21"/>
                <a:gd name="T13" fmla="*/ 13 h 16"/>
                <a:gd name="T14" fmla="*/ 11 w 21"/>
                <a:gd name="T15" fmla="*/ 15 h 16"/>
                <a:gd name="T16" fmla="*/ 18 w 21"/>
                <a:gd name="T17" fmla="*/ 13 h 16"/>
                <a:gd name="T18" fmla="*/ 20 w 21"/>
                <a:gd name="T1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6">
                  <a:moveTo>
                    <a:pt x="20" y="5"/>
                  </a:moveTo>
                  <a:cubicBezTo>
                    <a:pt x="19" y="3"/>
                    <a:pt x="13" y="3"/>
                    <a:pt x="12" y="3"/>
                  </a:cubicBezTo>
                  <a:cubicBezTo>
                    <a:pt x="10" y="3"/>
                    <a:pt x="5" y="2"/>
                    <a:pt x="4" y="1"/>
                  </a:cubicBezTo>
                  <a:cubicBezTo>
                    <a:pt x="4" y="0"/>
                    <a:pt x="3" y="4"/>
                    <a:pt x="1" y="5"/>
                  </a:cubicBezTo>
                  <a:cubicBezTo>
                    <a:pt x="0" y="6"/>
                    <a:pt x="2" y="7"/>
                    <a:pt x="3" y="6"/>
                  </a:cubicBezTo>
                  <a:cubicBezTo>
                    <a:pt x="3" y="6"/>
                    <a:pt x="3" y="9"/>
                    <a:pt x="2" y="10"/>
                  </a:cubicBezTo>
                  <a:cubicBezTo>
                    <a:pt x="1" y="11"/>
                    <a:pt x="6" y="11"/>
                    <a:pt x="7" y="13"/>
                  </a:cubicBezTo>
                  <a:cubicBezTo>
                    <a:pt x="7" y="15"/>
                    <a:pt x="9" y="16"/>
                    <a:pt x="11" y="15"/>
                  </a:cubicBezTo>
                  <a:cubicBezTo>
                    <a:pt x="13" y="15"/>
                    <a:pt x="17" y="13"/>
                    <a:pt x="18" y="13"/>
                  </a:cubicBezTo>
                  <a:cubicBezTo>
                    <a:pt x="20" y="13"/>
                    <a:pt x="21" y="6"/>
                    <a:pt x="20" y="5"/>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4"/>
            <p:cNvSpPr>
              <a:spLocks/>
            </p:cNvSpPr>
            <p:nvPr/>
          </p:nvSpPr>
          <p:spPr bwMode="auto">
            <a:xfrm>
              <a:off x="3067051" y="2962275"/>
              <a:ext cx="120650" cy="117475"/>
            </a:xfrm>
            <a:custGeom>
              <a:avLst/>
              <a:gdLst>
                <a:gd name="T0" fmla="*/ 19 w 32"/>
                <a:gd name="T1" fmla="*/ 12 h 31"/>
                <a:gd name="T2" fmla="*/ 31 w 32"/>
                <a:gd name="T3" fmla="*/ 4 h 31"/>
                <a:gd name="T4" fmla="*/ 29 w 32"/>
                <a:gd name="T5" fmla="*/ 0 h 31"/>
                <a:gd name="T6" fmla="*/ 27 w 32"/>
                <a:gd name="T7" fmla="*/ 2 h 31"/>
                <a:gd name="T8" fmla="*/ 13 w 32"/>
                <a:gd name="T9" fmla="*/ 6 h 31"/>
                <a:gd name="T10" fmla="*/ 5 w 32"/>
                <a:gd name="T11" fmla="*/ 11 h 31"/>
                <a:gd name="T12" fmla="*/ 1 w 32"/>
                <a:gd name="T13" fmla="*/ 24 h 31"/>
                <a:gd name="T14" fmla="*/ 6 w 32"/>
                <a:gd name="T15" fmla="*/ 30 h 31"/>
                <a:gd name="T16" fmla="*/ 11 w 32"/>
                <a:gd name="T17" fmla="*/ 30 h 31"/>
                <a:gd name="T18" fmla="*/ 9 w 32"/>
                <a:gd name="T19" fmla="*/ 21 h 31"/>
                <a:gd name="T20" fmla="*/ 19 w 32"/>
                <a:gd name="T21"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1">
                  <a:moveTo>
                    <a:pt x="19" y="12"/>
                  </a:moveTo>
                  <a:cubicBezTo>
                    <a:pt x="21" y="9"/>
                    <a:pt x="30" y="6"/>
                    <a:pt x="31" y="4"/>
                  </a:cubicBezTo>
                  <a:cubicBezTo>
                    <a:pt x="32" y="2"/>
                    <a:pt x="30" y="0"/>
                    <a:pt x="29" y="0"/>
                  </a:cubicBezTo>
                  <a:cubicBezTo>
                    <a:pt x="28" y="0"/>
                    <a:pt x="27" y="1"/>
                    <a:pt x="27" y="2"/>
                  </a:cubicBezTo>
                  <a:cubicBezTo>
                    <a:pt x="27" y="2"/>
                    <a:pt x="17" y="4"/>
                    <a:pt x="13" y="6"/>
                  </a:cubicBezTo>
                  <a:cubicBezTo>
                    <a:pt x="10" y="7"/>
                    <a:pt x="7" y="10"/>
                    <a:pt x="5" y="11"/>
                  </a:cubicBezTo>
                  <a:cubicBezTo>
                    <a:pt x="4" y="12"/>
                    <a:pt x="2" y="23"/>
                    <a:pt x="1" y="24"/>
                  </a:cubicBezTo>
                  <a:cubicBezTo>
                    <a:pt x="0" y="25"/>
                    <a:pt x="4" y="29"/>
                    <a:pt x="6" y="30"/>
                  </a:cubicBezTo>
                  <a:cubicBezTo>
                    <a:pt x="8" y="31"/>
                    <a:pt x="11" y="31"/>
                    <a:pt x="11" y="30"/>
                  </a:cubicBezTo>
                  <a:cubicBezTo>
                    <a:pt x="12" y="30"/>
                    <a:pt x="10" y="23"/>
                    <a:pt x="9" y="21"/>
                  </a:cubicBezTo>
                  <a:cubicBezTo>
                    <a:pt x="8" y="18"/>
                    <a:pt x="16" y="14"/>
                    <a:pt x="19" y="12"/>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5"/>
            <p:cNvSpPr>
              <a:spLocks/>
            </p:cNvSpPr>
            <p:nvPr/>
          </p:nvSpPr>
          <p:spPr bwMode="auto">
            <a:xfrm>
              <a:off x="3094038" y="2876550"/>
              <a:ext cx="38100" cy="41275"/>
            </a:xfrm>
            <a:custGeom>
              <a:avLst/>
              <a:gdLst>
                <a:gd name="T0" fmla="*/ 1 w 10"/>
                <a:gd name="T1" fmla="*/ 8 h 11"/>
                <a:gd name="T2" fmla="*/ 10 w 10"/>
                <a:gd name="T3" fmla="*/ 7 h 11"/>
                <a:gd name="T4" fmla="*/ 1 w 10"/>
                <a:gd name="T5" fmla="*/ 8 h 11"/>
              </a:gdLst>
              <a:ahLst/>
              <a:cxnLst>
                <a:cxn ang="0">
                  <a:pos x="T0" y="T1"/>
                </a:cxn>
                <a:cxn ang="0">
                  <a:pos x="T2" y="T3"/>
                </a:cxn>
                <a:cxn ang="0">
                  <a:pos x="T4" y="T5"/>
                </a:cxn>
              </a:cxnLst>
              <a:rect l="0" t="0" r="r" b="b"/>
              <a:pathLst>
                <a:path w="10" h="11">
                  <a:moveTo>
                    <a:pt x="1" y="8"/>
                  </a:moveTo>
                  <a:cubicBezTo>
                    <a:pt x="4" y="11"/>
                    <a:pt x="6" y="7"/>
                    <a:pt x="10" y="7"/>
                  </a:cubicBezTo>
                  <a:cubicBezTo>
                    <a:pt x="10" y="0"/>
                    <a:pt x="0" y="3"/>
                    <a:pt x="1" y="8"/>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6"/>
            <p:cNvSpPr>
              <a:spLocks/>
            </p:cNvSpPr>
            <p:nvPr/>
          </p:nvSpPr>
          <p:spPr bwMode="auto">
            <a:xfrm>
              <a:off x="3341688" y="2898775"/>
              <a:ext cx="57150" cy="22225"/>
            </a:xfrm>
            <a:custGeom>
              <a:avLst/>
              <a:gdLst>
                <a:gd name="T0" fmla="*/ 0 w 15"/>
                <a:gd name="T1" fmla="*/ 3 h 6"/>
                <a:gd name="T2" fmla="*/ 12 w 15"/>
                <a:gd name="T3" fmla="*/ 5 h 6"/>
                <a:gd name="T4" fmla="*/ 8 w 15"/>
                <a:gd name="T5" fmla="*/ 1 h 6"/>
                <a:gd name="T6" fmla="*/ 0 w 15"/>
                <a:gd name="T7" fmla="*/ 3 h 6"/>
              </a:gdLst>
              <a:ahLst/>
              <a:cxnLst>
                <a:cxn ang="0">
                  <a:pos x="T0" y="T1"/>
                </a:cxn>
                <a:cxn ang="0">
                  <a:pos x="T2" y="T3"/>
                </a:cxn>
                <a:cxn ang="0">
                  <a:pos x="T4" y="T5"/>
                </a:cxn>
                <a:cxn ang="0">
                  <a:pos x="T6" y="T7"/>
                </a:cxn>
              </a:cxnLst>
              <a:rect l="0" t="0" r="r" b="b"/>
              <a:pathLst>
                <a:path w="15" h="6">
                  <a:moveTo>
                    <a:pt x="0" y="3"/>
                  </a:moveTo>
                  <a:cubicBezTo>
                    <a:pt x="0" y="5"/>
                    <a:pt x="9" y="6"/>
                    <a:pt x="12" y="5"/>
                  </a:cubicBezTo>
                  <a:cubicBezTo>
                    <a:pt x="15" y="5"/>
                    <a:pt x="12" y="0"/>
                    <a:pt x="8" y="1"/>
                  </a:cubicBezTo>
                  <a:cubicBezTo>
                    <a:pt x="4" y="1"/>
                    <a:pt x="0" y="2"/>
                    <a:pt x="0" y="3"/>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7"/>
            <p:cNvSpPr>
              <a:spLocks/>
            </p:cNvSpPr>
            <p:nvPr/>
          </p:nvSpPr>
          <p:spPr bwMode="auto">
            <a:xfrm>
              <a:off x="2055813" y="3162300"/>
              <a:ext cx="53975" cy="33338"/>
            </a:xfrm>
            <a:custGeom>
              <a:avLst/>
              <a:gdLst>
                <a:gd name="T0" fmla="*/ 1 w 14"/>
                <a:gd name="T1" fmla="*/ 3 h 9"/>
                <a:gd name="T2" fmla="*/ 3 w 14"/>
                <a:gd name="T3" fmla="*/ 9 h 9"/>
                <a:gd name="T4" fmla="*/ 10 w 14"/>
                <a:gd name="T5" fmla="*/ 3 h 9"/>
                <a:gd name="T6" fmla="*/ 14 w 14"/>
                <a:gd name="T7" fmla="*/ 5 h 9"/>
                <a:gd name="T8" fmla="*/ 6 w 14"/>
                <a:gd name="T9" fmla="*/ 0 h 9"/>
                <a:gd name="T10" fmla="*/ 1 w 14"/>
                <a:gd name="T11" fmla="*/ 3 h 9"/>
              </a:gdLst>
              <a:ahLst/>
              <a:cxnLst>
                <a:cxn ang="0">
                  <a:pos x="T0" y="T1"/>
                </a:cxn>
                <a:cxn ang="0">
                  <a:pos x="T2" y="T3"/>
                </a:cxn>
                <a:cxn ang="0">
                  <a:pos x="T4" y="T5"/>
                </a:cxn>
                <a:cxn ang="0">
                  <a:pos x="T6" y="T7"/>
                </a:cxn>
                <a:cxn ang="0">
                  <a:pos x="T8" y="T9"/>
                </a:cxn>
                <a:cxn ang="0">
                  <a:pos x="T10" y="T11"/>
                </a:cxn>
              </a:cxnLst>
              <a:rect l="0" t="0" r="r" b="b"/>
              <a:pathLst>
                <a:path w="14" h="9">
                  <a:moveTo>
                    <a:pt x="1" y="3"/>
                  </a:moveTo>
                  <a:cubicBezTo>
                    <a:pt x="0" y="4"/>
                    <a:pt x="1" y="9"/>
                    <a:pt x="3" y="9"/>
                  </a:cubicBezTo>
                  <a:cubicBezTo>
                    <a:pt x="5" y="9"/>
                    <a:pt x="8" y="2"/>
                    <a:pt x="10" y="3"/>
                  </a:cubicBezTo>
                  <a:cubicBezTo>
                    <a:pt x="13" y="5"/>
                    <a:pt x="14" y="5"/>
                    <a:pt x="14" y="5"/>
                  </a:cubicBezTo>
                  <a:cubicBezTo>
                    <a:pt x="13" y="4"/>
                    <a:pt x="7" y="1"/>
                    <a:pt x="6" y="0"/>
                  </a:cubicBezTo>
                  <a:cubicBezTo>
                    <a:pt x="5" y="0"/>
                    <a:pt x="2" y="2"/>
                    <a:pt x="1" y="3"/>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8"/>
            <p:cNvSpPr>
              <a:spLocks/>
            </p:cNvSpPr>
            <p:nvPr/>
          </p:nvSpPr>
          <p:spPr bwMode="auto">
            <a:xfrm>
              <a:off x="2151063" y="3752850"/>
              <a:ext cx="22225" cy="11113"/>
            </a:xfrm>
            <a:custGeom>
              <a:avLst/>
              <a:gdLst>
                <a:gd name="T0" fmla="*/ 0 w 6"/>
                <a:gd name="T1" fmla="*/ 2 h 3"/>
                <a:gd name="T2" fmla="*/ 5 w 6"/>
                <a:gd name="T3" fmla="*/ 2 h 3"/>
                <a:gd name="T4" fmla="*/ 4 w 6"/>
                <a:gd name="T5" fmla="*/ 0 h 3"/>
                <a:gd name="T6" fmla="*/ 0 w 6"/>
                <a:gd name="T7" fmla="*/ 2 h 3"/>
              </a:gdLst>
              <a:ahLst/>
              <a:cxnLst>
                <a:cxn ang="0">
                  <a:pos x="T0" y="T1"/>
                </a:cxn>
                <a:cxn ang="0">
                  <a:pos x="T2" y="T3"/>
                </a:cxn>
                <a:cxn ang="0">
                  <a:pos x="T4" y="T5"/>
                </a:cxn>
                <a:cxn ang="0">
                  <a:pos x="T6" y="T7"/>
                </a:cxn>
              </a:cxnLst>
              <a:rect l="0" t="0" r="r" b="b"/>
              <a:pathLst>
                <a:path w="6" h="3">
                  <a:moveTo>
                    <a:pt x="0" y="2"/>
                  </a:moveTo>
                  <a:cubicBezTo>
                    <a:pt x="0" y="3"/>
                    <a:pt x="4" y="3"/>
                    <a:pt x="5" y="2"/>
                  </a:cubicBezTo>
                  <a:cubicBezTo>
                    <a:pt x="6" y="1"/>
                    <a:pt x="5" y="0"/>
                    <a:pt x="4" y="0"/>
                  </a:cubicBezTo>
                  <a:cubicBezTo>
                    <a:pt x="3" y="0"/>
                    <a:pt x="0" y="2"/>
                    <a:pt x="0" y="2"/>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9"/>
            <p:cNvSpPr>
              <a:spLocks/>
            </p:cNvSpPr>
            <p:nvPr/>
          </p:nvSpPr>
          <p:spPr bwMode="auto">
            <a:xfrm>
              <a:off x="2003426" y="3703638"/>
              <a:ext cx="136525" cy="60325"/>
            </a:xfrm>
            <a:custGeom>
              <a:avLst/>
              <a:gdLst>
                <a:gd name="T0" fmla="*/ 21 w 36"/>
                <a:gd name="T1" fmla="*/ 9 h 16"/>
                <a:gd name="T2" fmla="*/ 23 w 36"/>
                <a:gd name="T3" fmla="*/ 13 h 16"/>
                <a:gd name="T4" fmla="*/ 29 w 36"/>
                <a:gd name="T5" fmla="*/ 16 h 16"/>
                <a:gd name="T6" fmla="*/ 34 w 36"/>
                <a:gd name="T7" fmla="*/ 14 h 16"/>
                <a:gd name="T8" fmla="*/ 30 w 36"/>
                <a:gd name="T9" fmla="*/ 8 h 16"/>
                <a:gd name="T10" fmla="*/ 24 w 36"/>
                <a:gd name="T11" fmla="*/ 5 h 16"/>
                <a:gd name="T12" fmla="*/ 18 w 36"/>
                <a:gd name="T13" fmla="*/ 1 h 16"/>
                <a:gd name="T14" fmla="*/ 7 w 36"/>
                <a:gd name="T15" fmla="*/ 0 h 16"/>
                <a:gd name="T16" fmla="*/ 0 w 36"/>
                <a:gd name="T17" fmla="*/ 3 h 16"/>
                <a:gd name="T18" fmla="*/ 6 w 36"/>
                <a:gd name="T19" fmla="*/ 4 h 16"/>
                <a:gd name="T20" fmla="*/ 15 w 36"/>
                <a:gd name="T21" fmla="*/ 7 h 16"/>
                <a:gd name="T22" fmla="*/ 21 w 36"/>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16">
                  <a:moveTo>
                    <a:pt x="21" y="9"/>
                  </a:moveTo>
                  <a:cubicBezTo>
                    <a:pt x="23" y="8"/>
                    <a:pt x="22" y="12"/>
                    <a:pt x="23" y="13"/>
                  </a:cubicBezTo>
                  <a:cubicBezTo>
                    <a:pt x="23" y="14"/>
                    <a:pt x="28" y="15"/>
                    <a:pt x="29" y="16"/>
                  </a:cubicBezTo>
                  <a:cubicBezTo>
                    <a:pt x="30" y="16"/>
                    <a:pt x="32" y="14"/>
                    <a:pt x="34" y="14"/>
                  </a:cubicBezTo>
                  <a:cubicBezTo>
                    <a:pt x="36" y="15"/>
                    <a:pt x="33" y="8"/>
                    <a:pt x="30" y="8"/>
                  </a:cubicBezTo>
                  <a:cubicBezTo>
                    <a:pt x="27" y="8"/>
                    <a:pt x="25" y="5"/>
                    <a:pt x="24" y="5"/>
                  </a:cubicBezTo>
                  <a:cubicBezTo>
                    <a:pt x="23" y="4"/>
                    <a:pt x="19" y="2"/>
                    <a:pt x="18" y="1"/>
                  </a:cubicBezTo>
                  <a:cubicBezTo>
                    <a:pt x="17" y="1"/>
                    <a:pt x="9" y="0"/>
                    <a:pt x="7" y="0"/>
                  </a:cubicBezTo>
                  <a:cubicBezTo>
                    <a:pt x="4" y="0"/>
                    <a:pt x="1" y="3"/>
                    <a:pt x="0" y="3"/>
                  </a:cubicBezTo>
                  <a:cubicBezTo>
                    <a:pt x="0" y="4"/>
                    <a:pt x="5" y="5"/>
                    <a:pt x="6" y="4"/>
                  </a:cubicBezTo>
                  <a:cubicBezTo>
                    <a:pt x="7" y="4"/>
                    <a:pt x="14" y="5"/>
                    <a:pt x="15" y="7"/>
                  </a:cubicBezTo>
                  <a:cubicBezTo>
                    <a:pt x="16" y="8"/>
                    <a:pt x="19" y="9"/>
                    <a:pt x="21" y="9"/>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50"/>
            <p:cNvSpPr>
              <a:spLocks/>
            </p:cNvSpPr>
            <p:nvPr/>
          </p:nvSpPr>
          <p:spPr bwMode="auto">
            <a:xfrm>
              <a:off x="2052638" y="3752850"/>
              <a:ext cx="22225" cy="11113"/>
            </a:xfrm>
            <a:custGeom>
              <a:avLst/>
              <a:gdLst>
                <a:gd name="T0" fmla="*/ 0 w 6"/>
                <a:gd name="T1" fmla="*/ 2 h 3"/>
                <a:gd name="T2" fmla="*/ 5 w 6"/>
                <a:gd name="T3" fmla="*/ 3 h 3"/>
                <a:gd name="T4" fmla="*/ 5 w 6"/>
                <a:gd name="T5" fmla="*/ 1 h 3"/>
                <a:gd name="T6" fmla="*/ 0 w 6"/>
                <a:gd name="T7" fmla="*/ 2 h 3"/>
              </a:gdLst>
              <a:ahLst/>
              <a:cxnLst>
                <a:cxn ang="0">
                  <a:pos x="T0" y="T1"/>
                </a:cxn>
                <a:cxn ang="0">
                  <a:pos x="T2" y="T3"/>
                </a:cxn>
                <a:cxn ang="0">
                  <a:pos x="T4" y="T5"/>
                </a:cxn>
                <a:cxn ang="0">
                  <a:pos x="T6" y="T7"/>
                </a:cxn>
              </a:cxnLst>
              <a:rect l="0" t="0" r="r" b="b"/>
              <a:pathLst>
                <a:path w="6" h="3">
                  <a:moveTo>
                    <a:pt x="0" y="2"/>
                  </a:moveTo>
                  <a:cubicBezTo>
                    <a:pt x="0" y="3"/>
                    <a:pt x="4" y="3"/>
                    <a:pt x="5" y="3"/>
                  </a:cubicBezTo>
                  <a:cubicBezTo>
                    <a:pt x="6" y="3"/>
                    <a:pt x="6" y="2"/>
                    <a:pt x="5" y="1"/>
                  </a:cubicBezTo>
                  <a:cubicBezTo>
                    <a:pt x="4" y="0"/>
                    <a:pt x="0" y="2"/>
                    <a:pt x="0" y="2"/>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51"/>
            <p:cNvSpPr>
              <a:spLocks/>
            </p:cNvSpPr>
            <p:nvPr/>
          </p:nvSpPr>
          <p:spPr bwMode="auto">
            <a:xfrm>
              <a:off x="2052638" y="3681413"/>
              <a:ext cx="15875" cy="14288"/>
            </a:xfrm>
            <a:custGeom>
              <a:avLst/>
              <a:gdLst>
                <a:gd name="T0" fmla="*/ 2 w 4"/>
                <a:gd name="T1" fmla="*/ 0 h 4"/>
                <a:gd name="T2" fmla="*/ 0 w 4"/>
                <a:gd name="T3" fmla="*/ 2 h 4"/>
                <a:gd name="T4" fmla="*/ 2 w 4"/>
                <a:gd name="T5" fmla="*/ 4 h 4"/>
                <a:gd name="T6" fmla="*/ 2 w 4"/>
                <a:gd name="T7" fmla="*/ 0 h 4"/>
              </a:gdLst>
              <a:ahLst/>
              <a:cxnLst>
                <a:cxn ang="0">
                  <a:pos x="T0" y="T1"/>
                </a:cxn>
                <a:cxn ang="0">
                  <a:pos x="T2" y="T3"/>
                </a:cxn>
                <a:cxn ang="0">
                  <a:pos x="T4" y="T5"/>
                </a:cxn>
                <a:cxn ang="0">
                  <a:pos x="T6" y="T7"/>
                </a:cxn>
              </a:cxnLst>
              <a:rect l="0" t="0" r="r" b="b"/>
              <a:pathLst>
                <a:path w="4" h="4">
                  <a:moveTo>
                    <a:pt x="2" y="0"/>
                  </a:moveTo>
                  <a:cubicBezTo>
                    <a:pt x="1" y="0"/>
                    <a:pt x="0" y="1"/>
                    <a:pt x="0" y="2"/>
                  </a:cubicBezTo>
                  <a:cubicBezTo>
                    <a:pt x="0" y="3"/>
                    <a:pt x="1" y="4"/>
                    <a:pt x="2" y="4"/>
                  </a:cubicBezTo>
                  <a:cubicBezTo>
                    <a:pt x="3" y="4"/>
                    <a:pt x="4" y="1"/>
                    <a:pt x="2" y="0"/>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52"/>
            <p:cNvSpPr>
              <a:spLocks/>
            </p:cNvSpPr>
            <p:nvPr/>
          </p:nvSpPr>
          <p:spPr bwMode="auto">
            <a:xfrm>
              <a:off x="2082801" y="3676650"/>
              <a:ext cx="11113" cy="19050"/>
            </a:xfrm>
            <a:custGeom>
              <a:avLst/>
              <a:gdLst>
                <a:gd name="T0" fmla="*/ 3 w 3"/>
                <a:gd name="T1" fmla="*/ 2 h 5"/>
                <a:gd name="T2" fmla="*/ 0 w 3"/>
                <a:gd name="T3" fmla="*/ 0 h 5"/>
                <a:gd name="T4" fmla="*/ 0 w 3"/>
                <a:gd name="T5" fmla="*/ 3 h 5"/>
                <a:gd name="T6" fmla="*/ 3 w 3"/>
                <a:gd name="T7" fmla="*/ 2 h 5"/>
              </a:gdLst>
              <a:ahLst/>
              <a:cxnLst>
                <a:cxn ang="0">
                  <a:pos x="T0" y="T1"/>
                </a:cxn>
                <a:cxn ang="0">
                  <a:pos x="T2" y="T3"/>
                </a:cxn>
                <a:cxn ang="0">
                  <a:pos x="T4" y="T5"/>
                </a:cxn>
                <a:cxn ang="0">
                  <a:pos x="T6" y="T7"/>
                </a:cxn>
              </a:cxnLst>
              <a:rect l="0" t="0" r="r" b="b"/>
              <a:pathLst>
                <a:path w="3" h="5">
                  <a:moveTo>
                    <a:pt x="3" y="2"/>
                  </a:moveTo>
                  <a:cubicBezTo>
                    <a:pt x="3" y="1"/>
                    <a:pt x="1" y="0"/>
                    <a:pt x="0" y="0"/>
                  </a:cubicBezTo>
                  <a:cubicBezTo>
                    <a:pt x="0" y="0"/>
                    <a:pt x="0" y="2"/>
                    <a:pt x="0" y="3"/>
                  </a:cubicBezTo>
                  <a:cubicBezTo>
                    <a:pt x="0" y="5"/>
                    <a:pt x="3" y="3"/>
                    <a:pt x="3" y="2"/>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53"/>
            <p:cNvSpPr>
              <a:spLocks/>
            </p:cNvSpPr>
            <p:nvPr/>
          </p:nvSpPr>
          <p:spPr bwMode="auto">
            <a:xfrm>
              <a:off x="2097088" y="3695700"/>
              <a:ext cx="26988" cy="26988"/>
            </a:xfrm>
            <a:custGeom>
              <a:avLst/>
              <a:gdLst>
                <a:gd name="T0" fmla="*/ 5 w 7"/>
                <a:gd name="T1" fmla="*/ 6 h 7"/>
                <a:gd name="T2" fmla="*/ 6 w 7"/>
                <a:gd name="T3" fmla="*/ 4 h 7"/>
                <a:gd name="T4" fmla="*/ 2 w 7"/>
                <a:gd name="T5" fmla="*/ 0 h 7"/>
                <a:gd name="T6" fmla="*/ 0 w 7"/>
                <a:gd name="T7" fmla="*/ 3 h 7"/>
                <a:gd name="T8" fmla="*/ 2 w 7"/>
                <a:gd name="T9" fmla="*/ 5 h 7"/>
                <a:gd name="T10" fmla="*/ 5 w 7"/>
                <a:gd name="T11" fmla="*/ 6 h 7"/>
              </a:gdLst>
              <a:ahLst/>
              <a:cxnLst>
                <a:cxn ang="0">
                  <a:pos x="T0" y="T1"/>
                </a:cxn>
                <a:cxn ang="0">
                  <a:pos x="T2" y="T3"/>
                </a:cxn>
                <a:cxn ang="0">
                  <a:pos x="T4" y="T5"/>
                </a:cxn>
                <a:cxn ang="0">
                  <a:pos x="T6" y="T7"/>
                </a:cxn>
                <a:cxn ang="0">
                  <a:pos x="T8" y="T9"/>
                </a:cxn>
                <a:cxn ang="0">
                  <a:pos x="T10" y="T11"/>
                </a:cxn>
              </a:cxnLst>
              <a:rect l="0" t="0" r="r" b="b"/>
              <a:pathLst>
                <a:path w="7" h="7">
                  <a:moveTo>
                    <a:pt x="5" y="6"/>
                  </a:moveTo>
                  <a:cubicBezTo>
                    <a:pt x="7" y="6"/>
                    <a:pt x="7" y="4"/>
                    <a:pt x="6" y="4"/>
                  </a:cubicBezTo>
                  <a:cubicBezTo>
                    <a:pt x="5" y="4"/>
                    <a:pt x="3" y="1"/>
                    <a:pt x="2" y="0"/>
                  </a:cubicBezTo>
                  <a:cubicBezTo>
                    <a:pt x="1" y="0"/>
                    <a:pt x="0" y="2"/>
                    <a:pt x="0" y="3"/>
                  </a:cubicBezTo>
                  <a:cubicBezTo>
                    <a:pt x="0" y="4"/>
                    <a:pt x="1" y="5"/>
                    <a:pt x="2" y="5"/>
                  </a:cubicBezTo>
                  <a:cubicBezTo>
                    <a:pt x="2" y="4"/>
                    <a:pt x="4" y="7"/>
                    <a:pt x="5" y="6"/>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54"/>
            <p:cNvSpPr>
              <a:spLocks/>
            </p:cNvSpPr>
            <p:nvPr/>
          </p:nvSpPr>
          <p:spPr bwMode="auto">
            <a:xfrm>
              <a:off x="3822701" y="3959225"/>
              <a:ext cx="46038" cy="33338"/>
            </a:xfrm>
            <a:custGeom>
              <a:avLst/>
              <a:gdLst>
                <a:gd name="T0" fmla="*/ 9 w 12"/>
                <a:gd name="T1" fmla="*/ 2 h 9"/>
                <a:gd name="T2" fmla="*/ 4 w 12"/>
                <a:gd name="T3" fmla="*/ 2 h 9"/>
                <a:gd name="T4" fmla="*/ 1 w 12"/>
                <a:gd name="T5" fmla="*/ 4 h 9"/>
                <a:gd name="T6" fmla="*/ 2 w 12"/>
                <a:gd name="T7" fmla="*/ 6 h 9"/>
                <a:gd name="T8" fmla="*/ 10 w 12"/>
                <a:gd name="T9" fmla="*/ 9 h 9"/>
                <a:gd name="T10" fmla="*/ 12 w 12"/>
                <a:gd name="T11" fmla="*/ 0 h 9"/>
                <a:gd name="T12" fmla="*/ 9 w 12"/>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9" y="2"/>
                  </a:moveTo>
                  <a:cubicBezTo>
                    <a:pt x="8" y="2"/>
                    <a:pt x="4" y="2"/>
                    <a:pt x="4" y="2"/>
                  </a:cubicBezTo>
                  <a:cubicBezTo>
                    <a:pt x="3" y="1"/>
                    <a:pt x="2" y="3"/>
                    <a:pt x="1" y="4"/>
                  </a:cubicBezTo>
                  <a:cubicBezTo>
                    <a:pt x="0" y="4"/>
                    <a:pt x="1" y="6"/>
                    <a:pt x="2" y="6"/>
                  </a:cubicBezTo>
                  <a:cubicBezTo>
                    <a:pt x="3" y="5"/>
                    <a:pt x="7" y="7"/>
                    <a:pt x="10" y="9"/>
                  </a:cubicBezTo>
                  <a:cubicBezTo>
                    <a:pt x="11" y="6"/>
                    <a:pt x="12" y="3"/>
                    <a:pt x="12" y="0"/>
                  </a:cubicBezTo>
                  <a:cubicBezTo>
                    <a:pt x="11" y="0"/>
                    <a:pt x="10" y="1"/>
                    <a:pt x="9" y="2"/>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55"/>
            <p:cNvSpPr>
              <a:spLocks/>
            </p:cNvSpPr>
            <p:nvPr/>
          </p:nvSpPr>
          <p:spPr bwMode="auto">
            <a:xfrm>
              <a:off x="1747838" y="3016250"/>
              <a:ext cx="688975" cy="1581150"/>
            </a:xfrm>
            <a:custGeom>
              <a:avLst/>
              <a:gdLst>
                <a:gd name="T0" fmla="*/ 99 w 183"/>
                <a:gd name="T1" fmla="*/ 310 h 421"/>
                <a:gd name="T2" fmla="*/ 99 w 183"/>
                <a:gd name="T3" fmla="*/ 336 h 421"/>
                <a:gd name="T4" fmla="*/ 98 w 183"/>
                <a:gd name="T5" fmla="*/ 372 h 421"/>
                <a:gd name="T6" fmla="*/ 98 w 183"/>
                <a:gd name="T7" fmla="*/ 398 h 421"/>
                <a:gd name="T8" fmla="*/ 106 w 183"/>
                <a:gd name="T9" fmla="*/ 418 h 421"/>
                <a:gd name="T10" fmla="*/ 118 w 183"/>
                <a:gd name="T11" fmla="*/ 417 h 421"/>
                <a:gd name="T12" fmla="*/ 120 w 183"/>
                <a:gd name="T13" fmla="*/ 398 h 421"/>
                <a:gd name="T14" fmla="*/ 125 w 183"/>
                <a:gd name="T15" fmla="*/ 371 h 421"/>
                <a:gd name="T16" fmla="*/ 140 w 183"/>
                <a:gd name="T17" fmla="*/ 352 h 421"/>
                <a:gd name="T18" fmla="*/ 151 w 183"/>
                <a:gd name="T19" fmla="*/ 337 h 421"/>
                <a:gd name="T20" fmla="*/ 166 w 183"/>
                <a:gd name="T21" fmla="*/ 318 h 421"/>
                <a:gd name="T22" fmla="*/ 174 w 183"/>
                <a:gd name="T23" fmla="*/ 291 h 421"/>
                <a:gd name="T24" fmla="*/ 183 w 183"/>
                <a:gd name="T25" fmla="*/ 273 h 421"/>
                <a:gd name="T26" fmla="*/ 178 w 183"/>
                <a:gd name="T27" fmla="*/ 260 h 421"/>
                <a:gd name="T28" fmla="*/ 155 w 183"/>
                <a:gd name="T29" fmla="*/ 251 h 421"/>
                <a:gd name="T30" fmla="*/ 129 w 183"/>
                <a:gd name="T31" fmla="*/ 228 h 421"/>
                <a:gd name="T32" fmla="*/ 106 w 183"/>
                <a:gd name="T33" fmla="*/ 214 h 421"/>
                <a:gd name="T34" fmla="*/ 91 w 183"/>
                <a:gd name="T35" fmla="*/ 213 h 421"/>
                <a:gd name="T36" fmla="*/ 73 w 183"/>
                <a:gd name="T37" fmla="*/ 221 h 421"/>
                <a:gd name="T38" fmla="*/ 61 w 183"/>
                <a:gd name="T39" fmla="*/ 192 h 421"/>
                <a:gd name="T40" fmla="*/ 37 w 183"/>
                <a:gd name="T41" fmla="*/ 183 h 421"/>
                <a:gd name="T42" fmla="*/ 61 w 183"/>
                <a:gd name="T43" fmla="*/ 165 h 421"/>
                <a:gd name="T44" fmla="*/ 80 w 183"/>
                <a:gd name="T45" fmla="*/ 169 h 421"/>
                <a:gd name="T46" fmla="*/ 91 w 183"/>
                <a:gd name="T47" fmla="*/ 144 h 421"/>
                <a:gd name="T48" fmla="*/ 104 w 183"/>
                <a:gd name="T49" fmla="*/ 126 h 421"/>
                <a:gd name="T50" fmla="*/ 119 w 183"/>
                <a:gd name="T51" fmla="*/ 116 h 421"/>
                <a:gd name="T52" fmla="*/ 125 w 183"/>
                <a:gd name="T53" fmla="*/ 101 h 421"/>
                <a:gd name="T54" fmla="*/ 135 w 183"/>
                <a:gd name="T55" fmla="*/ 102 h 421"/>
                <a:gd name="T56" fmla="*/ 144 w 183"/>
                <a:gd name="T57" fmla="*/ 109 h 421"/>
                <a:gd name="T58" fmla="*/ 141 w 183"/>
                <a:gd name="T59" fmla="*/ 86 h 421"/>
                <a:gd name="T60" fmla="*/ 132 w 183"/>
                <a:gd name="T61" fmla="*/ 70 h 421"/>
                <a:gd name="T62" fmla="*/ 119 w 183"/>
                <a:gd name="T63" fmla="*/ 62 h 421"/>
                <a:gd name="T64" fmla="*/ 104 w 183"/>
                <a:gd name="T65" fmla="*/ 49 h 421"/>
                <a:gd name="T66" fmla="*/ 93 w 183"/>
                <a:gd name="T67" fmla="*/ 73 h 421"/>
                <a:gd name="T68" fmla="*/ 86 w 183"/>
                <a:gd name="T69" fmla="*/ 80 h 421"/>
                <a:gd name="T70" fmla="*/ 71 w 183"/>
                <a:gd name="T71" fmla="*/ 69 h 421"/>
                <a:gd name="T72" fmla="*/ 71 w 183"/>
                <a:gd name="T73" fmla="*/ 52 h 421"/>
                <a:gd name="T74" fmla="*/ 92 w 183"/>
                <a:gd name="T75" fmla="*/ 34 h 421"/>
                <a:gd name="T76" fmla="*/ 99 w 183"/>
                <a:gd name="T77" fmla="*/ 19 h 421"/>
                <a:gd name="T78" fmla="*/ 113 w 183"/>
                <a:gd name="T79" fmla="*/ 28 h 421"/>
                <a:gd name="T80" fmla="*/ 122 w 183"/>
                <a:gd name="T81" fmla="*/ 50 h 421"/>
                <a:gd name="T82" fmla="*/ 131 w 183"/>
                <a:gd name="T83" fmla="*/ 38 h 421"/>
                <a:gd name="T84" fmla="*/ 134 w 183"/>
                <a:gd name="T85" fmla="*/ 28 h 421"/>
                <a:gd name="T86" fmla="*/ 126 w 183"/>
                <a:gd name="T87" fmla="*/ 13 h 421"/>
                <a:gd name="T88" fmla="*/ 105 w 183"/>
                <a:gd name="T89" fmla="*/ 6 h 421"/>
                <a:gd name="T90" fmla="*/ 84 w 183"/>
                <a:gd name="T91" fmla="*/ 11 h 421"/>
                <a:gd name="T92" fmla="*/ 84 w 183"/>
                <a:gd name="T93" fmla="*/ 23 h 421"/>
                <a:gd name="T94" fmla="*/ 70 w 183"/>
                <a:gd name="T95" fmla="*/ 16 h 421"/>
                <a:gd name="T96" fmla="*/ 64 w 183"/>
                <a:gd name="T97" fmla="*/ 22 h 421"/>
                <a:gd name="T98" fmla="*/ 53 w 183"/>
                <a:gd name="T99" fmla="*/ 37 h 421"/>
                <a:gd name="T100" fmla="*/ 40 w 183"/>
                <a:gd name="T101" fmla="*/ 55 h 421"/>
                <a:gd name="T102" fmla="*/ 31 w 183"/>
                <a:gd name="T103" fmla="*/ 72 h 421"/>
                <a:gd name="T104" fmla="*/ 22 w 183"/>
                <a:gd name="T105" fmla="*/ 91 h 421"/>
                <a:gd name="T106" fmla="*/ 14 w 183"/>
                <a:gd name="T107" fmla="*/ 110 h 421"/>
                <a:gd name="T108" fmla="*/ 5 w 183"/>
                <a:gd name="T109" fmla="*/ 141 h 421"/>
                <a:gd name="T110" fmla="*/ 3 w 183"/>
                <a:gd name="T111" fmla="*/ 176 h 421"/>
                <a:gd name="T112" fmla="*/ 11 w 183"/>
                <a:gd name="T113" fmla="*/ 173 h 421"/>
                <a:gd name="T114" fmla="*/ 38 w 183"/>
                <a:gd name="T115" fmla="*/ 204 h 421"/>
                <a:gd name="T116" fmla="*/ 61 w 183"/>
                <a:gd name="T117" fmla="*/ 218 h 421"/>
                <a:gd name="T118" fmla="*/ 77 w 183"/>
                <a:gd name="T119" fmla="*/ 227 h 421"/>
                <a:gd name="T120" fmla="*/ 77 w 183"/>
                <a:gd name="T121" fmla="*/ 248 h 421"/>
                <a:gd name="T122" fmla="*/ 79 w 183"/>
                <a:gd name="T123" fmla="*/ 27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 h="421">
                  <a:moveTo>
                    <a:pt x="85" y="289"/>
                  </a:moveTo>
                  <a:cubicBezTo>
                    <a:pt x="85" y="290"/>
                    <a:pt x="90" y="295"/>
                    <a:pt x="92" y="297"/>
                  </a:cubicBezTo>
                  <a:cubicBezTo>
                    <a:pt x="94" y="299"/>
                    <a:pt x="98" y="307"/>
                    <a:pt x="99" y="310"/>
                  </a:cubicBezTo>
                  <a:cubicBezTo>
                    <a:pt x="100" y="313"/>
                    <a:pt x="99" y="318"/>
                    <a:pt x="99" y="319"/>
                  </a:cubicBezTo>
                  <a:cubicBezTo>
                    <a:pt x="99" y="320"/>
                    <a:pt x="100" y="322"/>
                    <a:pt x="100" y="323"/>
                  </a:cubicBezTo>
                  <a:cubicBezTo>
                    <a:pt x="100" y="324"/>
                    <a:pt x="98" y="333"/>
                    <a:pt x="99" y="336"/>
                  </a:cubicBezTo>
                  <a:cubicBezTo>
                    <a:pt x="100" y="339"/>
                    <a:pt x="95" y="350"/>
                    <a:pt x="95" y="355"/>
                  </a:cubicBezTo>
                  <a:cubicBezTo>
                    <a:pt x="95" y="360"/>
                    <a:pt x="98" y="367"/>
                    <a:pt x="99" y="367"/>
                  </a:cubicBezTo>
                  <a:cubicBezTo>
                    <a:pt x="100" y="366"/>
                    <a:pt x="100" y="371"/>
                    <a:pt x="98" y="372"/>
                  </a:cubicBezTo>
                  <a:cubicBezTo>
                    <a:pt x="97" y="373"/>
                    <a:pt x="95" y="377"/>
                    <a:pt x="96" y="377"/>
                  </a:cubicBezTo>
                  <a:cubicBezTo>
                    <a:pt x="97" y="377"/>
                    <a:pt x="96" y="381"/>
                    <a:pt x="96" y="383"/>
                  </a:cubicBezTo>
                  <a:cubicBezTo>
                    <a:pt x="96" y="385"/>
                    <a:pt x="98" y="395"/>
                    <a:pt x="98" y="398"/>
                  </a:cubicBezTo>
                  <a:cubicBezTo>
                    <a:pt x="98" y="401"/>
                    <a:pt x="102" y="407"/>
                    <a:pt x="103" y="410"/>
                  </a:cubicBezTo>
                  <a:cubicBezTo>
                    <a:pt x="104" y="412"/>
                    <a:pt x="105" y="416"/>
                    <a:pt x="105" y="417"/>
                  </a:cubicBezTo>
                  <a:cubicBezTo>
                    <a:pt x="105" y="417"/>
                    <a:pt x="106" y="418"/>
                    <a:pt x="106" y="418"/>
                  </a:cubicBezTo>
                  <a:cubicBezTo>
                    <a:pt x="106" y="418"/>
                    <a:pt x="109" y="419"/>
                    <a:pt x="110" y="420"/>
                  </a:cubicBezTo>
                  <a:cubicBezTo>
                    <a:pt x="111" y="421"/>
                    <a:pt x="117" y="420"/>
                    <a:pt x="119" y="420"/>
                  </a:cubicBezTo>
                  <a:cubicBezTo>
                    <a:pt x="121" y="419"/>
                    <a:pt x="119" y="418"/>
                    <a:pt x="118" y="417"/>
                  </a:cubicBezTo>
                  <a:cubicBezTo>
                    <a:pt x="117" y="416"/>
                    <a:pt x="116" y="411"/>
                    <a:pt x="115" y="410"/>
                  </a:cubicBezTo>
                  <a:cubicBezTo>
                    <a:pt x="114" y="410"/>
                    <a:pt x="114" y="404"/>
                    <a:pt x="115" y="402"/>
                  </a:cubicBezTo>
                  <a:cubicBezTo>
                    <a:pt x="116" y="401"/>
                    <a:pt x="119" y="399"/>
                    <a:pt x="120" y="398"/>
                  </a:cubicBezTo>
                  <a:cubicBezTo>
                    <a:pt x="120" y="396"/>
                    <a:pt x="120" y="391"/>
                    <a:pt x="119" y="390"/>
                  </a:cubicBezTo>
                  <a:cubicBezTo>
                    <a:pt x="118" y="390"/>
                    <a:pt x="119" y="383"/>
                    <a:pt x="119" y="380"/>
                  </a:cubicBezTo>
                  <a:cubicBezTo>
                    <a:pt x="118" y="377"/>
                    <a:pt x="124" y="374"/>
                    <a:pt x="125" y="371"/>
                  </a:cubicBezTo>
                  <a:cubicBezTo>
                    <a:pt x="125" y="369"/>
                    <a:pt x="132" y="366"/>
                    <a:pt x="133" y="365"/>
                  </a:cubicBezTo>
                  <a:cubicBezTo>
                    <a:pt x="135" y="363"/>
                    <a:pt x="136" y="356"/>
                    <a:pt x="136" y="355"/>
                  </a:cubicBezTo>
                  <a:cubicBezTo>
                    <a:pt x="135" y="353"/>
                    <a:pt x="138" y="352"/>
                    <a:pt x="140" y="352"/>
                  </a:cubicBezTo>
                  <a:cubicBezTo>
                    <a:pt x="141" y="352"/>
                    <a:pt x="143" y="351"/>
                    <a:pt x="143" y="351"/>
                  </a:cubicBezTo>
                  <a:cubicBezTo>
                    <a:pt x="144" y="351"/>
                    <a:pt x="146" y="347"/>
                    <a:pt x="146" y="347"/>
                  </a:cubicBezTo>
                  <a:cubicBezTo>
                    <a:pt x="147" y="346"/>
                    <a:pt x="149" y="338"/>
                    <a:pt x="151" y="337"/>
                  </a:cubicBezTo>
                  <a:cubicBezTo>
                    <a:pt x="153" y="336"/>
                    <a:pt x="154" y="331"/>
                    <a:pt x="154" y="330"/>
                  </a:cubicBezTo>
                  <a:cubicBezTo>
                    <a:pt x="154" y="328"/>
                    <a:pt x="157" y="324"/>
                    <a:pt x="158" y="323"/>
                  </a:cubicBezTo>
                  <a:cubicBezTo>
                    <a:pt x="158" y="322"/>
                    <a:pt x="165" y="319"/>
                    <a:pt x="166" y="318"/>
                  </a:cubicBezTo>
                  <a:cubicBezTo>
                    <a:pt x="167" y="318"/>
                    <a:pt x="169" y="308"/>
                    <a:pt x="169" y="304"/>
                  </a:cubicBezTo>
                  <a:cubicBezTo>
                    <a:pt x="170" y="300"/>
                    <a:pt x="172" y="295"/>
                    <a:pt x="172" y="294"/>
                  </a:cubicBezTo>
                  <a:cubicBezTo>
                    <a:pt x="172" y="293"/>
                    <a:pt x="174" y="292"/>
                    <a:pt x="174" y="291"/>
                  </a:cubicBezTo>
                  <a:cubicBezTo>
                    <a:pt x="175" y="291"/>
                    <a:pt x="176" y="286"/>
                    <a:pt x="177" y="285"/>
                  </a:cubicBezTo>
                  <a:cubicBezTo>
                    <a:pt x="178" y="284"/>
                    <a:pt x="182" y="280"/>
                    <a:pt x="182" y="279"/>
                  </a:cubicBezTo>
                  <a:cubicBezTo>
                    <a:pt x="182" y="278"/>
                    <a:pt x="182" y="275"/>
                    <a:pt x="183" y="273"/>
                  </a:cubicBezTo>
                  <a:cubicBezTo>
                    <a:pt x="183" y="273"/>
                    <a:pt x="183" y="273"/>
                    <a:pt x="183" y="270"/>
                  </a:cubicBezTo>
                  <a:cubicBezTo>
                    <a:pt x="183" y="266"/>
                    <a:pt x="183" y="266"/>
                    <a:pt x="183" y="266"/>
                  </a:cubicBezTo>
                  <a:cubicBezTo>
                    <a:pt x="182" y="263"/>
                    <a:pt x="178" y="260"/>
                    <a:pt x="178" y="260"/>
                  </a:cubicBezTo>
                  <a:cubicBezTo>
                    <a:pt x="177" y="261"/>
                    <a:pt x="173" y="258"/>
                    <a:pt x="171" y="257"/>
                  </a:cubicBezTo>
                  <a:cubicBezTo>
                    <a:pt x="169" y="256"/>
                    <a:pt x="164" y="255"/>
                    <a:pt x="162" y="255"/>
                  </a:cubicBezTo>
                  <a:cubicBezTo>
                    <a:pt x="161" y="255"/>
                    <a:pt x="157" y="252"/>
                    <a:pt x="155" y="251"/>
                  </a:cubicBezTo>
                  <a:cubicBezTo>
                    <a:pt x="153" y="251"/>
                    <a:pt x="148" y="250"/>
                    <a:pt x="147" y="249"/>
                  </a:cubicBezTo>
                  <a:cubicBezTo>
                    <a:pt x="146" y="248"/>
                    <a:pt x="145" y="241"/>
                    <a:pt x="141" y="239"/>
                  </a:cubicBezTo>
                  <a:cubicBezTo>
                    <a:pt x="137" y="236"/>
                    <a:pt x="129" y="230"/>
                    <a:pt x="129" y="228"/>
                  </a:cubicBezTo>
                  <a:cubicBezTo>
                    <a:pt x="128" y="226"/>
                    <a:pt x="120" y="222"/>
                    <a:pt x="118" y="220"/>
                  </a:cubicBezTo>
                  <a:cubicBezTo>
                    <a:pt x="115" y="219"/>
                    <a:pt x="112" y="219"/>
                    <a:pt x="111" y="219"/>
                  </a:cubicBezTo>
                  <a:cubicBezTo>
                    <a:pt x="111" y="220"/>
                    <a:pt x="108" y="215"/>
                    <a:pt x="106" y="214"/>
                  </a:cubicBezTo>
                  <a:cubicBezTo>
                    <a:pt x="105" y="213"/>
                    <a:pt x="100" y="212"/>
                    <a:pt x="100" y="213"/>
                  </a:cubicBezTo>
                  <a:cubicBezTo>
                    <a:pt x="100" y="214"/>
                    <a:pt x="96" y="213"/>
                    <a:pt x="96" y="212"/>
                  </a:cubicBezTo>
                  <a:cubicBezTo>
                    <a:pt x="95" y="211"/>
                    <a:pt x="93" y="213"/>
                    <a:pt x="91" y="213"/>
                  </a:cubicBezTo>
                  <a:cubicBezTo>
                    <a:pt x="90" y="213"/>
                    <a:pt x="86" y="219"/>
                    <a:pt x="85" y="221"/>
                  </a:cubicBezTo>
                  <a:cubicBezTo>
                    <a:pt x="83" y="222"/>
                    <a:pt x="81" y="220"/>
                    <a:pt x="80" y="219"/>
                  </a:cubicBezTo>
                  <a:cubicBezTo>
                    <a:pt x="78" y="219"/>
                    <a:pt x="74" y="220"/>
                    <a:pt x="73" y="221"/>
                  </a:cubicBezTo>
                  <a:cubicBezTo>
                    <a:pt x="72" y="222"/>
                    <a:pt x="69" y="214"/>
                    <a:pt x="69" y="211"/>
                  </a:cubicBezTo>
                  <a:cubicBezTo>
                    <a:pt x="70" y="208"/>
                    <a:pt x="66" y="201"/>
                    <a:pt x="64" y="201"/>
                  </a:cubicBezTo>
                  <a:cubicBezTo>
                    <a:pt x="61" y="201"/>
                    <a:pt x="60" y="194"/>
                    <a:pt x="61" y="192"/>
                  </a:cubicBezTo>
                  <a:cubicBezTo>
                    <a:pt x="61" y="189"/>
                    <a:pt x="56" y="188"/>
                    <a:pt x="54" y="187"/>
                  </a:cubicBezTo>
                  <a:cubicBezTo>
                    <a:pt x="53" y="187"/>
                    <a:pt x="49" y="191"/>
                    <a:pt x="49" y="193"/>
                  </a:cubicBezTo>
                  <a:cubicBezTo>
                    <a:pt x="48" y="194"/>
                    <a:pt x="36" y="190"/>
                    <a:pt x="37" y="183"/>
                  </a:cubicBezTo>
                  <a:cubicBezTo>
                    <a:pt x="39" y="175"/>
                    <a:pt x="45" y="167"/>
                    <a:pt x="46" y="166"/>
                  </a:cubicBezTo>
                  <a:cubicBezTo>
                    <a:pt x="47" y="165"/>
                    <a:pt x="56" y="165"/>
                    <a:pt x="57" y="166"/>
                  </a:cubicBezTo>
                  <a:cubicBezTo>
                    <a:pt x="59" y="167"/>
                    <a:pt x="61" y="166"/>
                    <a:pt x="61" y="165"/>
                  </a:cubicBezTo>
                  <a:cubicBezTo>
                    <a:pt x="61" y="165"/>
                    <a:pt x="68" y="166"/>
                    <a:pt x="70" y="166"/>
                  </a:cubicBezTo>
                  <a:cubicBezTo>
                    <a:pt x="72" y="167"/>
                    <a:pt x="75" y="175"/>
                    <a:pt x="77" y="176"/>
                  </a:cubicBezTo>
                  <a:cubicBezTo>
                    <a:pt x="79" y="177"/>
                    <a:pt x="80" y="171"/>
                    <a:pt x="80" y="169"/>
                  </a:cubicBezTo>
                  <a:cubicBezTo>
                    <a:pt x="80" y="168"/>
                    <a:pt x="79" y="164"/>
                    <a:pt x="78" y="163"/>
                  </a:cubicBezTo>
                  <a:cubicBezTo>
                    <a:pt x="78" y="162"/>
                    <a:pt x="82" y="153"/>
                    <a:pt x="85" y="151"/>
                  </a:cubicBezTo>
                  <a:cubicBezTo>
                    <a:pt x="88" y="150"/>
                    <a:pt x="91" y="145"/>
                    <a:pt x="91" y="144"/>
                  </a:cubicBezTo>
                  <a:cubicBezTo>
                    <a:pt x="91" y="143"/>
                    <a:pt x="93" y="142"/>
                    <a:pt x="94" y="142"/>
                  </a:cubicBezTo>
                  <a:cubicBezTo>
                    <a:pt x="95" y="141"/>
                    <a:pt x="94" y="134"/>
                    <a:pt x="95" y="132"/>
                  </a:cubicBezTo>
                  <a:cubicBezTo>
                    <a:pt x="96" y="131"/>
                    <a:pt x="102" y="127"/>
                    <a:pt x="104" y="126"/>
                  </a:cubicBezTo>
                  <a:cubicBezTo>
                    <a:pt x="106" y="126"/>
                    <a:pt x="107" y="121"/>
                    <a:pt x="107" y="120"/>
                  </a:cubicBezTo>
                  <a:cubicBezTo>
                    <a:pt x="106" y="119"/>
                    <a:pt x="111" y="115"/>
                    <a:pt x="114" y="114"/>
                  </a:cubicBezTo>
                  <a:cubicBezTo>
                    <a:pt x="117" y="113"/>
                    <a:pt x="119" y="115"/>
                    <a:pt x="119" y="116"/>
                  </a:cubicBezTo>
                  <a:cubicBezTo>
                    <a:pt x="119" y="116"/>
                    <a:pt x="123" y="114"/>
                    <a:pt x="125" y="112"/>
                  </a:cubicBezTo>
                  <a:cubicBezTo>
                    <a:pt x="127" y="111"/>
                    <a:pt x="125" y="108"/>
                    <a:pt x="124" y="107"/>
                  </a:cubicBezTo>
                  <a:cubicBezTo>
                    <a:pt x="122" y="106"/>
                    <a:pt x="123" y="102"/>
                    <a:pt x="125" y="101"/>
                  </a:cubicBezTo>
                  <a:cubicBezTo>
                    <a:pt x="126" y="101"/>
                    <a:pt x="127" y="97"/>
                    <a:pt x="127" y="97"/>
                  </a:cubicBezTo>
                  <a:cubicBezTo>
                    <a:pt x="127" y="96"/>
                    <a:pt x="133" y="97"/>
                    <a:pt x="136" y="95"/>
                  </a:cubicBezTo>
                  <a:cubicBezTo>
                    <a:pt x="138" y="93"/>
                    <a:pt x="136" y="100"/>
                    <a:pt x="135" y="102"/>
                  </a:cubicBezTo>
                  <a:cubicBezTo>
                    <a:pt x="133" y="105"/>
                    <a:pt x="136" y="107"/>
                    <a:pt x="137" y="107"/>
                  </a:cubicBezTo>
                  <a:cubicBezTo>
                    <a:pt x="138" y="106"/>
                    <a:pt x="140" y="108"/>
                    <a:pt x="140" y="109"/>
                  </a:cubicBezTo>
                  <a:cubicBezTo>
                    <a:pt x="140" y="110"/>
                    <a:pt x="143" y="108"/>
                    <a:pt x="144" y="109"/>
                  </a:cubicBezTo>
                  <a:cubicBezTo>
                    <a:pt x="146" y="110"/>
                    <a:pt x="147" y="107"/>
                    <a:pt x="147" y="105"/>
                  </a:cubicBezTo>
                  <a:cubicBezTo>
                    <a:pt x="147" y="104"/>
                    <a:pt x="143" y="101"/>
                    <a:pt x="142" y="99"/>
                  </a:cubicBezTo>
                  <a:cubicBezTo>
                    <a:pt x="142" y="98"/>
                    <a:pt x="141" y="88"/>
                    <a:pt x="141" y="86"/>
                  </a:cubicBezTo>
                  <a:cubicBezTo>
                    <a:pt x="141" y="84"/>
                    <a:pt x="139" y="81"/>
                    <a:pt x="138" y="81"/>
                  </a:cubicBezTo>
                  <a:cubicBezTo>
                    <a:pt x="137" y="82"/>
                    <a:pt x="135" y="76"/>
                    <a:pt x="134" y="75"/>
                  </a:cubicBezTo>
                  <a:cubicBezTo>
                    <a:pt x="132" y="74"/>
                    <a:pt x="132" y="71"/>
                    <a:pt x="132" y="70"/>
                  </a:cubicBezTo>
                  <a:cubicBezTo>
                    <a:pt x="132" y="69"/>
                    <a:pt x="127" y="64"/>
                    <a:pt x="126" y="62"/>
                  </a:cubicBezTo>
                  <a:cubicBezTo>
                    <a:pt x="125" y="60"/>
                    <a:pt x="124" y="60"/>
                    <a:pt x="124" y="61"/>
                  </a:cubicBezTo>
                  <a:cubicBezTo>
                    <a:pt x="123" y="62"/>
                    <a:pt x="120" y="62"/>
                    <a:pt x="119" y="62"/>
                  </a:cubicBezTo>
                  <a:cubicBezTo>
                    <a:pt x="117" y="62"/>
                    <a:pt x="116" y="57"/>
                    <a:pt x="116" y="55"/>
                  </a:cubicBezTo>
                  <a:cubicBezTo>
                    <a:pt x="116" y="53"/>
                    <a:pt x="110" y="53"/>
                    <a:pt x="109" y="51"/>
                  </a:cubicBezTo>
                  <a:cubicBezTo>
                    <a:pt x="108" y="49"/>
                    <a:pt x="104" y="50"/>
                    <a:pt x="104" y="49"/>
                  </a:cubicBezTo>
                  <a:cubicBezTo>
                    <a:pt x="103" y="48"/>
                    <a:pt x="99" y="47"/>
                    <a:pt x="99" y="47"/>
                  </a:cubicBezTo>
                  <a:cubicBezTo>
                    <a:pt x="98" y="48"/>
                    <a:pt x="98" y="62"/>
                    <a:pt x="98" y="66"/>
                  </a:cubicBezTo>
                  <a:cubicBezTo>
                    <a:pt x="97" y="70"/>
                    <a:pt x="94" y="73"/>
                    <a:pt x="93" y="73"/>
                  </a:cubicBezTo>
                  <a:cubicBezTo>
                    <a:pt x="91" y="73"/>
                    <a:pt x="92" y="76"/>
                    <a:pt x="93" y="75"/>
                  </a:cubicBezTo>
                  <a:cubicBezTo>
                    <a:pt x="94" y="75"/>
                    <a:pt x="91" y="79"/>
                    <a:pt x="90" y="82"/>
                  </a:cubicBezTo>
                  <a:cubicBezTo>
                    <a:pt x="90" y="85"/>
                    <a:pt x="87" y="82"/>
                    <a:pt x="86" y="80"/>
                  </a:cubicBezTo>
                  <a:cubicBezTo>
                    <a:pt x="86" y="77"/>
                    <a:pt x="83" y="73"/>
                    <a:pt x="82" y="74"/>
                  </a:cubicBezTo>
                  <a:cubicBezTo>
                    <a:pt x="82" y="75"/>
                    <a:pt x="80" y="73"/>
                    <a:pt x="79" y="74"/>
                  </a:cubicBezTo>
                  <a:cubicBezTo>
                    <a:pt x="78" y="74"/>
                    <a:pt x="73" y="71"/>
                    <a:pt x="71" y="69"/>
                  </a:cubicBezTo>
                  <a:cubicBezTo>
                    <a:pt x="68" y="68"/>
                    <a:pt x="67" y="62"/>
                    <a:pt x="66" y="61"/>
                  </a:cubicBezTo>
                  <a:cubicBezTo>
                    <a:pt x="65" y="60"/>
                    <a:pt x="66" y="60"/>
                    <a:pt x="66" y="59"/>
                  </a:cubicBezTo>
                  <a:cubicBezTo>
                    <a:pt x="66" y="57"/>
                    <a:pt x="70" y="54"/>
                    <a:pt x="71" y="52"/>
                  </a:cubicBezTo>
                  <a:cubicBezTo>
                    <a:pt x="72" y="50"/>
                    <a:pt x="77" y="44"/>
                    <a:pt x="79" y="43"/>
                  </a:cubicBezTo>
                  <a:cubicBezTo>
                    <a:pt x="81" y="42"/>
                    <a:pt x="82" y="38"/>
                    <a:pt x="82" y="38"/>
                  </a:cubicBezTo>
                  <a:cubicBezTo>
                    <a:pt x="82" y="37"/>
                    <a:pt x="90" y="34"/>
                    <a:pt x="92" y="34"/>
                  </a:cubicBezTo>
                  <a:cubicBezTo>
                    <a:pt x="95" y="33"/>
                    <a:pt x="97" y="26"/>
                    <a:pt x="97" y="25"/>
                  </a:cubicBezTo>
                  <a:cubicBezTo>
                    <a:pt x="97" y="23"/>
                    <a:pt x="95" y="19"/>
                    <a:pt x="94" y="19"/>
                  </a:cubicBezTo>
                  <a:cubicBezTo>
                    <a:pt x="93" y="19"/>
                    <a:pt x="98" y="18"/>
                    <a:pt x="99" y="19"/>
                  </a:cubicBezTo>
                  <a:cubicBezTo>
                    <a:pt x="100" y="20"/>
                    <a:pt x="105" y="18"/>
                    <a:pt x="106" y="19"/>
                  </a:cubicBezTo>
                  <a:cubicBezTo>
                    <a:pt x="108" y="20"/>
                    <a:pt x="111" y="22"/>
                    <a:pt x="114" y="23"/>
                  </a:cubicBezTo>
                  <a:cubicBezTo>
                    <a:pt x="114" y="23"/>
                    <a:pt x="114" y="23"/>
                    <a:pt x="113" y="28"/>
                  </a:cubicBezTo>
                  <a:cubicBezTo>
                    <a:pt x="112" y="36"/>
                    <a:pt x="112" y="36"/>
                    <a:pt x="112" y="36"/>
                  </a:cubicBezTo>
                  <a:cubicBezTo>
                    <a:pt x="106" y="38"/>
                    <a:pt x="104" y="43"/>
                    <a:pt x="106" y="43"/>
                  </a:cubicBezTo>
                  <a:cubicBezTo>
                    <a:pt x="108" y="43"/>
                    <a:pt x="119" y="47"/>
                    <a:pt x="122" y="50"/>
                  </a:cubicBezTo>
                  <a:cubicBezTo>
                    <a:pt x="125" y="52"/>
                    <a:pt x="126" y="47"/>
                    <a:pt x="127" y="45"/>
                  </a:cubicBezTo>
                  <a:cubicBezTo>
                    <a:pt x="128" y="43"/>
                    <a:pt x="127" y="38"/>
                    <a:pt x="127" y="37"/>
                  </a:cubicBezTo>
                  <a:cubicBezTo>
                    <a:pt x="126" y="36"/>
                    <a:pt x="130" y="36"/>
                    <a:pt x="131" y="38"/>
                  </a:cubicBezTo>
                  <a:cubicBezTo>
                    <a:pt x="132" y="39"/>
                    <a:pt x="134" y="36"/>
                    <a:pt x="135" y="36"/>
                  </a:cubicBezTo>
                  <a:cubicBezTo>
                    <a:pt x="135" y="36"/>
                    <a:pt x="136" y="31"/>
                    <a:pt x="136" y="30"/>
                  </a:cubicBezTo>
                  <a:cubicBezTo>
                    <a:pt x="137" y="30"/>
                    <a:pt x="134" y="29"/>
                    <a:pt x="134" y="28"/>
                  </a:cubicBezTo>
                  <a:cubicBezTo>
                    <a:pt x="134" y="27"/>
                    <a:pt x="130" y="24"/>
                    <a:pt x="128" y="24"/>
                  </a:cubicBezTo>
                  <a:cubicBezTo>
                    <a:pt x="126" y="23"/>
                    <a:pt x="126" y="20"/>
                    <a:pt x="127" y="19"/>
                  </a:cubicBezTo>
                  <a:cubicBezTo>
                    <a:pt x="128" y="19"/>
                    <a:pt x="126" y="15"/>
                    <a:pt x="126" y="13"/>
                  </a:cubicBezTo>
                  <a:cubicBezTo>
                    <a:pt x="125" y="12"/>
                    <a:pt x="120" y="11"/>
                    <a:pt x="118" y="11"/>
                  </a:cubicBezTo>
                  <a:cubicBezTo>
                    <a:pt x="117" y="11"/>
                    <a:pt x="115" y="7"/>
                    <a:pt x="114" y="6"/>
                  </a:cubicBezTo>
                  <a:cubicBezTo>
                    <a:pt x="113" y="6"/>
                    <a:pt x="107" y="5"/>
                    <a:pt x="105" y="6"/>
                  </a:cubicBezTo>
                  <a:cubicBezTo>
                    <a:pt x="104" y="6"/>
                    <a:pt x="101" y="1"/>
                    <a:pt x="98" y="3"/>
                  </a:cubicBezTo>
                  <a:cubicBezTo>
                    <a:pt x="96" y="4"/>
                    <a:pt x="93" y="1"/>
                    <a:pt x="92" y="0"/>
                  </a:cubicBezTo>
                  <a:cubicBezTo>
                    <a:pt x="90" y="0"/>
                    <a:pt x="84" y="6"/>
                    <a:pt x="84" y="11"/>
                  </a:cubicBezTo>
                  <a:cubicBezTo>
                    <a:pt x="84" y="15"/>
                    <a:pt x="87" y="20"/>
                    <a:pt x="88" y="20"/>
                  </a:cubicBezTo>
                  <a:cubicBezTo>
                    <a:pt x="89" y="20"/>
                    <a:pt x="87" y="24"/>
                    <a:pt x="86" y="26"/>
                  </a:cubicBezTo>
                  <a:cubicBezTo>
                    <a:pt x="85" y="27"/>
                    <a:pt x="83" y="24"/>
                    <a:pt x="84" y="23"/>
                  </a:cubicBezTo>
                  <a:cubicBezTo>
                    <a:pt x="85" y="22"/>
                    <a:pt x="81" y="17"/>
                    <a:pt x="80" y="15"/>
                  </a:cubicBezTo>
                  <a:cubicBezTo>
                    <a:pt x="79" y="14"/>
                    <a:pt x="76" y="13"/>
                    <a:pt x="74" y="12"/>
                  </a:cubicBezTo>
                  <a:cubicBezTo>
                    <a:pt x="72" y="13"/>
                    <a:pt x="71" y="15"/>
                    <a:pt x="70" y="16"/>
                  </a:cubicBezTo>
                  <a:cubicBezTo>
                    <a:pt x="70" y="18"/>
                    <a:pt x="71" y="20"/>
                    <a:pt x="70" y="22"/>
                  </a:cubicBezTo>
                  <a:cubicBezTo>
                    <a:pt x="69" y="24"/>
                    <a:pt x="67" y="25"/>
                    <a:pt x="67" y="24"/>
                  </a:cubicBezTo>
                  <a:cubicBezTo>
                    <a:pt x="67" y="23"/>
                    <a:pt x="66" y="23"/>
                    <a:pt x="64" y="22"/>
                  </a:cubicBezTo>
                  <a:cubicBezTo>
                    <a:pt x="63" y="24"/>
                    <a:pt x="62" y="26"/>
                    <a:pt x="60" y="27"/>
                  </a:cubicBezTo>
                  <a:cubicBezTo>
                    <a:pt x="59" y="29"/>
                    <a:pt x="58" y="30"/>
                    <a:pt x="57" y="32"/>
                  </a:cubicBezTo>
                  <a:cubicBezTo>
                    <a:pt x="55" y="34"/>
                    <a:pt x="54" y="35"/>
                    <a:pt x="53" y="37"/>
                  </a:cubicBezTo>
                  <a:cubicBezTo>
                    <a:pt x="52" y="38"/>
                    <a:pt x="51" y="40"/>
                    <a:pt x="50" y="42"/>
                  </a:cubicBezTo>
                  <a:cubicBezTo>
                    <a:pt x="48" y="44"/>
                    <a:pt x="46" y="46"/>
                    <a:pt x="45" y="49"/>
                  </a:cubicBezTo>
                  <a:cubicBezTo>
                    <a:pt x="43" y="51"/>
                    <a:pt x="42" y="53"/>
                    <a:pt x="40" y="55"/>
                  </a:cubicBezTo>
                  <a:cubicBezTo>
                    <a:pt x="39" y="57"/>
                    <a:pt x="38" y="59"/>
                    <a:pt x="37" y="61"/>
                  </a:cubicBezTo>
                  <a:cubicBezTo>
                    <a:pt x="36" y="63"/>
                    <a:pt x="35" y="64"/>
                    <a:pt x="34" y="66"/>
                  </a:cubicBezTo>
                  <a:cubicBezTo>
                    <a:pt x="33" y="68"/>
                    <a:pt x="32" y="70"/>
                    <a:pt x="31" y="72"/>
                  </a:cubicBezTo>
                  <a:cubicBezTo>
                    <a:pt x="30" y="73"/>
                    <a:pt x="30" y="74"/>
                    <a:pt x="29" y="76"/>
                  </a:cubicBezTo>
                  <a:cubicBezTo>
                    <a:pt x="27" y="81"/>
                    <a:pt x="24" y="86"/>
                    <a:pt x="22" y="91"/>
                  </a:cubicBezTo>
                  <a:cubicBezTo>
                    <a:pt x="22" y="91"/>
                    <a:pt x="22" y="91"/>
                    <a:pt x="22" y="91"/>
                  </a:cubicBezTo>
                  <a:cubicBezTo>
                    <a:pt x="21" y="94"/>
                    <a:pt x="19" y="97"/>
                    <a:pt x="18" y="99"/>
                  </a:cubicBezTo>
                  <a:cubicBezTo>
                    <a:pt x="18" y="100"/>
                    <a:pt x="18" y="101"/>
                    <a:pt x="17" y="102"/>
                  </a:cubicBezTo>
                  <a:cubicBezTo>
                    <a:pt x="16" y="105"/>
                    <a:pt x="15" y="107"/>
                    <a:pt x="14" y="110"/>
                  </a:cubicBezTo>
                  <a:cubicBezTo>
                    <a:pt x="14" y="111"/>
                    <a:pt x="14" y="111"/>
                    <a:pt x="14" y="112"/>
                  </a:cubicBezTo>
                  <a:cubicBezTo>
                    <a:pt x="11" y="121"/>
                    <a:pt x="8" y="130"/>
                    <a:pt x="6" y="139"/>
                  </a:cubicBezTo>
                  <a:cubicBezTo>
                    <a:pt x="6" y="140"/>
                    <a:pt x="5" y="141"/>
                    <a:pt x="5" y="141"/>
                  </a:cubicBezTo>
                  <a:cubicBezTo>
                    <a:pt x="3" y="151"/>
                    <a:pt x="1" y="161"/>
                    <a:pt x="0" y="171"/>
                  </a:cubicBezTo>
                  <a:cubicBezTo>
                    <a:pt x="0" y="171"/>
                    <a:pt x="0" y="171"/>
                    <a:pt x="0" y="171"/>
                  </a:cubicBezTo>
                  <a:cubicBezTo>
                    <a:pt x="1" y="173"/>
                    <a:pt x="3" y="175"/>
                    <a:pt x="3" y="176"/>
                  </a:cubicBezTo>
                  <a:cubicBezTo>
                    <a:pt x="4" y="179"/>
                    <a:pt x="9" y="180"/>
                    <a:pt x="9" y="181"/>
                  </a:cubicBezTo>
                  <a:cubicBezTo>
                    <a:pt x="10" y="181"/>
                    <a:pt x="11" y="176"/>
                    <a:pt x="10" y="175"/>
                  </a:cubicBezTo>
                  <a:cubicBezTo>
                    <a:pt x="9" y="173"/>
                    <a:pt x="11" y="172"/>
                    <a:pt x="11" y="173"/>
                  </a:cubicBezTo>
                  <a:cubicBezTo>
                    <a:pt x="11" y="174"/>
                    <a:pt x="15" y="179"/>
                    <a:pt x="16" y="181"/>
                  </a:cubicBezTo>
                  <a:cubicBezTo>
                    <a:pt x="18" y="182"/>
                    <a:pt x="19" y="193"/>
                    <a:pt x="20" y="196"/>
                  </a:cubicBezTo>
                  <a:cubicBezTo>
                    <a:pt x="22" y="198"/>
                    <a:pt x="34" y="203"/>
                    <a:pt x="38" y="204"/>
                  </a:cubicBezTo>
                  <a:cubicBezTo>
                    <a:pt x="42" y="205"/>
                    <a:pt x="47" y="209"/>
                    <a:pt x="48" y="210"/>
                  </a:cubicBezTo>
                  <a:cubicBezTo>
                    <a:pt x="49" y="212"/>
                    <a:pt x="54" y="212"/>
                    <a:pt x="56" y="213"/>
                  </a:cubicBezTo>
                  <a:cubicBezTo>
                    <a:pt x="57" y="213"/>
                    <a:pt x="59" y="217"/>
                    <a:pt x="61" y="218"/>
                  </a:cubicBezTo>
                  <a:cubicBezTo>
                    <a:pt x="62" y="219"/>
                    <a:pt x="63" y="221"/>
                    <a:pt x="63" y="221"/>
                  </a:cubicBezTo>
                  <a:cubicBezTo>
                    <a:pt x="63" y="222"/>
                    <a:pt x="70" y="224"/>
                    <a:pt x="71" y="226"/>
                  </a:cubicBezTo>
                  <a:cubicBezTo>
                    <a:pt x="73" y="228"/>
                    <a:pt x="76" y="228"/>
                    <a:pt x="77" y="227"/>
                  </a:cubicBezTo>
                  <a:cubicBezTo>
                    <a:pt x="77" y="226"/>
                    <a:pt x="78" y="231"/>
                    <a:pt x="79" y="232"/>
                  </a:cubicBezTo>
                  <a:cubicBezTo>
                    <a:pt x="80" y="234"/>
                    <a:pt x="80" y="238"/>
                    <a:pt x="80" y="238"/>
                  </a:cubicBezTo>
                  <a:cubicBezTo>
                    <a:pt x="79" y="239"/>
                    <a:pt x="78" y="246"/>
                    <a:pt x="77" y="248"/>
                  </a:cubicBezTo>
                  <a:cubicBezTo>
                    <a:pt x="76" y="249"/>
                    <a:pt x="73" y="259"/>
                    <a:pt x="74" y="261"/>
                  </a:cubicBezTo>
                  <a:cubicBezTo>
                    <a:pt x="74" y="263"/>
                    <a:pt x="77" y="268"/>
                    <a:pt x="79" y="268"/>
                  </a:cubicBezTo>
                  <a:cubicBezTo>
                    <a:pt x="80" y="269"/>
                    <a:pt x="80" y="271"/>
                    <a:pt x="79" y="271"/>
                  </a:cubicBezTo>
                  <a:cubicBezTo>
                    <a:pt x="77" y="271"/>
                    <a:pt x="78" y="281"/>
                    <a:pt x="81" y="283"/>
                  </a:cubicBezTo>
                  <a:cubicBezTo>
                    <a:pt x="83" y="284"/>
                    <a:pt x="86" y="289"/>
                    <a:pt x="85" y="289"/>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Line 56"/>
            <p:cNvSpPr>
              <a:spLocks noChangeShapeType="1"/>
            </p:cNvSpPr>
            <p:nvPr/>
          </p:nvSpPr>
          <p:spPr bwMode="auto">
            <a:xfrm>
              <a:off x="2195513" y="3451225"/>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Line 57"/>
            <p:cNvSpPr>
              <a:spLocks noChangeShapeType="1"/>
            </p:cNvSpPr>
            <p:nvPr/>
          </p:nvSpPr>
          <p:spPr bwMode="auto">
            <a:xfrm>
              <a:off x="2195513" y="3451225"/>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58"/>
            <p:cNvSpPr>
              <a:spLocks/>
            </p:cNvSpPr>
            <p:nvPr/>
          </p:nvSpPr>
          <p:spPr bwMode="auto">
            <a:xfrm>
              <a:off x="2079626" y="2849563"/>
              <a:ext cx="220663" cy="153988"/>
            </a:xfrm>
            <a:custGeom>
              <a:avLst/>
              <a:gdLst>
                <a:gd name="T0" fmla="*/ 11 w 59"/>
                <a:gd name="T1" fmla="*/ 40 h 41"/>
                <a:gd name="T2" fmla="*/ 21 w 59"/>
                <a:gd name="T3" fmla="*/ 37 h 41"/>
                <a:gd name="T4" fmla="*/ 20 w 59"/>
                <a:gd name="T5" fmla="*/ 33 h 41"/>
                <a:gd name="T6" fmla="*/ 22 w 59"/>
                <a:gd name="T7" fmla="*/ 33 h 41"/>
                <a:gd name="T8" fmla="*/ 27 w 59"/>
                <a:gd name="T9" fmla="*/ 25 h 41"/>
                <a:gd name="T10" fmla="*/ 38 w 59"/>
                <a:gd name="T11" fmla="*/ 19 h 41"/>
                <a:gd name="T12" fmla="*/ 45 w 59"/>
                <a:gd name="T13" fmla="*/ 14 h 41"/>
                <a:gd name="T14" fmla="*/ 49 w 59"/>
                <a:gd name="T15" fmla="*/ 9 h 41"/>
                <a:gd name="T16" fmla="*/ 56 w 59"/>
                <a:gd name="T17" fmla="*/ 4 h 41"/>
                <a:gd name="T18" fmla="*/ 59 w 59"/>
                <a:gd name="T19" fmla="*/ 0 h 41"/>
                <a:gd name="T20" fmla="*/ 35 w 59"/>
                <a:gd name="T21" fmla="*/ 13 h 41"/>
                <a:gd name="T22" fmla="*/ 35 w 59"/>
                <a:gd name="T23" fmla="*/ 13 h 41"/>
                <a:gd name="T24" fmla="*/ 26 w 59"/>
                <a:gd name="T25" fmla="*/ 20 h 41"/>
                <a:gd name="T26" fmla="*/ 20 w 59"/>
                <a:gd name="T27" fmla="*/ 24 h 41"/>
                <a:gd name="T28" fmla="*/ 17 w 59"/>
                <a:gd name="T29" fmla="*/ 27 h 41"/>
                <a:gd name="T30" fmla="*/ 9 w 59"/>
                <a:gd name="T31" fmla="*/ 33 h 41"/>
                <a:gd name="T32" fmla="*/ 8 w 59"/>
                <a:gd name="T33" fmla="*/ 34 h 41"/>
                <a:gd name="T34" fmla="*/ 0 w 59"/>
                <a:gd name="T35" fmla="*/ 41 h 41"/>
                <a:gd name="T36" fmla="*/ 11 w 59"/>
                <a:gd name="T37"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41">
                  <a:moveTo>
                    <a:pt x="11" y="40"/>
                  </a:moveTo>
                  <a:cubicBezTo>
                    <a:pt x="15" y="39"/>
                    <a:pt x="20" y="38"/>
                    <a:pt x="21" y="37"/>
                  </a:cubicBezTo>
                  <a:cubicBezTo>
                    <a:pt x="21" y="36"/>
                    <a:pt x="21" y="34"/>
                    <a:pt x="20" y="33"/>
                  </a:cubicBezTo>
                  <a:cubicBezTo>
                    <a:pt x="21" y="33"/>
                    <a:pt x="22" y="33"/>
                    <a:pt x="22" y="33"/>
                  </a:cubicBezTo>
                  <a:cubicBezTo>
                    <a:pt x="23" y="33"/>
                    <a:pt x="25" y="26"/>
                    <a:pt x="27" y="25"/>
                  </a:cubicBezTo>
                  <a:cubicBezTo>
                    <a:pt x="28" y="23"/>
                    <a:pt x="36" y="20"/>
                    <a:pt x="38" y="19"/>
                  </a:cubicBezTo>
                  <a:cubicBezTo>
                    <a:pt x="40" y="18"/>
                    <a:pt x="44" y="14"/>
                    <a:pt x="45" y="14"/>
                  </a:cubicBezTo>
                  <a:cubicBezTo>
                    <a:pt x="47" y="13"/>
                    <a:pt x="49" y="10"/>
                    <a:pt x="49" y="9"/>
                  </a:cubicBezTo>
                  <a:cubicBezTo>
                    <a:pt x="48" y="8"/>
                    <a:pt x="54" y="5"/>
                    <a:pt x="56" y="4"/>
                  </a:cubicBezTo>
                  <a:cubicBezTo>
                    <a:pt x="58" y="3"/>
                    <a:pt x="59" y="1"/>
                    <a:pt x="59" y="0"/>
                  </a:cubicBezTo>
                  <a:cubicBezTo>
                    <a:pt x="58" y="0"/>
                    <a:pt x="46" y="7"/>
                    <a:pt x="35" y="13"/>
                  </a:cubicBezTo>
                  <a:cubicBezTo>
                    <a:pt x="35" y="13"/>
                    <a:pt x="35" y="13"/>
                    <a:pt x="35" y="13"/>
                  </a:cubicBezTo>
                  <a:cubicBezTo>
                    <a:pt x="32" y="15"/>
                    <a:pt x="29" y="17"/>
                    <a:pt x="26" y="20"/>
                  </a:cubicBezTo>
                  <a:cubicBezTo>
                    <a:pt x="24" y="21"/>
                    <a:pt x="22" y="23"/>
                    <a:pt x="20" y="24"/>
                  </a:cubicBezTo>
                  <a:cubicBezTo>
                    <a:pt x="19" y="25"/>
                    <a:pt x="18" y="26"/>
                    <a:pt x="17" y="27"/>
                  </a:cubicBezTo>
                  <a:cubicBezTo>
                    <a:pt x="14" y="29"/>
                    <a:pt x="12" y="31"/>
                    <a:pt x="9" y="33"/>
                  </a:cubicBezTo>
                  <a:cubicBezTo>
                    <a:pt x="9" y="33"/>
                    <a:pt x="8" y="34"/>
                    <a:pt x="8" y="34"/>
                  </a:cubicBezTo>
                  <a:cubicBezTo>
                    <a:pt x="5" y="36"/>
                    <a:pt x="3" y="39"/>
                    <a:pt x="0" y="41"/>
                  </a:cubicBezTo>
                  <a:cubicBezTo>
                    <a:pt x="4" y="41"/>
                    <a:pt x="9" y="40"/>
                    <a:pt x="11" y="40"/>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59"/>
            <p:cNvSpPr>
              <a:spLocks/>
            </p:cNvSpPr>
            <p:nvPr/>
          </p:nvSpPr>
          <p:spPr bwMode="auto">
            <a:xfrm>
              <a:off x="2593976" y="3094038"/>
              <a:ext cx="217488" cy="455613"/>
            </a:xfrm>
            <a:custGeom>
              <a:avLst/>
              <a:gdLst>
                <a:gd name="T0" fmla="*/ 54 w 58"/>
                <a:gd name="T1" fmla="*/ 114 h 121"/>
                <a:gd name="T2" fmla="*/ 55 w 58"/>
                <a:gd name="T3" fmla="*/ 118 h 121"/>
                <a:gd name="T4" fmla="*/ 58 w 58"/>
                <a:gd name="T5" fmla="*/ 114 h 121"/>
                <a:gd name="T6" fmla="*/ 58 w 58"/>
                <a:gd name="T7" fmla="*/ 98 h 121"/>
                <a:gd name="T8" fmla="*/ 58 w 58"/>
                <a:gd name="T9" fmla="*/ 98 h 121"/>
                <a:gd name="T10" fmla="*/ 58 w 58"/>
                <a:gd name="T11" fmla="*/ 98 h 121"/>
                <a:gd name="T12" fmla="*/ 58 w 58"/>
                <a:gd name="T13" fmla="*/ 0 h 121"/>
                <a:gd name="T14" fmla="*/ 54 w 58"/>
                <a:gd name="T15" fmla="*/ 3 h 121"/>
                <a:gd name="T16" fmla="*/ 47 w 58"/>
                <a:gd name="T17" fmla="*/ 15 h 121"/>
                <a:gd name="T18" fmla="*/ 43 w 58"/>
                <a:gd name="T19" fmla="*/ 17 h 121"/>
                <a:gd name="T20" fmla="*/ 41 w 58"/>
                <a:gd name="T21" fmla="*/ 20 h 121"/>
                <a:gd name="T22" fmla="*/ 34 w 58"/>
                <a:gd name="T23" fmla="*/ 28 h 121"/>
                <a:gd name="T24" fmla="*/ 34 w 58"/>
                <a:gd name="T25" fmla="*/ 41 h 121"/>
                <a:gd name="T26" fmla="*/ 39 w 58"/>
                <a:gd name="T27" fmla="*/ 48 h 121"/>
                <a:gd name="T28" fmla="*/ 39 w 58"/>
                <a:gd name="T29" fmla="*/ 54 h 121"/>
                <a:gd name="T30" fmla="*/ 40 w 58"/>
                <a:gd name="T31" fmla="*/ 57 h 121"/>
                <a:gd name="T32" fmla="*/ 34 w 58"/>
                <a:gd name="T33" fmla="*/ 60 h 121"/>
                <a:gd name="T34" fmla="*/ 30 w 58"/>
                <a:gd name="T35" fmla="*/ 65 h 121"/>
                <a:gd name="T36" fmla="*/ 23 w 58"/>
                <a:gd name="T37" fmla="*/ 69 h 121"/>
                <a:gd name="T38" fmla="*/ 25 w 58"/>
                <a:gd name="T39" fmla="*/ 65 h 121"/>
                <a:gd name="T40" fmla="*/ 24 w 58"/>
                <a:gd name="T41" fmla="*/ 60 h 121"/>
                <a:gd name="T42" fmla="*/ 21 w 58"/>
                <a:gd name="T43" fmla="*/ 50 h 121"/>
                <a:gd name="T44" fmla="*/ 17 w 58"/>
                <a:gd name="T45" fmla="*/ 44 h 121"/>
                <a:gd name="T46" fmla="*/ 17 w 58"/>
                <a:gd name="T47" fmla="*/ 41 h 121"/>
                <a:gd name="T48" fmla="*/ 12 w 58"/>
                <a:gd name="T49" fmla="*/ 40 h 121"/>
                <a:gd name="T50" fmla="*/ 10 w 58"/>
                <a:gd name="T51" fmla="*/ 51 h 121"/>
                <a:gd name="T52" fmla="*/ 13 w 58"/>
                <a:gd name="T53" fmla="*/ 57 h 121"/>
                <a:gd name="T54" fmla="*/ 12 w 58"/>
                <a:gd name="T55" fmla="*/ 61 h 121"/>
                <a:gd name="T56" fmla="*/ 10 w 58"/>
                <a:gd name="T57" fmla="*/ 68 h 121"/>
                <a:gd name="T58" fmla="*/ 8 w 58"/>
                <a:gd name="T59" fmla="*/ 73 h 121"/>
                <a:gd name="T60" fmla="*/ 17 w 58"/>
                <a:gd name="T61" fmla="*/ 73 h 121"/>
                <a:gd name="T62" fmla="*/ 22 w 58"/>
                <a:gd name="T63" fmla="*/ 75 h 121"/>
                <a:gd name="T64" fmla="*/ 15 w 58"/>
                <a:gd name="T65" fmla="*/ 77 h 121"/>
                <a:gd name="T66" fmla="*/ 10 w 58"/>
                <a:gd name="T67" fmla="*/ 82 h 121"/>
                <a:gd name="T68" fmla="*/ 12 w 58"/>
                <a:gd name="T69" fmla="*/ 85 h 121"/>
                <a:gd name="T70" fmla="*/ 17 w 58"/>
                <a:gd name="T71" fmla="*/ 92 h 121"/>
                <a:gd name="T72" fmla="*/ 17 w 58"/>
                <a:gd name="T73" fmla="*/ 96 h 121"/>
                <a:gd name="T74" fmla="*/ 6 w 58"/>
                <a:gd name="T75" fmla="*/ 96 h 121"/>
                <a:gd name="T76" fmla="*/ 0 w 58"/>
                <a:gd name="T77" fmla="*/ 105 h 121"/>
                <a:gd name="T78" fmla="*/ 1 w 58"/>
                <a:gd name="T79" fmla="*/ 116 h 121"/>
                <a:gd name="T80" fmla="*/ 8 w 58"/>
                <a:gd name="T81" fmla="*/ 120 h 121"/>
                <a:gd name="T82" fmla="*/ 16 w 58"/>
                <a:gd name="T83" fmla="*/ 120 h 121"/>
                <a:gd name="T84" fmla="*/ 22 w 58"/>
                <a:gd name="T85" fmla="*/ 112 h 121"/>
                <a:gd name="T86" fmla="*/ 30 w 58"/>
                <a:gd name="T87" fmla="*/ 101 h 121"/>
                <a:gd name="T88" fmla="*/ 39 w 58"/>
                <a:gd name="T89" fmla="*/ 98 h 121"/>
                <a:gd name="T90" fmla="*/ 41 w 58"/>
                <a:gd name="T91" fmla="*/ 107 h 121"/>
                <a:gd name="T92" fmla="*/ 47 w 58"/>
                <a:gd name="T93" fmla="*/ 106 h 121"/>
                <a:gd name="T94" fmla="*/ 48 w 58"/>
                <a:gd name="T95" fmla="*/ 103 h 121"/>
                <a:gd name="T96" fmla="*/ 55 w 58"/>
                <a:gd name="T97" fmla="*/ 108 h 121"/>
                <a:gd name="T98" fmla="*/ 54 w 58"/>
                <a:gd name="T99" fmla="*/ 1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 h="121">
                  <a:moveTo>
                    <a:pt x="54" y="114"/>
                  </a:moveTo>
                  <a:cubicBezTo>
                    <a:pt x="53" y="114"/>
                    <a:pt x="53" y="118"/>
                    <a:pt x="55" y="118"/>
                  </a:cubicBezTo>
                  <a:cubicBezTo>
                    <a:pt x="56" y="119"/>
                    <a:pt x="57" y="116"/>
                    <a:pt x="58" y="114"/>
                  </a:cubicBezTo>
                  <a:cubicBezTo>
                    <a:pt x="58" y="98"/>
                    <a:pt x="58" y="98"/>
                    <a:pt x="58" y="98"/>
                  </a:cubicBezTo>
                  <a:cubicBezTo>
                    <a:pt x="58" y="98"/>
                    <a:pt x="58" y="98"/>
                    <a:pt x="58" y="98"/>
                  </a:cubicBezTo>
                  <a:cubicBezTo>
                    <a:pt x="56" y="96"/>
                    <a:pt x="56" y="96"/>
                    <a:pt x="58" y="98"/>
                  </a:cubicBezTo>
                  <a:cubicBezTo>
                    <a:pt x="58" y="0"/>
                    <a:pt x="58" y="0"/>
                    <a:pt x="58" y="0"/>
                  </a:cubicBezTo>
                  <a:cubicBezTo>
                    <a:pt x="57" y="2"/>
                    <a:pt x="55" y="3"/>
                    <a:pt x="54" y="3"/>
                  </a:cubicBezTo>
                  <a:cubicBezTo>
                    <a:pt x="52" y="5"/>
                    <a:pt x="48" y="13"/>
                    <a:pt x="47" y="15"/>
                  </a:cubicBezTo>
                  <a:cubicBezTo>
                    <a:pt x="45" y="17"/>
                    <a:pt x="43" y="17"/>
                    <a:pt x="43" y="17"/>
                  </a:cubicBezTo>
                  <a:cubicBezTo>
                    <a:pt x="42" y="17"/>
                    <a:pt x="41" y="20"/>
                    <a:pt x="41" y="20"/>
                  </a:cubicBezTo>
                  <a:cubicBezTo>
                    <a:pt x="41" y="21"/>
                    <a:pt x="34" y="25"/>
                    <a:pt x="34" y="28"/>
                  </a:cubicBezTo>
                  <a:cubicBezTo>
                    <a:pt x="33" y="31"/>
                    <a:pt x="34" y="38"/>
                    <a:pt x="34" y="41"/>
                  </a:cubicBezTo>
                  <a:cubicBezTo>
                    <a:pt x="34" y="43"/>
                    <a:pt x="37" y="48"/>
                    <a:pt x="39" y="48"/>
                  </a:cubicBezTo>
                  <a:cubicBezTo>
                    <a:pt x="41" y="48"/>
                    <a:pt x="40" y="53"/>
                    <a:pt x="39" y="54"/>
                  </a:cubicBezTo>
                  <a:cubicBezTo>
                    <a:pt x="39" y="55"/>
                    <a:pt x="40" y="56"/>
                    <a:pt x="40" y="57"/>
                  </a:cubicBezTo>
                  <a:cubicBezTo>
                    <a:pt x="40" y="58"/>
                    <a:pt x="35" y="60"/>
                    <a:pt x="34" y="60"/>
                  </a:cubicBezTo>
                  <a:cubicBezTo>
                    <a:pt x="32" y="61"/>
                    <a:pt x="30" y="64"/>
                    <a:pt x="30" y="65"/>
                  </a:cubicBezTo>
                  <a:cubicBezTo>
                    <a:pt x="29" y="67"/>
                    <a:pt x="25" y="67"/>
                    <a:pt x="23" y="69"/>
                  </a:cubicBezTo>
                  <a:cubicBezTo>
                    <a:pt x="24" y="68"/>
                    <a:pt x="24" y="66"/>
                    <a:pt x="25" y="65"/>
                  </a:cubicBezTo>
                  <a:cubicBezTo>
                    <a:pt x="25" y="64"/>
                    <a:pt x="24" y="61"/>
                    <a:pt x="24" y="60"/>
                  </a:cubicBezTo>
                  <a:cubicBezTo>
                    <a:pt x="23" y="60"/>
                    <a:pt x="23" y="51"/>
                    <a:pt x="21" y="50"/>
                  </a:cubicBezTo>
                  <a:cubicBezTo>
                    <a:pt x="20" y="48"/>
                    <a:pt x="17" y="45"/>
                    <a:pt x="17" y="44"/>
                  </a:cubicBezTo>
                  <a:cubicBezTo>
                    <a:pt x="16" y="44"/>
                    <a:pt x="17" y="41"/>
                    <a:pt x="17" y="41"/>
                  </a:cubicBezTo>
                  <a:cubicBezTo>
                    <a:pt x="18" y="40"/>
                    <a:pt x="14" y="39"/>
                    <a:pt x="12" y="40"/>
                  </a:cubicBezTo>
                  <a:cubicBezTo>
                    <a:pt x="11" y="40"/>
                    <a:pt x="11" y="49"/>
                    <a:pt x="10" y="51"/>
                  </a:cubicBezTo>
                  <a:cubicBezTo>
                    <a:pt x="10" y="53"/>
                    <a:pt x="12" y="57"/>
                    <a:pt x="13" y="57"/>
                  </a:cubicBezTo>
                  <a:cubicBezTo>
                    <a:pt x="14" y="57"/>
                    <a:pt x="14" y="61"/>
                    <a:pt x="12" y="61"/>
                  </a:cubicBezTo>
                  <a:cubicBezTo>
                    <a:pt x="10" y="61"/>
                    <a:pt x="9" y="67"/>
                    <a:pt x="10" y="68"/>
                  </a:cubicBezTo>
                  <a:cubicBezTo>
                    <a:pt x="11" y="70"/>
                    <a:pt x="9" y="72"/>
                    <a:pt x="8" y="73"/>
                  </a:cubicBezTo>
                  <a:cubicBezTo>
                    <a:pt x="7" y="74"/>
                    <a:pt x="14" y="73"/>
                    <a:pt x="17" y="73"/>
                  </a:cubicBezTo>
                  <a:cubicBezTo>
                    <a:pt x="20" y="73"/>
                    <a:pt x="22" y="75"/>
                    <a:pt x="22" y="75"/>
                  </a:cubicBezTo>
                  <a:cubicBezTo>
                    <a:pt x="22" y="75"/>
                    <a:pt x="16" y="76"/>
                    <a:pt x="15" y="77"/>
                  </a:cubicBezTo>
                  <a:cubicBezTo>
                    <a:pt x="14" y="78"/>
                    <a:pt x="10" y="81"/>
                    <a:pt x="10" y="82"/>
                  </a:cubicBezTo>
                  <a:cubicBezTo>
                    <a:pt x="9" y="83"/>
                    <a:pt x="11" y="85"/>
                    <a:pt x="12" y="85"/>
                  </a:cubicBezTo>
                  <a:cubicBezTo>
                    <a:pt x="14" y="85"/>
                    <a:pt x="16" y="91"/>
                    <a:pt x="17" y="92"/>
                  </a:cubicBezTo>
                  <a:cubicBezTo>
                    <a:pt x="18" y="93"/>
                    <a:pt x="18" y="95"/>
                    <a:pt x="17" y="96"/>
                  </a:cubicBezTo>
                  <a:cubicBezTo>
                    <a:pt x="17" y="97"/>
                    <a:pt x="9" y="96"/>
                    <a:pt x="6" y="96"/>
                  </a:cubicBezTo>
                  <a:cubicBezTo>
                    <a:pt x="4" y="97"/>
                    <a:pt x="0" y="103"/>
                    <a:pt x="0" y="105"/>
                  </a:cubicBezTo>
                  <a:cubicBezTo>
                    <a:pt x="0" y="108"/>
                    <a:pt x="0" y="114"/>
                    <a:pt x="1" y="116"/>
                  </a:cubicBezTo>
                  <a:cubicBezTo>
                    <a:pt x="1" y="118"/>
                    <a:pt x="7" y="119"/>
                    <a:pt x="8" y="120"/>
                  </a:cubicBezTo>
                  <a:cubicBezTo>
                    <a:pt x="9" y="120"/>
                    <a:pt x="15" y="120"/>
                    <a:pt x="16" y="120"/>
                  </a:cubicBezTo>
                  <a:cubicBezTo>
                    <a:pt x="17" y="121"/>
                    <a:pt x="21" y="114"/>
                    <a:pt x="22" y="112"/>
                  </a:cubicBezTo>
                  <a:cubicBezTo>
                    <a:pt x="23" y="109"/>
                    <a:pt x="29" y="103"/>
                    <a:pt x="30" y="101"/>
                  </a:cubicBezTo>
                  <a:cubicBezTo>
                    <a:pt x="31" y="99"/>
                    <a:pt x="38" y="100"/>
                    <a:pt x="39" y="98"/>
                  </a:cubicBezTo>
                  <a:cubicBezTo>
                    <a:pt x="41" y="97"/>
                    <a:pt x="40" y="103"/>
                    <a:pt x="41" y="107"/>
                  </a:cubicBezTo>
                  <a:cubicBezTo>
                    <a:pt x="41" y="110"/>
                    <a:pt x="48" y="110"/>
                    <a:pt x="47" y="106"/>
                  </a:cubicBezTo>
                  <a:cubicBezTo>
                    <a:pt x="46" y="103"/>
                    <a:pt x="47" y="102"/>
                    <a:pt x="48" y="103"/>
                  </a:cubicBezTo>
                  <a:cubicBezTo>
                    <a:pt x="48" y="104"/>
                    <a:pt x="54" y="107"/>
                    <a:pt x="55" y="108"/>
                  </a:cubicBezTo>
                  <a:cubicBezTo>
                    <a:pt x="56" y="110"/>
                    <a:pt x="56" y="114"/>
                    <a:pt x="54" y="114"/>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60"/>
            <p:cNvSpPr>
              <a:spLocks/>
            </p:cNvSpPr>
            <p:nvPr/>
          </p:nvSpPr>
          <p:spPr bwMode="auto">
            <a:xfrm>
              <a:off x="2525713" y="3541713"/>
              <a:ext cx="285750" cy="744538"/>
            </a:xfrm>
            <a:custGeom>
              <a:avLst/>
              <a:gdLst>
                <a:gd name="T0" fmla="*/ 76 w 76"/>
                <a:gd name="T1" fmla="*/ 14 h 198"/>
                <a:gd name="T2" fmla="*/ 73 w 76"/>
                <a:gd name="T3" fmla="*/ 12 h 198"/>
                <a:gd name="T4" fmla="*/ 65 w 76"/>
                <a:gd name="T5" fmla="*/ 5 h 198"/>
                <a:gd name="T6" fmla="*/ 66 w 76"/>
                <a:gd name="T7" fmla="*/ 1 h 198"/>
                <a:gd name="T8" fmla="*/ 55 w 76"/>
                <a:gd name="T9" fmla="*/ 1 h 198"/>
                <a:gd name="T10" fmla="*/ 37 w 76"/>
                <a:gd name="T11" fmla="*/ 4 h 198"/>
                <a:gd name="T12" fmla="*/ 28 w 76"/>
                <a:gd name="T13" fmla="*/ 4 h 198"/>
                <a:gd name="T14" fmla="*/ 21 w 76"/>
                <a:gd name="T15" fmla="*/ 8 h 198"/>
                <a:gd name="T16" fmla="*/ 17 w 76"/>
                <a:gd name="T17" fmla="*/ 21 h 198"/>
                <a:gd name="T18" fmla="*/ 14 w 76"/>
                <a:gd name="T19" fmla="*/ 26 h 198"/>
                <a:gd name="T20" fmla="*/ 13 w 76"/>
                <a:gd name="T21" fmla="*/ 29 h 198"/>
                <a:gd name="T22" fmla="*/ 3 w 76"/>
                <a:gd name="T23" fmla="*/ 44 h 198"/>
                <a:gd name="T24" fmla="*/ 0 w 76"/>
                <a:gd name="T25" fmla="*/ 67 h 198"/>
                <a:gd name="T26" fmla="*/ 6 w 76"/>
                <a:gd name="T27" fmla="*/ 86 h 198"/>
                <a:gd name="T28" fmla="*/ 18 w 76"/>
                <a:gd name="T29" fmla="*/ 97 h 198"/>
                <a:gd name="T30" fmla="*/ 31 w 76"/>
                <a:gd name="T31" fmla="*/ 98 h 198"/>
                <a:gd name="T32" fmla="*/ 38 w 76"/>
                <a:gd name="T33" fmla="*/ 93 h 198"/>
                <a:gd name="T34" fmla="*/ 42 w 76"/>
                <a:gd name="T35" fmla="*/ 93 h 198"/>
                <a:gd name="T36" fmla="*/ 44 w 76"/>
                <a:gd name="T37" fmla="*/ 93 h 198"/>
                <a:gd name="T38" fmla="*/ 52 w 76"/>
                <a:gd name="T39" fmla="*/ 98 h 198"/>
                <a:gd name="T40" fmla="*/ 58 w 76"/>
                <a:gd name="T41" fmla="*/ 98 h 198"/>
                <a:gd name="T42" fmla="*/ 60 w 76"/>
                <a:gd name="T43" fmla="*/ 111 h 198"/>
                <a:gd name="T44" fmla="*/ 63 w 76"/>
                <a:gd name="T45" fmla="*/ 128 h 198"/>
                <a:gd name="T46" fmla="*/ 67 w 76"/>
                <a:gd name="T47" fmla="*/ 143 h 198"/>
                <a:gd name="T48" fmla="*/ 65 w 76"/>
                <a:gd name="T49" fmla="*/ 160 h 198"/>
                <a:gd name="T50" fmla="*/ 71 w 76"/>
                <a:gd name="T51" fmla="*/ 178 h 198"/>
                <a:gd name="T52" fmla="*/ 73 w 76"/>
                <a:gd name="T53" fmla="*/ 190 h 198"/>
                <a:gd name="T54" fmla="*/ 76 w 76"/>
                <a:gd name="T55" fmla="*/ 198 h 198"/>
                <a:gd name="T56" fmla="*/ 76 w 76"/>
                <a:gd name="T57" fmla="*/ 14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198">
                  <a:moveTo>
                    <a:pt x="76" y="14"/>
                  </a:moveTo>
                  <a:cubicBezTo>
                    <a:pt x="75" y="13"/>
                    <a:pt x="74" y="13"/>
                    <a:pt x="73" y="12"/>
                  </a:cubicBezTo>
                  <a:cubicBezTo>
                    <a:pt x="69" y="11"/>
                    <a:pt x="66" y="5"/>
                    <a:pt x="65" y="5"/>
                  </a:cubicBezTo>
                  <a:cubicBezTo>
                    <a:pt x="65" y="4"/>
                    <a:pt x="66" y="2"/>
                    <a:pt x="66" y="1"/>
                  </a:cubicBezTo>
                  <a:cubicBezTo>
                    <a:pt x="65" y="0"/>
                    <a:pt x="57" y="0"/>
                    <a:pt x="55" y="1"/>
                  </a:cubicBezTo>
                  <a:cubicBezTo>
                    <a:pt x="52" y="1"/>
                    <a:pt x="40" y="3"/>
                    <a:pt x="37" y="4"/>
                  </a:cubicBezTo>
                  <a:cubicBezTo>
                    <a:pt x="34" y="5"/>
                    <a:pt x="29" y="4"/>
                    <a:pt x="28" y="4"/>
                  </a:cubicBezTo>
                  <a:cubicBezTo>
                    <a:pt x="26" y="3"/>
                    <a:pt x="23" y="8"/>
                    <a:pt x="21" y="8"/>
                  </a:cubicBezTo>
                  <a:cubicBezTo>
                    <a:pt x="20" y="9"/>
                    <a:pt x="18" y="15"/>
                    <a:pt x="17" y="21"/>
                  </a:cubicBezTo>
                  <a:cubicBezTo>
                    <a:pt x="17" y="21"/>
                    <a:pt x="17" y="21"/>
                    <a:pt x="14" y="26"/>
                  </a:cubicBezTo>
                  <a:cubicBezTo>
                    <a:pt x="13" y="29"/>
                    <a:pt x="13" y="29"/>
                    <a:pt x="13" y="29"/>
                  </a:cubicBezTo>
                  <a:cubicBezTo>
                    <a:pt x="9" y="32"/>
                    <a:pt x="4" y="42"/>
                    <a:pt x="3" y="44"/>
                  </a:cubicBezTo>
                  <a:cubicBezTo>
                    <a:pt x="2" y="46"/>
                    <a:pt x="0" y="62"/>
                    <a:pt x="0" y="67"/>
                  </a:cubicBezTo>
                  <a:cubicBezTo>
                    <a:pt x="0" y="72"/>
                    <a:pt x="5" y="83"/>
                    <a:pt x="6" y="86"/>
                  </a:cubicBezTo>
                  <a:cubicBezTo>
                    <a:pt x="7" y="88"/>
                    <a:pt x="15" y="95"/>
                    <a:pt x="18" y="97"/>
                  </a:cubicBezTo>
                  <a:cubicBezTo>
                    <a:pt x="20" y="98"/>
                    <a:pt x="29" y="98"/>
                    <a:pt x="31" y="98"/>
                  </a:cubicBezTo>
                  <a:cubicBezTo>
                    <a:pt x="34" y="98"/>
                    <a:pt x="37" y="96"/>
                    <a:pt x="38" y="93"/>
                  </a:cubicBezTo>
                  <a:cubicBezTo>
                    <a:pt x="38" y="93"/>
                    <a:pt x="38" y="93"/>
                    <a:pt x="42" y="93"/>
                  </a:cubicBezTo>
                  <a:cubicBezTo>
                    <a:pt x="44" y="93"/>
                    <a:pt x="44" y="93"/>
                    <a:pt x="44" y="93"/>
                  </a:cubicBezTo>
                  <a:cubicBezTo>
                    <a:pt x="44" y="95"/>
                    <a:pt x="50" y="97"/>
                    <a:pt x="52" y="98"/>
                  </a:cubicBezTo>
                  <a:cubicBezTo>
                    <a:pt x="53" y="99"/>
                    <a:pt x="57" y="98"/>
                    <a:pt x="58" y="98"/>
                  </a:cubicBezTo>
                  <a:cubicBezTo>
                    <a:pt x="59" y="98"/>
                    <a:pt x="60" y="108"/>
                    <a:pt x="60" y="111"/>
                  </a:cubicBezTo>
                  <a:cubicBezTo>
                    <a:pt x="59" y="114"/>
                    <a:pt x="62" y="125"/>
                    <a:pt x="63" y="128"/>
                  </a:cubicBezTo>
                  <a:cubicBezTo>
                    <a:pt x="63" y="131"/>
                    <a:pt x="67" y="140"/>
                    <a:pt x="67" y="143"/>
                  </a:cubicBezTo>
                  <a:cubicBezTo>
                    <a:pt x="68" y="146"/>
                    <a:pt x="65" y="156"/>
                    <a:pt x="65" y="160"/>
                  </a:cubicBezTo>
                  <a:cubicBezTo>
                    <a:pt x="64" y="164"/>
                    <a:pt x="69" y="174"/>
                    <a:pt x="71" y="178"/>
                  </a:cubicBezTo>
                  <a:cubicBezTo>
                    <a:pt x="72" y="181"/>
                    <a:pt x="73" y="189"/>
                    <a:pt x="73" y="190"/>
                  </a:cubicBezTo>
                  <a:cubicBezTo>
                    <a:pt x="73" y="191"/>
                    <a:pt x="74" y="194"/>
                    <a:pt x="76" y="198"/>
                  </a:cubicBezTo>
                  <a:lnTo>
                    <a:pt x="76" y="14"/>
                  </a:ln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61"/>
            <p:cNvSpPr>
              <a:spLocks/>
            </p:cNvSpPr>
            <p:nvPr/>
          </p:nvSpPr>
          <p:spPr bwMode="auto">
            <a:xfrm>
              <a:off x="2263776" y="4519613"/>
              <a:ext cx="17463" cy="14288"/>
            </a:xfrm>
            <a:custGeom>
              <a:avLst/>
              <a:gdLst>
                <a:gd name="T0" fmla="*/ 0 w 5"/>
                <a:gd name="T1" fmla="*/ 4 h 4"/>
                <a:gd name="T2" fmla="*/ 4 w 5"/>
                <a:gd name="T3" fmla="*/ 4 h 4"/>
                <a:gd name="T4" fmla="*/ 0 w 5"/>
                <a:gd name="T5" fmla="*/ 4 h 4"/>
              </a:gdLst>
              <a:ahLst/>
              <a:cxnLst>
                <a:cxn ang="0">
                  <a:pos x="T0" y="T1"/>
                </a:cxn>
                <a:cxn ang="0">
                  <a:pos x="T2" y="T3"/>
                </a:cxn>
                <a:cxn ang="0">
                  <a:pos x="T4" y="T5"/>
                </a:cxn>
              </a:cxnLst>
              <a:rect l="0" t="0" r="r" b="b"/>
              <a:pathLst>
                <a:path w="5" h="4">
                  <a:moveTo>
                    <a:pt x="0" y="4"/>
                  </a:moveTo>
                  <a:cubicBezTo>
                    <a:pt x="2" y="4"/>
                    <a:pt x="3" y="4"/>
                    <a:pt x="4" y="4"/>
                  </a:cubicBezTo>
                  <a:cubicBezTo>
                    <a:pt x="5" y="0"/>
                    <a:pt x="0" y="1"/>
                    <a:pt x="0" y="4"/>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62"/>
            <p:cNvSpPr>
              <a:spLocks/>
            </p:cNvSpPr>
            <p:nvPr/>
          </p:nvSpPr>
          <p:spPr bwMode="auto">
            <a:xfrm>
              <a:off x="2206626" y="2827338"/>
              <a:ext cx="455613" cy="414338"/>
            </a:xfrm>
            <a:custGeom>
              <a:avLst/>
              <a:gdLst>
                <a:gd name="T0" fmla="*/ 94 w 121"/>
                <a:gd name="T1" fmla="*/ 65 h 110"/>
                <a:gd name="T2" fmla="*/ 99 w 121"/>
                <a:gd name="T3" fmla="*/ 62 h 110"/>
                <a:gd name="T4" fmla="*/ 99 w 121"/>
                <a:gd name="T5" fmla="*/ 61 h 110"/>
                <a:gd name="T6" fmla="*/ 99 w 121"/>
                <a:gd name="T7" fmla="*/ 57 h 110"/>
                <a:gd name="T8" fmla="*/ 104 w 121"/>
                <a:gd name="T9" fmla="*/ 47 h 110"/>
                <a:gd name="T10" fmla="*/ 107 w 121"/>
                <a:gd name="T11" fmla="*/ 37 h 110"/>
                <a:gd name="T12" fmla="*/ 107 w 121"/>
                <a:gd name="T13" fmla="*/ 32 h 110"/>
                <a:gd name="T14" fmla="*/ 107 w 121"/>
                <a:gd name="T15" fmla="*/ 30 h 110"/>
                <a:gd name="T16" fmla="*/ 109 w 121"/>
                <a:gd name="T17" fmla="*/ 24 h 110"/>
                <a:gd name="T18" fmla="*/ 113 w 121"/>
                <a:gd name="T19" fmla="*/ 21 h 110"/>
                <a:gd name="T20" fmla="*/ 119 w 121"/>
                <a:gd name="T21" fmla="*/ 17 h 110"/>
                <a:gd name="T22" fmla="*/ 120 w 121"/>
                <a:gd name="T23" fmla="*/ 13 h 110"/>
                <a:gd name="T24" fmla="*/ 113 w 121"/>
                <a:gd name="T25" fmla="*/ 12 h 110"/>
                <a:gd name="T26" fmla="*/ 104 w 121"/>
                <a:gd name="T27" fmla="*/ 11 h 110"/>
                <a:gd name="T28" fmla="*/ 106 w 121"/>
                <a:gd name="T29" fmla="*/ 6 h 110"/>
                <a:gd name="T30" fmla="*/ 104 w 121"/>
                <a:gd name="T31" fmla="*/ 2 h 110"/>
                <a:gd name="T32" fmla="*/ 93 w 121"/>
                <a:gd name="T33" fmla="*/ 1 h 110"/>
                <a:gd name="T34" fmla="*/ 87 w 121"/>
                <a:gd name="T35" fmla="*/ 0 h 110"/>
                <a:gd name="T36" fmla="*/ 74 w 121"/>
                <a:gd name="T37" fmla="*/ 2 h 110"/>
                <a:gd name="T38" fmla="*/ 59 w 121"/>
                <a:gd name="T39" fmla="*/ 3 h 110"/>
                <a:gd name="T40" fmla="*/ 55 w 121"/>
                <a:gd name="T41" fmla="*/ 9 h 110"/>
                <a:gd name="T42" fmla="*/ 43 w 121"/>
                <a:gd name="T43" fmla="*/ 10 h 110"/>
                <a:gd name="T44" fmla="*/ 21 w 121"/>
                <a:gd name="T45" fmla="*/ 16 h 110"/>
                <a:gd name="T46" fmla="*/ 15 w 121"/>
                <a:gd name="T47" fmla="*/ 24 h 110"/>
                <a:gd name="T48" fmla="*/ 10 w 121"/>
                <a:gd name="T49" fmla="*/ 28 h 110"/>
                <a:gd name="T50" fmla="*/ 2 w 121"/>
                <a:gd name="T51" fmla="*/ 31 h 110"/>
                <a:gd name="T52" fmla="*/ 3 w 121"/>
                <a:gd name="T53" fmla="*/ 34 h 110"/>
                <a:gd name="T54" fmla="*/ 7 w 121"/>
                <a:gd name="T55" fmla="*/ 34 h 110"/>
                <a:gd name="T56" fmla="*/ 14 w 121"/>
                <a:gd name="T57" fmla="*/ 35 h 110"/>
                <a:gd name="T58" fmla="*/ 8 w 121"/>
                <a:gd name="T59" fmla="*/ 37 h 110"/>
                <a:gd name="T60" fmla="*/ 8 w 121"/>
                <a:gd name="T61" fmla="*/ 42 h 110"/>
                <a:gd name="T62" fmla="*/ 15 w 121"/>
                <a:gd name="T63" fmla="*/ 43 h 110"/>
                <a:gd name="T64" fmla="*/ 24 w 121"/>
                <a:gd name="T65" fmla="*/ 44 h 110"/>
                <a:gd name="T66" fmla="*/ 29 w 121"/>
                <a:gd name="T67" fmla="*/ 52 h 110"/>
                <a:gd name="T68" fmla="*/ 29 w 121"/>
                <a:gd name="T69" fmla="*/ 59 h 110"/>
                <a:gd name="T70" fmla="*/ 35 w 121"/>
                <a:gd name="T71" fmla="*/ 62 h 110"/>
                <a:gd name="T72" fmla="*/ 33 w 121"/>
                <a:gd name="T73" fmla="*/ 64 h 110"/>
                <a:gd name="T74" fmla="*/ 35 w 121"/>
                <a:gd name="T75" fmla="*/ 70 h 110"/>
                <a:gd name="T76" fmla="*/ 34 w 121"/>
                <a:gd name="T77" fmla="*/ 75 h 110"/>
                <a:gd name="T78" fmla="*/ 33 w 121"/>
                <a:gd name="T79" fmla="*/ 80 h 110"/>
                <a:gd name="T80" fmla="*/ 37 w 121"/>
                <a:gd name="T81" fmla="*/ 97 h 110"/>
                <a:gd name="T82" fmla="*/ 42 w 121"/>
                <a:gd name="T83" fmla="*/ 107 h 110"/>
                <a:gd name="T84" fmla="*/ 48 w 121"/>
                <a:gd name="T85" fmla="*/ 109 h 110"/>
                <a:gd name="T86" fmla="*/ 52 w 121"/>
                <a:gd name="T87" fmla="*/ 107 h 110"/>
                <a:gd name="T88" fmla="*/ 56 w 121"/>
                <a:gd name="T89" fmla="*/ 101 h 110"/>
                <a:gd name="T90" fmla="*/ 60 w 121"/>
                <a:gd name="T91" fmla="*/ 87 h 110"/>
                <a:gd name="T92" fmla="*/ 67 w 121"/>
                <a:gd name="T93" fmla="*/ 86 h 110"/>
                <a:gd name="T94" fmla="*/ 72 w 121"/>
                <a:gd name="T95" fmla="*/ 82 h 110"/>
                <a:gd name="T96" fmla="*/ 82 w 121"/>
                <a:gd name="T97" fmla="*/ 77 h 110"/>
                <a:gd name="T98" fmla="*/ 89 w 121"/>
                <a:gd name="T99" fmla="*/ 68 h 110"/>
                <a:gd name="T100" fmla="*/ 86 w 121"/>
                <a:gd name="T101" fmla="*/ 66 h 110"/>
                <a:gd name="T102" fmla="*/ 86 w 121"/>
                <a:gd name="T103" fmla="*/ 63 h 110"/>
                <a:gd name="T104" fmla="*/ 94 w 121"/>
                <a:gd name="T105" fmla="*/ 6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 h="110">
                  <a:moveTo>
                    <a:pt x="94" y="65"/>
                  </a:moveTo>
                  <a:cubicBezTo>
                    <a:pt x="96" y="65"/>
                    <a:pt x="100" y="63"/>
                    <a:pt x="99" y="62"/>
                  </a:cubicBezTo>
                  <a:cubicBezTo>
                    <a:pt x="97" y="61"/>
                    <a:pt x="98" y="61"/>
                    <a:pt x="99" y="61"/>
                  </a:cubicBezTo>
                  <a:cubicBezTo>
                    <a:pt x="99" y="61"/>
                    <a:pt x="100" y="57"/>
                    <a:pt x="99" y="57"/>
                  </a:cubicBezTo>
                  <a:cubicBezTo>
                    <a:pt x="98" y="56"/>
                    <a:pt x="105" y="51"/>
                    <a:pt x="104" y="47"/>
                  </a:cubicBezTo>
                  <a:cubicBezTo>
                    <a:pt x="103" y="42"/>
                    <a:pt x="106" y="37"/>
                    <a:pt x="107" y="37"/>
                  </a:cubicBezTo>
                  <a:cubicBezTo>
                    <a:pt x="109" y="37"/>
                    <a:pt x="109" y="32"/>
                    <a:pt x="107" y="32"/>
                  </a:cubicBezTo>
                  <a:cubicBezTo>
                    <a:pt x="104" y="31"/>
                    <a:pt x="106" y="31"/>
                    <a:pt x="107" y="30"/>
                  </a:cubicBezTo>
                  <a:cubicBezTo>
                    <a:pt x="108" y="29"/>
                    <a:pt x="109" y="25"/>
                    <a:pt x="109" y="24"/>
                  </a:cubicBezTo>
                  <a:cubicBezTo>
                    <a:pt x="108" y="23"/>
                    <a:pt x="112" y="22"/>
                    <a:pt x="113" y="21"/>
                  </a:cubicBezTo>
                  <a:cubicBezTo>
                    <a:pt x="113" y="20"/>
                    <a:pt x="117" y="18"/>
                    <a:pt x="119" y="17"/>
                  </a:cubicBezTo>
                  <a:cubicBezTo>
                    <a:pt x="120" y="17"/>
                    <a:pt x="121" y="13"/>
                    <a:pt x="120" y="13"/>
                  </a:cubicBezTo>
                  <a:cubicBezTo>
                    <a:pt x="118" y="14"/>
                    <a:pt x="114" y="13"/>
                    <a:pt x="113" y="12"/>
                  </a:cubicBezTo>
                  <a:cubicBezTo>
                    <a:pt x="112" y="11"/>
                    <a:pt x="106" y="10"/>
                    <a:pt x="104" y="11"/>
                  </a:cubicBezTo>
                  <a:cubicBezTo>
                    <a:pt x="102" y="12"/>
                    <a:pt x="104" y="7"/>
                    <a:pt x="106" y="6"/>
                  </a:cubicBezTo>
                  <a:cubicBezTo>
                    <a:pt x="109" y="6"/>
                    <a:pt x="106" y="2"/>
                    <a:pt x="104" y="2"/>
                  </a:cubicBezTo>
                  <a:cubicBezTo>
                    <a:pt x="101" y="2"/>
                    <a:pt x="94" y="1"/>
                    <a:pt x="93" y="1"/>
                  </a:cubicBezTo>
                  <a:cubicBezTo>
                    <a:pt x="91" y="2"/>
                    <a:pt x="88" y="0"/>
                    <a:pt x="87" y="0"/>
                  </a:cubicBezTo>
                  <a:cubicBezTo>
                    <a:pt x="86" y="0"/>
                    <a:pt x="78" y="2"/>
                    <a:pt x="74" y="2"/>
                  </a:cubicBezTo>
                  <a:cubicBezTo>
                    <a:pt x="70" y="2"/>
                    <a:pt x="61" y="2"/>
                    <a:pt x="59" y="3"/>
                  </a:cubicBezTo>
                  <a:cubicBezTo>
                    <a:pt x="57" y="4"/>
                    <a:pt x="55" y="8"/>
                    <a:pt x="55" y="9"/>
                  </a:cubicBezTo>
                  <a:cubicBezTo>
                    <a:pt x="56" y="10"/>
                    <a:pt x="46" y="10"/>
                    <a:pt x="43" y="10"/>
                  </a:cubicBezTo>
                  <a:cubicBezTo>
                    <a:pt x="41" y="10"/>
                    <a:pt x="25" y="14"/>
                    <a:pt x="21" y="16"/>
                  </a:cubicBezTo>
                  <a:cubicBezTo>
                    <a:pt x="17" y="18"/>
                    <a:pt x="13" y="24"/>
                    <a:pt x="15" y="24"/>
                  </a:cubicBezTo>
                  <a:cubicBezTo>
                    <a:pt x="16" y="24"/>
                    <a:pt x="12" y="28"/>
                    <a:pt x="10" y="28"/>
                  </a:cubicBezTo>
                  <a:cubicBezTo>
                    <a:pt x="8" y="29"/>
                    <a:pt x="3" y="29"/>
                    <a:pt x="2" y="31"/>
                  </a:cubicBezTo>
                  <a:cubicBezTo>
                    <a:pt x="0" y="32"/>
                    <a:pt x="3" y="33"/>
                    <a:pt x="3" y="34"/>
                  </a:cubicBezTo>
                  <a:cubicBezTo>
                    <a:pt x="4" y="34"/>
                    <a:pt x="5" y="33"/>
                    <a:pt x="7" y="34"/>
                  </a:cubicBezTo>
                  <a:cubicBezTo>
                    <a:pt x="8" y="34"/>
                    <a:pt x="13" y="35"/>
                    <a:pt x="14" y="35"/>
                  </a:cubicBezTo>
                  <a:cubicBezTo>
                    <a:pt x="15" y="36"/>
                    <a:pt x="10" y="37"/>
                    <a:pt x="8" y="37"/>
                  </a:cubicBezTo>
                  <a:cubicBezTo>
                    <a:pt x="5" y="37"/>
                    <a:pt x="6" y="42"/>
                    <a:pt x="8" y="42"/>
                  </a:cubicBezTo>
                  <a:cubicBezTo>
                    <a:pt x="10" y="43"/>
                    <a:pt x="15" y="44"/>
                    <a:pt x="15" y="43"/>
                  </a:cubicBezTo>
                  <a:cubicBezTo>
                    <a:pt x="16" y="42"/>
                    <a:pt x="21" y="44"/>
                    <a:pt x="24" y="44"/>
                  </a:cubicBezTo>
                  <a:cubicBezTo>
                    <a:pt x="26" y="44"/>
                    <a:pt x="28" y="51"/>
                    <a:pt x="29" y="52"/>
                  </a:cubicBezTo>
                  <a:cubicBezTo>
                    <a:pt x="30" y="53"/>
                    <a:pt x="30" y="58"/>
                    <a:pt x="29" y="59"/>
                  </a:cubicBezTo>
                  <a:cubicBezTo>
                    <a:pt x="29" y="61"/>
                    <a:pt x="34" y="63"/>
                    <a:pt x="35" y="62"/>
                  </a:cubicBezTo>
                  <a:cubicBezTo>
                    <a:pt x="35" y="61"/>
                    <a:pt x="35" y="64"/>
                    <a:pt x="33" y="64"/>
                  </a:cubicBezTo>
                  <a:cubicBezTo>
                    <a:pt x="32" y="64"/>
                    <a:pt x="33" y="69"/>
                    <a:pt x="35" y="70"/>
                  </a:cubicBezTo>
                  <a:cubicBezTo>
                    <a:pt x="37" y="71"/>
                    <a:pt x="36" y="74"/>
                    <a:pt x="34" y="75"/>
                  </a:cubicBezTo>
                  <a:cubicBezTo>
                    <a:pt x="33" y="76"/>
                    <a:pt x="34" y="79"/>
                    <a:pt x="33" y="80"/>
                  </a:cubicBezTo>
                  <a:cubicBezTo>
                    <a:pt x="31" y="81"/>
                    <a:pt x="37" y="92"/>
                    <a:pt x="37" y="97"/>
                  </a:cubicBezTo>
                  <a:cubicBezTo>
                    <a:pt x="37" y="102"/>
                    <a:pt x="40" y="107"/>
                    <a:pt x="42" y="107"/>
                  </a:cubicBezTo>
                  <a:cubicBezTo>
                    <a:pt x="43" y="107"/>
                    <a:pt x="47" y="108"/>
                    <a:pt x="48" y="109"/>
                  </a:cubicBezTo>
                  <a:cubicBezTo>
                    <a:pt x="49" y="110"/>
                    <a:pt x="51" y="108"/>
                    <a:pt x="52" y="107"/>
                  </a:cubicBezTo>
                  <a:cubicBezTo>
                    <a:pt x="52" y="106"/>
                    <a:pt x="54" y="104"/>
                    <a:pt x="56" y="101"/>
                  </a:cubicBezTo>
                  <a:cubicBezTo>
                    <a:pt x="57" y="99"/>
                    <a:pt x="60" y="89"/>
                    <a:pt x="60" y="87"/>
                  </a:cubicBezTo>
                  <a:cubicBezTo>
                    <a:pt x="61" y="86"/>
                    <a:pt x="66" y="87"/>
                    <a:pt x="67" y="86"/>
                  </a:cubicBezTo>
                  <a:cubicBezTo>
                    <a:pt x="68" y="86"/>
                    <a:pt x="71" y="83"/>
                    <a:pt x="72" y="82"/>
                  </a:cubicBezTo>
                  <a:cubicBezTo>
                    <a:pt x="73" y="82"/>
                    <a:pt x="80" y="79"/>
                    <a:pt x="82" y="77"/>
                  </a:cubicBezTo>
                  <a:cubicBezTo>
                    <a:pt x="84" y="76"/>
                    <a:pt x="88" y="70"/>
                    <a:pt x="89" y="68"/>
                  </a:cubicBezTo>
                  <a:cubicBezTo>
                    <a:pt x="91" y="67"/>
                    <a:pt x="88" y="67"/>
                    <a:pt x="86" y="66"/>
                  </a:cubicBezTo>
                  <a:cubicBezTo>
                    <a:pt x="84" y="65"/>
                    <a:pt x="85" y="63"/>
                    <a:pt x="86" y="63"/>
                  </a:cubicBezTo>
                  <a:cubicBezTo>
                    <a:pt x="86" y="62"/>
                    <a:pt x="92" y="64"/>
                    <a:pt x="94" y="65"/>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63"/>
            <p:cNvSpPr>
              <a:spLocks/>
            </p:cNvSpPr>
            <p:nvPr/>
          </p:nvSpPr>
          <p:spPr bwMode="auto">
            <a:xfrm>
              <a:off x="2740026" y="2887663"/>
              <a:ext cx="71438" cy="104775"/>
            </a:xfrm>
            <a:custGeom>
              <a:avLst/>
              <a:gdLst>
                <a:gd name="T0" fmla="*/ 15 w 19"/>
                <a:gd name="T1" fmla="*/ 1 h 28"/>
                <a:gd name="T2" fmla="*/ 9 w 19"/>
                <a:gd name="T3" fmla="*/ 4 h 28"/>
                <a:gd name="T4" fmla="*/ 3 w 19"/>
                <a:gd name="T5" fmla="*/ 4 h 28"/>
                <a:gd name="T6" fmla="*/ 1 w 19"/>
                <a:gd name="T7" fmla="*/ 10 h 28"/>
                <a:gd name="T8" fmla="*/ 3 w 19"/>
                <a:gd name="T9" fmla="*/ 16 h 28"/>
                <a:gd name="T10" fmla="*/ 10 w 19"/>
                <a:gd name="T11" fmla="*/ 15 h 28"/>
                <a:gd name="T12" fmla="*/ 9 w 19"/>
                <a:gd name="T13" fmla="*/ 20 h 28"/>
                <a:gd name="T14" fmla="*/ 11 w 19"/>
                <a:gd name="T15" fmla="*/ 24 h 28"/>
                <a:gd name="T16" fmla="*/ 16 w 19"/>
                <a:gd name="T17" fmla="*/ 28 h 28"/>
                <a:gd name="T18" fmla="*/ 19 w 19"/>
                <a:gd name="T19" fmla="*/ 24 h 28"/>
                <a:gd name="T20" fmla="*/ 19 w 19"/>
                <a:gd name="T21" fmla="*/ 7 h 28"/>
                <a:gd name="T22" fmla="*/ 19 w 19"/>
                <a:gd name="T23" fmla="*/ 7 h 28"/>
                <a:gd name="T24" fmla="*/ 15 w 19"/>
                <a:gd name="T2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28">
                  <a:moveTo>
                    <a:pt x="15" y="1"/>
                  </a:moveTo>
                  <a:cubicBezTo>
                    <a:pt x="13" y="0"/>
                    <a:pt x="9" y="3"/>
                    <a:pt x="9" y="4"/>
                  </a:cubicBezTo>
                  <a:cubicBezTo>
                    <a:pt x="10" y="5"/>
                    <a:pt x="6" y="2"/>
                    <a:pt x="3" y="4"/>
                  </a:cubicBezTo>
                  <a:cubicBezTo>
                    <a:pt x="0" y="5"/>
                    <a:pt x="0" y="10"/>
                    <a:pt x="1" y="10"/>
                  </a:cubicBezTo>
                  <a:cubicBezTo>
                    <a:pt x="2" y="11"/>
                    <a:pt x="3" y="15"/>
                    <a:pt x="3" y="16"/>
                  </a:cubicBezTo>
                  <a:cubicBezTo>
                    <a:pt x="3" y="16"/>
                    <a:pt x="8" y="16"/>
                    <a:pt x="10" y="15"/>
                  </a:cubicBezTo>
                  <a:cubicBezTo>
                    <a:pt x="11" y="14"/>
                    <a:pt x="11" y="18"/>
                    <a:pt x="9" y="20"/>
                  </a:cubicBezTo>
                  <a:cubicBezTo>
                    <a:pt x="8" y="21"/>
                    <a:pt x="10" y="24"/>
                    <a:pt x="11" y="24"/>
                  </a:cubicBezTo>
                  <a:cubicBezTo>
                    <a:pt x="13" y="24"/>
                    <a:pt x="15" y="28"/>
                    <a:pt x="16" y="28"/>
                  </a:cubicBezTo>
                  <a:cubicBezTo>
                    <a:pt x="17" y="28"/>
                    <a:pt x="18" y="26"/>
                    <a:pt x="19" y="24"/>
                  </a:cubicBezTo>
                  <a:cubicBezTo>
                    <a:pt x="19" y="7"/>
                    <a:pt x="19" y="7"/>
                    <a:pt x="19" y="7"/>
                  </a:cubicBezTo>
                  <a:cubicBezTo>
                    <a:pt x="19" y="7"/>
                    <a:pt x="19" y="7"/>
                    <a:pt x="19" y="7"/>
                  </a:cubicBezTo>
                  <a:cubicBezTo>
                    <a:pt x="18" y="7"/>
                    <a:pt x="17" y="2"/>
                    <a:pt x="15" y="1"/>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64"/>
            <p:cNvSpPr>
              <a:spLocks/>
            </p:cNvSpPr>
            <p:nvPr/>
          </p:nvSpPr>
          <p:spPr bwMode="auto">
            <a:xfrm>
              <a:off x="2590801" y="3302000"/>
              <a:ext cx="30163" cy="36513"/>
            </a:xfrm>
            <a:custGeom>
              <a:avLst/>
              <a:gdLst>
                <a:gd name="T0" fmla="*/ 5 w 8"/>
                <a:gd name="T1" fmla="*/ 10 h 10"/>
                <a:gd name="T2" fmla="*/ 8 w 8"/>
                <a:gd name="T3" fmla="*/ 7 h 10"/>
                <a:gd name="T4" fmla="*/ 5 w 8"/>
                <a:gd name="T5" fmla="*/ 0 h 10"/>
                <a:gd name="T6" fmla="*/ 1 w 8"/>
                <a:gd name="T7" fmla="*/ 4 h 10"/>
                <a:gd name="T8" fmla="*/ 0 w 8"/>
                <a:gd name="T9" fmla="*/ 9 h 10"/>
                <a:gd name="T10" fmla="*/ 5 w 8"/>
                <a:gd name="T11" fmla="*/ 10 h 10"/>
              </a:gdLst>
              <a:ahLst/>
              <a:cxnLst>
                <a:cxn ang="0">
                  <a:pos x="T0" y="T1"/>
                </a:cxn>
                <a:cxn ang="0">
                  <a:pos x="T2" y="T3"/>
                </a:cxn>
                <a:cxn ang="0">
                  <a:pos x="T4" y="T5"/>
                </a:cxn>
                <a:cxn ang="0">
                  <a:pos x="T6" y="T7"/>
                </a:cxn>
                <a:cxn ang="0">
                  <a:pos x="T8" y="T9"/>
                </a:cxn>
                <a:cxn ang="0">
                  <a:pos x="T10" y="T11"/>
                </a:cxn>
              </a:cxnLst>
              <a:rect l="0" t="0" r="r" b="b"/>
              <a:pathLst>
                <a:path w="8" h="10">
                  <a:moveTo>
                    <a:pt x="5" y="10"/>
                  </a:moveTo>
                  <a:cubicBezTo>
                    <a:pt x="7" y="10"/>
                    <a:pt x="8" y="8"/>
                    <a:pt x="8" y="7"/>
                  </a:cubicBezTo>
                  <a:cubicBezTo>
                    <a:pt x="8" y="6"/>
                    <a:pt x="6" y="0"/>
                    <a:pt x="5" y="0"/>
                  </a:cubicBezTo>
                  <a:cubicBezTo>
                    <a:pt x="4" y="0"/>
                    <a:pt x="2" y="4"/>
                    <a:pt x="1" y="4"/>
                  </a:cubicBezTo>
                  <a:cubicBezTo>
                    <a:pt x="0" y="3"/>
                    <a:pt x="0" y="7"/>
                    <a:pt x="0" y="9"/>
                  </a:cubicBezTo>
                  <a:cubicBezTo>
                    <a:pt x="0" y="10"/>
                    <a:pt x="4" y="10"/>
                    <a:pt x="5" y="10"/>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65"/>
            <p:cNvSpPr>
              <a:spLocks/>
            </p:cNvSpPr>
            <p:nvPr/>
          </p:nvSpPr>
          <p:spPr bwMode="auto">
            <a:xfrm>
              <a:off x="2563813" y="3124200"/>
              <a:ext cx="79375" cy="60325"/>
            </a:xfrm>
            <a:custGeom>
              <a:avLst/>
              <a:gdLst>
                <a:gd name="T0" fmla="*/ 7 w 21"/>
                <a:gd name="T1" fmla="*/ 13 h 16"/>
                <a:gd name="T2" fmla="*/ 11 w 21"/>
                <a:gd name="T3" fmla="*/ 15 h 16"/>
                <a:gd name="T4" fmla="*/ 18 w 21"/>
                <a:gd name="T5" fmla="*/ 13 h 16"/>
                <a:gd name="T6" fmla="*/ 20 w 21"/>
                <a:gd name="T7" fmla="*/ 5 h 16"/>
                <a:gd name="T8" fmla="*/ 12 w 21"/>
                <a:gd name="T9" fmla="*/ 3 h 16"/>
                <a:gd name="T10" fmla="*/ 4 w 21"/>
                <a:gd name="T11" fmla="*/ 1 h 16"/>
                <a:gd name="T12" fmla="*/ 1 w 21"/>
                <a:gd name="T13" fmla="*/ 5 h 16"/>
                <a:gd name="T14" fmla="*/ 3 w 21"/>
                <a:gd name="T15" fmla="*/ 6 h 16"/>
                <a:gd name="T16" fmla="*/ 2 w 21"/>
                <a:gd name="T17" fmla="*/ 10 h 16"/>
                <a:gd name="T18" fmla="*/ 7 w 21"/>
                <a:gd name="T19"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6">
                  <a:moveTo>
                    <a:pt x="7" y="13"/>
                  </a:moveTo>
                  <a:cubicBezTo>
                    <a:pt x="7" y="15"/>
                    <a:pt x="9" y="16"/>
                    <a:pt x="11" y="15"/>
                  </a:cubicBezTo>
                  <a:cubicBezTo>
                    <a:pt x="13" y="15"/>
                    <a:pt x="17" y="13"/>
                    <a:pt x="18" y="13"/>
                  </a:cubicBezTo>
                  <a:cubicBezTo>
                    <a:pt x="20" y="13"/>
                    <a:pt x="21" y="6"/>
                    <a:pt x="20" y="5"/>
                  </a:cubicBezTo>
                  <a:cubicBezTo>
                    <a:pt x="19" y="3"/>
                    <a:pt x="13" y="3"/>
                    <a:pt x="12" y="3"/>
                  </a:cubicBezTo>
                  <a:cubicBezTo>
                    <a:pt x="10" y="3"/>
                    <a:pt x="5" y="2"/>
                    <a:pt x="4" y="1"/>
                  </a:cubicBezTo>
                  <a:cubicBezTo>
                    <a:pt x="4" y="0"/>
                    <a:pt x="3" y="4"/>
                    <a:pt x="1" y="5"/>
                  </a:cubicBezTo>
                  <a:cubicBezTo>
                    <a:pt x="0" y="6"/>
                    <a:pt x="2" y="7"/>
                    <a:pt x="3" y="6"/>
                  </a:cubicBezTo>
                  <a:cubicBezTo>
                    <a:pt x="3" y="6"/>
                    <a:pt x="3" y="9"/>
                    <a:pt x="2" y="10"/>
                  </a:cubicBezTo>
                  <a:cubicBezTo>
                    <a:pt x="1" y="11"/>
                    <a:pt x="6" y="11"/>
                    <a:pt x="7" y="13"/>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66"/>
            <p:cNvSpPr>
              <a:spLocks/>
            </p:cNvSpPr>
            <p:nvPr/>
          </p:nvSpPr>
          <p:spPr bwMode="auto">
            <a:xfrm>
              <a:off x="2055813" y="3162300"/>
              <a:ext cx="53975" cy="33338"/>
            </a:xfrm>
            <a:custGeom>
              <a:avLst/>
              <a:gdLst>
                <a:gd name="T0" fmla="*/ 1 w 14"/>
                <a:gd name="T1" fmla="*/ 3 h 9"/>
                <a:gd name="T2" fmla="*/ 3 w 14"/>
                <a:gd name="T3" fmla="*/ 9 h 9"/>
                <a:gd name="T4" fmla="*/ 10 w 14"/>
                <a:gd name="T5" fmla="*/ 3 h 9"/>
                <a:gd name="T6" fmla="*/ 14 w 14"/>
                <a:gd name="T7" fmla="*/ 5 h 9"/>
                <a:gd name="T8" fmla="*/ 6 w 14"/>
                <a:gd name="T9" fmla="*/ 0 h 9"/>
                <a:gd name="T10" fmla="*/ 1 w 14"/>
                <a:gd name="T11" fmla="*/ 3 h 9"/>
              </a:gdLst>
              <a:ahLst/>
              <a:cxnLst>
                <a:cxn ang="0">
                  <a:pos x="T0" y="T1"/>
                </a:cxn>
                <a:cxn ang="0">
                  <a:pos x="T2" y="T3"/>
                </a:cxn>
                <a:cxn ang="0">
                  <a:pos x="T4" y="T5"/>
                </a:cxn>
                <a:cxn ang="0">
                  <a:pos x="T6" y="T7"/>
                </a:cxn>
                <a:cxn ang="0">
                  <a:pos x="T8" y="T9"/>
                </a:cxn>
                <a:cxn ang="0">
                  <a:pos x="T10" y="T11"/>
                </a:cxn>
              </a:cxnLst>
              <a:rect l="0" t="0" r="r" b="b"/>
              <a:pathLst>
                <a:path w="14" h="9">
                  <a:moveTo>
                    <a:pt x="1" y="3"/>
                  </a:moveTo>
                  <a:cubicBezTo>
                    <a:pt x="0" y="4"/>
                    <a:pt x="1" y="9"/>
                    <a:pt x="3" y="9"/>
                  </a:cubicBezTo>
                  <a:cubicBezTo>
                    <a:pt x="5" y="9"/>
                    <a:pt x="8" y="2"/>
                    <a:pt x="10" y="3"/>
                  </a:cubicBezTo>
                  <a:cubicBezTo>
                    <a:pt x="13" y="5"/>
                    <a:pt x="14" y="5"/>
                    <a:pt x="14" y="5"/>
                  </a:cubicBezTo>
                  <a:cubicBezTo>
                    <a:pt x="13" y="4"/>
                    <a:pt x="7" y="1"/>
                    <a:pt x="6" y="0"/>
                  </a:cubicBezTo>
                  <a:cubicBezTo>
                    <a:pt x="5" y="0"/>
                    <a:pt x="2" y="2"/>
                    <a:pt x="1" y="3"/>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67"/>
            <p:cNvSpPr>
              <a:spLocks/>
            </p:cNvSpPr>
            <p:nvPr/>
          </p:nvSpPr>
          <p:spPr bwMode="auto">
            <a:xfrm>
              <a:off x="2151063" y="3752850"/>
              <a:ext cx="22225" cy="11113"/>
            </a:xfrm>
            <a:custGeom>
              <a:avLst/>
              <a:gdLst>
                <a:gd name="T0" fmla="*/ 0 w 6"/>
                <a:gd name="T1" fmla="*/ 2 h 3"/>
                <a:gd name="T2" fmla="*/ 5 w 6"/>
                <a:gd name="T3" fmla="*/ 2 h 3"/>
                <a:gd name="T4" fmla="*/ 4 w 6"/>
                <a:gd name="T5" fmla="*/ 0 h 3"/>
                <a:gd name="T6" fmla="*/ 0 w 6"/>
                <a:gd name="T7" fmla="*/ 2 h 3"/>
              </a:gdLst>
              <a:ahLst/>
              <a:cxnLst>
                <a:cxn ang="0">
                  <a:pos x="T0" y="T1"/>
                </a:cxn>
                <a:cxn ang="0">
                  <a:pos x="T2" y="T3"/>
                </a:cxn>
                <a:cxn ang="0">
                  <a:pos x="T4" y="T5"/>
                </a:cxn>
                <a:cxn ang="0">
                  <a:pos x="T6" y="T7"/>
                </a:cxn>
              </a:cxnLst>
              <a:rect l="0" t="0" r="r" b="b"/>
              <a:pathLst>
                <a:path w="6" h="3">
                  <a:moveTo>
                    <a:pt x="0" y="2"/>
                  </a:moveTo>
                  <a:cubicBezTo>
                    <a:pt x="0" y="3"/>
                    <a:pt x="4" y="3"/>
                    <a:pt x="5" y="2"/>
                  </a:cubicBezTo>
                  <a:cubicBezTo>
                    <a:pt x="6" y="1"/>
                    <a:pt x="5" y="0"/>
                    <a:pt x="4" y="0"/>
                  </a:cubicBezTo>
                  <a:cubicBezTo>
                    <a:pt x="3" y="0"/>
                    <a:pt x="0" y="2"/>
                    <a:pt x="0" y="2"/>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68"/>
            <p:cNvSpPr>
              <a:spLocks/>
            </p:cNvSpPr>
            <p:nvPr/>
          </p:nvSpPr>
          <p:spPr bwMode="auto">
            <a:xfrm>
              <a:off x="2003426" y="3703638"/>
              <a:ext cx="136525" cy="60325"/>
            </a:xfrm>
            <a:custGeom>
              <a:avLst/>
              <a:gdLst>
                <a:gd name="T0" fmla="*/ 21 w 36"/>
                <a:gd name="T1" fmla="*/ 9 h 16"/>
                <a:gd name="T2" fmla="*/ 23 w 36"/>
                <a:gd name="T3" fmla="*/ 13 h 16"/>
                <a:gd name="T4" fmla="*/ 29 w 36"/>
                <a:gd name="T5" fmla="*/ 16 h 16"/>
                <a:gd name="T6" fmla="*/ 34 w 36"/>
                <a:gd name="T7" fmla="*/ 14 h 16"/>
                <a:gd name="T8" fmla="*/ 30 w 36"/>
                <a:gd name="T9" fmla="*/ 8 h 16"/>
                <a:gd name="T10" fmla="*/ 24 w 36"/>
                <a:gd name="T11" fmla="*/ 5 h 16"/>
                <a:gd name="T12" fmla="*/ 18 w 36"/>
                <a:gd name="T13" fmla="*/ 1 h 16"/>
                <a:gd name="T14" fmla="*/ 7 w 36"/>
                <a:gd name="T15" fmla="*/ 0 h 16"/>
                <a:gd name="T16" fmla="*/ 0 w 36"/>
                <a:gd name="T17" fmla="*/ 3 h 16"/>
                <a:gd name="T18" fmla="*/ 6 w 36"/>
                <a:gd name="T19" fmla="*/ 4 h 16"/>
                <a:gd name="T20" fmla="*/ 15 w 36"/>
                <a:gd name="T21" fmla="*/ 7 h 16"/>
                <a:gd name="T22" fmla="*/ 21 w 36"/>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16">
                  <a:moveTo>
                    <a:pt x="21" y="9"/>
                  </a:moveTo>
                  <a:cubicBezTo>
                    <a:pt x="23" y="8"/>
                    <a:pt x="22" y="12"/>
                    <a:pt x="23" y="13"/>
                  </a:cubicBezTo>
                  <a:cubicBezTo>
                    <a:pt x="23" y="14"/>
                    <a:pt x="28" y="15"/>
                    <a:pt x="29" y="16"/>
                  </a:cubicBezTo>
                  <a:cubicBezTo>
                    <a:pt x="30" y="16"/>
                    <a:pt x="32" y="14"/>
                    <a:pt x="34" y="14"/>
                  </a:cubicBezTo>
                  <a:cubicBezTo>
                    <a:pt x="36" y="15"/>
                    <a:pt x="33" y="8"/>
                    <a:pt x="30" y="8"/>
                  </a:cubicBezTo>
                  <a:cubicBezTo>
                    <a:pt x="27" y="8"/>
                    <a:pt x="25" y="5"/>
                    <a:pt x="24" y="5"/>
                  </a:cubicBezTo>
                  <a:cubicBezTo>
                    <a:pt x="23" y="4"/>
                    <a:pt x="19" y="2"/>
                    <a:pt x="18" y="1"/>
                  </a:cubicBezTo>
                  <a:cubicBezTo>
                    <a:pt x="17" y="1"/>
                    <a:pt x="9" y="0"/>
                    <a:pt x="7" y="0"/>
                  </a:cubicBezTo>
                  <a:cubicBezTo>
                    <a:pt x="4" y="0"/>
                    <a:pt x="1" y="3"/>
                    <a:pt x="0" y="3"/>
                  </a:cubicBezTo>
                  <a:cubicBezTo>
                    <a:pt x="0" y="4"/>
                    <a:pt x="5" y="5"/>
                    <a:pt x="6" y="4"/>
                  </a:cubicBezTo>
                  <a:cubicBezTo>
                    <a:pt x="7" y="4"/>
                    <a:pt x="14" y="5"/>
                    <a:pt x="15" y="7"/>
                  </a:cubicBezTo>
                  <a:cubicBezTo>
                    <a:pt x="16" y="8"/>
                    <a:pt x="19" y="9"/>
                    <a:pt x="21" y="9"/>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69"/>
            <p:cNvSpPr>
              <a:spLocks/>
            </p:cNvSpPr>
            <p:nvPr/>
          </p:nvSpPr>
          <p:spPr bwMode="auto">
            <a:xfrm>
              <a:off x="2052638" y="3752850"/>
              <a:ext cx="22225" cy="11113"/>
            </a:xfrm>
            <a:custGeom>
              <a:avLst/>
              <a:gdLst>
                <a:gd name="T0" fmla="*/ 0 w 6"/>
                <a:gd name="T1" fmla="*/ 2 h 3"/>
                <a:gd name="T2" fmla="*/ 5 w 6"/>
                <a:gd name="T3" fmla="*/ 3 h 3"/>
                <a:gd name="T4" fmla="*/ 5 w 6"/>
                <a:gd name="T5" fmla="*/ 1 h 3"/>
                <a:gd name="T6" fmla="*/ 0 w 6"/>
                <a:gd name="T7" fmla="*/ 2 h 3"/>
              </a:gdLst>
              <a:ahLst/>
              <a:cxnLst>
                <a:cxn ang="0">
                  <a:pos x="T0" y="T1"/>
                </a:cxn>
                <a:cxn ang="0">
                  <a:pos x="T2" y="T3"/>
                </a:cxn>
                <a:cxn ang="0">
                  <a:pos x="T4" y="T5"/>
                </a:cxn>
                <a:cxn ang="0">
                  <a:pos x="T6" y="T7"/>
                </a:cxn>
              </a:cxnLst>
              <a:rect l="0" t="0" r="r" b="b"/>
              <a:pathLst>
                <a:path w="6" h="3">
                  <a:moveTo>
                    <a:pt x="0" y="2"/>
                  </a:moveTo>
                  <a:cubicBezTo>
                    <a:pt x="0" y="3"/>
                    <a:pt x="4" y="3"/>
                    <a:pt x="5" y="3"/>
                  </a:cubicBezTo>
                  <a:cubicBezTo>
                    <a:pt x="6" y="3"/>
                    <a:pt x="6" y="2"/>
                    <a:pt x="5" y="1"/>
                  </a:cubicBezTo>
                  <a:cubicBezTo>
                    <a:pt x="4" y="0"/>
                    <a:pt x="0" y="2"/>
                    <a:pt x="0" y="2"/>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70"/>
            <p:cNvSpPr>
              <a:spLocks/>
            </p:cNvSpPr>
            <p:nvPr/>
          </p:nvSpPr>
          <p:spPr bwMode="auto">
            <a:xfrm>
              <a:off x="2052638" y="3681413"/>
              <a:ext cx="15875" cy="14288"/>
            </a:xfrm>
            <a:custGeom>
              <a:avLst/>
              <a:gdLst>
                <a:gd name="T0" fmla="*/ 2 w 4"/>
                <a:gd name="T1" fmla="*/ 0 h 4"/>
                <a:gd name="T2" fmla="*/ 0 w 4"/>
                <a:gd name="T3" fmla="*/ 2 h 4"/>
                <a:gd name="T4" fmla="*/ 2 w 4"/>
                <a:gd name="T5" fmla="*/ 4 h 4"/>
                <a:gd name="T6" fmla="*/ 2 w 4"/>
                <a:gd name="T7" fmla="*/ 0 h 4"/>
              </a:gdLst>
              <a:ahLst/>
              <a:cxnLst>
                <a:cxn ang="0">
                  <a:pos x="T0" y="T1"/>
                </a:cxn>
                <a:cxn ang="0">
                  <a:pos x="T2" y="T3"/>
                </a:cxn>
                <a:cxn ang="0">
                  <a:pos x="T4" y="T5"/>
                </a:cxn>
                <a:cxn ang="0">
                  <a:pos x="T6" y="T7"/>
                </a:cxn>
              </a:cxnLst>
              <a:rect l="0" t="0" r="r" b="b"/>
              <a:pathLst>
                <a:path w="4" h="4">
                  <a:moveTo>
                    <a:pt x="2" y="0"/>
                  </a:moveTo>
                  <a:cubicBezTo>
                    <a:pt x="1" y="0"/>
                    <a:pt x="0" y="1"/>
                    <a:pt x="0" y="2"/>
                  </a:cubicBezTo>
                  <a:cubicBezTo>
                    <a:pt x="0" y="3"/>
                    <a:pt x="1" y="4"/>
                    <a:pt x="2" y="4"/>
                  </a:cubicBezTo>
                  <a:cubicBezTo>
                    <a:pt x="3" y="4"/>
                    <a:pt x="4" y="1"/>
                    <a:pt x="2" y="0"/>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71"/>
            <p:cNvSpPr>
              <a:spLocks/>
            </p:cNvSpPr>
            <p:nvPr/>
          </p:nvSpPr>
          <p:spPr bwMode="auto">
            <a:xfrm>
              <a:off x="2082801" y="3676650"/>
              <a:ext cx="11113" cy="19050"/>
            </a:xfrm>
            <a:custGeom>
              <a:avLst/>
              <a:gdLst>
                <a:gd name="T0" fmla="*/ 3 w 3"/>
                <a:gd name="T1" fmla="*/ 2 h 5"/>
                <a:gd name="T2" fmla="*/ 0 w 3"/>
                <a:gd name="T3" fmla="*/ 0 h 5"/>
                <a:gd name="T4" fmla="*/ 0 w 3"/>
                <a:gd name="T5" fmla="*/ 3 h 5"/>
                <a:gd name="T6" fmla="*/ 3 w 3"/>
                <a:gd name="T7" fmla="*/ 2 h 5"/>
              </a:gdLst>
              <a:ahLst/>
              <a:cxnLst>
                <a:cxn ang="0">
                  <a:pos x="T0" y="T1"/>
                </a:cxn>
                <a:cxn ang="0">
                  <a:pos x="T2" y="T3"/>
                </a:cxn>
                <a:cxn ang="0">
                  <a:pos x="T4" y="T5"/>
                </a:cxn>
                <a:cxn ang="0">
                  <a:pos x="T6" y="T7"/>
                </a:cxn>
              </a:cxnLst>
              <a:rect l="0" t="0" r="r" b="b"/>
              <a:pathLst>
                <a:path w="3" h="5">
                  <a:moveTo>
                    <a:pt x="3" y="2"/>
                  </a:moveTo>
                  <a:cubicBezTo>
                    <a:pt x="3" y="1"/>
                    <a:pt x="1" y="0"/>
                    <a:pt x="0" y="0"/>
                  </a:cubicBezTo>
                  <a:cubicBezTo>
                    <a:pt x="0" y="0"/>
                    <a:pt x="0" y="2"/>
                    <a:pt x="0" y="3"/>
                  </a:cubicBezTo>
                  <a:cubicBezTo>
                    <a:pt x="0" y="5"/>
                    <a:pt x="3" y="3"/>
                    <a:pt x="3" y="2"/>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72"/>
            <p:cNvSpPr>
              <a:spLocks/>
            </p:cNvSpPr>
            <p:nvPr/>
          </p:nvSpPr>
          <p:spPr bwMode="auto">
            <a:xfrm>
              <a:off x="2097088" y="3695700"/>
              <a:ext cx="26988" cy="26988"/>
            </a:xfrm>
            <a:custGeom>
              <a:avLst/>
              <a:gdLst>
                <a:gd name="T0" fmla="*/ 5 w 7"/>
                <a:gd name="T1" fmla="*/ 6 h 7"/>
                <a:gd name="T2" fmla="*/ 6 w 7"/>
                <a:gd name="T3" fmla="*/ 4 h 7"/>
                <a:gd name="T4" fmla="*/ 2 w 7"/>
                <a:gd name="T5" fmla="*/ 0 h 7"/>
                <a:gd name="T6" fmla="*/ 0 w 7"/>
                <a:gd name="T7" fmla="*/ 3 h 7"/>
                <a:gd name="T8" fmla="*/ 2 w 7"/>
                <a:gd name="T9" fmla="*/ 5 h 7"/>
                <a:gd name="T10" fmla="*/ 5 w 7"/>
                <a:gd name="T11" fmla="*/ 6 h 7"/>
              </a:gdLst>
              <a:ahLst/>
              <a:cxnLst>
                <a:cxn ang="0">
                  <a:pos x="T0" y="T1"/>
                </a:cxn>
                <a:cxn ang="0">
                  <a:pos x="T2" y="T3"/>
                </a:cxn>
                <a:cxn ang="0">
                  <a:pos x="T4" y="T5"/>
                </a:cxn>
                <a:cxn ang="0">
                  <a:pos x="T6" y="T7"/>
                </a:cxn>
                <a:cxn ang="0">
                  <a:pos x="T8" y="T9"/>
                </a:cxn>
                <a:cxn ang="0">
                  <a:pos x="T10" y="T11"/>
                </a:cxn>
              </a:cxnLst>
              <a:rect l="0" t="0" r="r" b="b"/>
              <a:pathLst>
                <a:path w="7" h="7">
                  <a:moveTo>
                    <a:pt x="5" y="6"/>
                  </a:moveTo>
                  <a:cubicBezTo>
                    <a:pt x="7" y="6"/>
                    <a:pt x="7" y="4"/>
                    <a:pt x="6" y="4"/>
                  </a:cubicBezTo>
                  <a:cubicBezTo>
                    <a:pt x="5" y="4"/>
                    <a:pt x="3" y="1"/>
                    <a:pt x="2" y="0"/>
                  </a:cubicBezTo>
                  <a:cubicBezTo>
                    <a:pt x="1" y="0"/>
                    <a:pt x="0" y="2"/>
                    <a:pt x="0" y="3"/>
                  </a:cubicBezTo>
                  <a:cubicBezTo>
                    <a:pt x="0" y="4"/>
                    <a:pt x="1" y="5"/>
                    <a:pt x="2" y="5"/>
                  </a:cubicBezTo>
                  <a:cubicBezTo>
                    <a:pt x="2" y="4"/>
                    <a:pt x="4" y="7"/>
                    <a:pt x="5" y="6"/>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73"/>
            <p:cNvSpPr>
              <a:spLocks/>
            </p:cNvSpPr>
            <p:nvPr/>
          </p:nvSpPr>
          <p:spPr bwMode="auto">
            <a:xfrm>
              <a:off x="2151063" y="2978150"/>
              <a:ext cx="6350" cy="317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1" y="1"/>
                  </a:cubicBezTo>
                  <a:cubicBezTo>
                    <a:pt x="1" y="1"/>
                    <a:pt x="2" y="1"/>
                    <a:pt x="2" y="0"/>
                  </a:cubicBezTo>
                  <a:close/>
                </a:path>
              </a:pathLst>
            </a:custGeom>
            <a:solidFill>
              <a:srgbClr val="D1EC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74"/>
            <p:cNvSpPr>
              <a:spLocks/>
            </p:cNvSpPr>
            <p:nvPr/>
          </p:nvSpPr>
          <p:spPr bwMode="auto">
            <a:xfrm>
              <a:off x="2270126" y="3330575"/>
              <a:ext cx="7938" cy="4763"/>
            </a:xfrm>
            <a:custGeom>
              <a:avLst/>
              <a:gdLst>
                <a:gd name="T0" fmla="*/ 1 w 2"/>
                <a:gd name="T1" fmla="*/ 0 h 1"/>
                <a:gd name="T2" fmla="*/ 0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0"/>
                    <a:pt x="0" y="1"/>
                  </a:cubicBezTo>
                  <a:cubicBezTo>
                    <a:pt x="1" y="1"/>
                    <a:pt x="2" y="0"/>
                    <a:pt x="1" y="0"/>
                  </a:cubicBezTo>
                  <a:close/>
                </a:path>
              </a:pathLst>
            </a:custGeom>
            <a:solidFill>
              <a:srgbClr val="D1EC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75"/>
            <p:cNvSpPr>
              <a:spLocks/>
            </p:cNvSpPr>
            <p:nvPr/>
          </p:nvSpPr>
          <p:spPr bwMode="auto">
            <a:xfrm>
              <a:off x="3808413" y="4673600"/>
              <a:ext cx="146050" cy="149225"/>
            </a:xfrm>
            <a:custGeom>
              <a:avLst/>
              <a:gdLst>
                <a:gd name="T0" fmla="*/ 47 w 92"/>
                <a:gd name="T1" fmla="*/ 0 h 94"/>
                <a:gd name="T2" fmla="*/ 40 w 92"/>
                <a:gd name="T3" fmla="*/ 40 h 94"/>
                <a:gd name="T4" fmla="*/ 0 w 92"/>
                <a:gd name="T5" fmla="*/ 47 h 94"/>
                <a:gd name="T6" fmla="*/ 40 w 92"/>
                <a:gd name="T7" fmla="*/ 54 h 94"/>
                <a:gd name="T8" fmla="*/ 47 w 92"/>
                <a:gd name="T9" fmla="*/ 94 h 94"/>
                <a:gd name="T10" fmla="*/ 52 w 92"/>
                <a:gd name="T11" fmla="*/ 54 h 94"/>
                <a:gd name="T12" fmla="*/ 92 w 92"/>
                <a:gd name="T13" fmla="*/ 47 h 94"/>
                <a:gd name="T14" fmla="*/ 52 w 92"/>
                <a:gd name="T15" fmla="*/ 40 h 94"/>
                <a:gd name="T16" fmla="*/ 47 w 92"/>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4">
                  <a:moveTo>
                    <a:pt x="47" y="0"/>
                  </a:moveTo>
                  <a:lnTo>
                    <a:pt x="40" y="40"/>
                  </a:lnTo>
                  <a:lnTo>
                    <a:pt x="0" y="47"/>
                  </a:lnTo>
                  <a:lnTo>
                    <a:pt x="40" y="54"/>
                  </a:lnTo>
                  <a:lnTo>
                    <a:pt x="47" y="94"/>
                  </a:lnTo>
                  <a:lnTo>
                    <a:pt x="52" y="54"/>
                  </a:lnTo>
                  <a:lnTo>
                    <a:pt x="92" y="47"/>
                  </a:lnTo>
                  <a:lnTo>
                    <a:pt x="52" y="40"/>
                  </a:lnTo>
                  <a:lnTo>
                    <a:pt x="4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76"/>
            <p:cNvSpPr>
              <a:spLocks/>
            </p:cNvSpPr>
            <p:nvPr/>
          </p:nvSpPr>
          <p:spPr bwMode="auto">
            <a:xfrm>
              <a:off x="1571626" y="2301875"/>
              <a:ext cx="585788" cy="588963"/>
            </a:xfrm>
            <a:custGeom>
              <a:avLst/>
              <a:gdLst>
                <a:gd name="T0" fmla="*/ 11 w 156"/>
                <a:gd name="T1" fmla="*/ 145 h 157"/>
                <a:gd name="T2" fmla="*/ 11 w 156"/>
                <a:gd name="T3" fmla="*/ 145 h 157"/>
                <a:gd name="T4" fmla="*/ 53 w 156"/>
                <a:gd name="T5" fmla="*/ 145 h 157"/>
                <a:gd name="T6" fmla="*/ 144 w 156"/>
                <a:gd name="T7" fmla="*/ 54 h 157"/>
                <a:gd name="T8" fmla="*/ 144 w 156"/>
                <a:gd name="T9" fmla="*/ 12 h 157"/>
                <a:gd name="T10" fmla="*/ 144 w 156"/>
                <a:gd name="T11" fmla="*/ 12 h 157"/>
                <a:gd name="T12" fmla="*/ 102 w 156"/>
                <a:gd name="T13" fmla="*/ 12 h 157"/>
                <a:gd name="T14" fmla="*/ 11 w 156"/>
                <a:gd name="T15" fmla="*/ 103 h 157"/>
                <a:gd name="T16" fmla="*/ 11 w 156"/>
                <a:gd name="T17" fmla="*/ 14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57">
                  <a:moveTo>
                    <a:pt x="11" y="145"/>
                  </a:moveTo>
                  <a:cubicBezTo>
                    <a:pt x="11" y="145"/>
                    <a:pt x="11" y="145"/>
                    <a:pt x="11" y="145"/>
                  </a:cubicBezTo>
                  <a:cubicBezTo>
                    <a:pt x="23" y="157"/>
                    <a:pt x="42" y="157"/>
                    <a:pt x="53" y="145"/>
                  </a:cubicBezTo>
                  <a:cubicBezTo>
                    <a:pt x="144" y="54"/>
                    <a:pt x="144" y="54"/>
                    <a:pt x="144" y="54"/>
                  </a:cubicBezTo>
                  <a:cubicBezTo>
                    <a:pt x="156" y="42"/>
                    <a:pt x="156" y="23"/>
                    <a:pt x="144" y="12"/>
                  </a:cubicBezTo>
                  <a:cubicBezTo>
                    <a:pt x="144" y="12"/>
                    <a:pt x="144" y="12"/>
                    <a:pt x="144" y="12"/>
                  </a:cubicBezTo>
                  <a:cubicBezTo>
                    <a:pt x="132" y="0"/>
                    <a:pt x="113" y="0"/>
                    <a:pt x="102" y="12"/>
                  </a:cubicBezTo>
                  <a:cubicBezTo>
                    <a:pt x="11" y="103"/>
                    <a:pt x="11" y="103"/>
                    <a:pt x="11" y="103"/>
                  </a:cubicBezTo>
                  <a:cubicBezTo>
                    <a:pt x="0" y="115"/>
                    <a:pt x="0" y="134"/>
                    <a:pt x="11" y="145"/>
                  </a:cubicBezTo>
                  <a:close/>
                </a:path>
              </a:pathLst>
            </a:custGeom>
            <a:solidFill>
              <a:srgbClr val="DE3F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77"/>
            <p:cNvSpPr>
              <a:spLocks/>
            </p:cNvSpPr>
            <p:nvPr/>
          </p:nvSpPr>
          <p:spPr bwMode="auto">
            <a:xfrm>
              <a:off x="1646238" y="2425700"/>
              <a:ext cx="436563" cy="434975"/>
            </a:xfrm>
            <a:custGeom>
              <a:avLst/>
              <a:gdLst>
                <a:gd name="T0" fmla="*/ 4 w 116"/>
                <a:gd name="T1" fmla="*/ 112 h 116"/>
                <a:gd name="T2" fmla="*/ 20 w 116"/>
                <a:gd name="T3" fmla="*/ 111 h 116"/>
                <a:gd name="T4" fmla="*/ 111 w 116"/>
                <a:gd name="T5" fmla="*/ 20 h 116"/>
                <a:gd name="T6" fmla="*/ 111 w 116"/>
                <a:gd name="T7" fmla="*/ 4 h 116"/>
                <a:gd name="T8" fmla="*/ 95 w 116"/>
                <a:gd name="T9" fmla="*/ 4 h 116"/>
                <a:gd name="T10" fmla="*/ 4 w 116"/>
                <a:gd name="T11" fmla="*/ 95 h 116"/>
                <a:gd name="T12" fmla="*/ 4 w 116"/>
                <a:gd name="T13" fmla="*/ 112 h 116"/>
              </a:gdLst>
              <a:ahLst/>
              <a:cxnLst>
                <a:cxn ang="0">
                  <a:pos x="T0" y="T1"/>
                </a:cxn>
                <a:cxn ang="0">
                  <a:pos x="T2" y="T3"/>
                </a:cxn>
                <a:cxn ang="0">
                  <a:pos x="T4" y="T5"/>
                </a:cxn>
                <a:cxn ang="0">
                  <a:pos x="T6" y="T7"/>
                </a:cxn>
                <a:cxn ang="0">
                  <a:pos x="T8" y="T9"/>
                </a:cxn>
                <a:cxn ang="0">
                  <a:pos x="T10" y="T11"/>
                </a:cxn>
                <a:cxn ang="0">
                  <a:pos x="T12" y="T13"/>
                </a:cxn>
              </a:cxnLst>
              <a:rect l="0" t="0" r="r" b="b"/>
              <a:pathLst>
                <a:path w="116" h="116">
                  <a:moveTo>
                    <a:pt x="4" y="112"/>
                  </a:moveTo>
                  <a:cubicBezTo>
                    <a:pt x="9" y="116"/>
                    <a:pt x="16" y="116"/>
                    <a:pt x="20" y="111"/>
                  </a:cubicBezTo>
                  <a:cubicBezTo>
                    <a:pt x="111" y="20"/>
                    <a:pt x="111" y="20"/>
                    <a:pt x="111" y="20"/>
                  </a:cubicBezTo>
                  <a:cubicBezTo>
                    <a:pt x="116" y="16"/>
                    <a:pt x="116" y="9"/>
                    <a:pt x="111" y="4"/>
                  </a:cubicBezTo>
                  <a:cubicBezTo>
                    <a:pt x="107" y="0"/>
                    <a:pt x="99" y="0"/>
                    <a:pt x="95" y="4"/>
                  </a:cubicBezTo>
                  <a:cubicBezTo>
                    <a:pt x="4" y="95"/>
                    <a:pt x="4" y="95"/>
                    <a:pt x="4" y="95"/>
                  </a:cubicBezTo>
                  <a:cubicBezTo>
                    <a:pt x="0" y="100"/>
                    <a:pt x="0" y="107"/>
                    <a:pt x="4" y="112"/>
                  </a:cubicBezTo>
                  <a:close/>
                </a:path>
              </a:pathLst>
            </a:custGeom>
            <a:solidFill>
              <a:srgbClr val="FD61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78"/>
            <p:cNvSpPr>
              <a:spLocks/>
            </p:cNvSpPr>
            <p:nvPr/>
          </p:nvSpPr>
          <p:spPr bwMode="auto">
            <a:xfrm>
              <a:off x="2030413" y="1549400"/>
              <a:ext cx="876300" cy="876300"/>
            </a:xfrm>
            <a:custGeom>
              <a:avLst/>
              <a:gdLst>
                <a:gd name="T0" fmla="*/ 35 w 233"/>
                <a:gd name="T1" fmla="*/ 199 h 233"/>
                <a:gd name="T2" fmla="*/ 35 w 233"/>
                <a:gd name="T3" fmla="*/ 199 h 233"/>
                <a:gd name="T4" fmla="*/ 117 w 233"/>
                <a:gd name="T5" fmla="*/ 233 h 233"/>
                <a:gd name="T6" fmla="*/ 233 w 233"/>
                <a:gd name="T7" fmla="*/ 116 h 233"/>
                <a:gd name="T8" fmla="*/ 199 w 233"/>
                <a:gd name="T9" fmla="*/ 34 h 233"/>
                <a:gd name="T10" fmla="*/ 117 w 233"/>
                <a:gd name="T11" fmla="*/ 0 h 233"/>
                <a:gd name="T12" fmla="*/ 35 w 233"/>
                <a:gd name="T13" fmla="*/ 35 h 233"/>
                <a:gd name="T14" fmla="*/ 1 w 233"/>
                <a:gd name="T15" fmla="*/ 117 h 233"/>
                <a:gd name="T16" fmla="*/ 35 w 233"/>
                <a:gd name="T17" fmla="*/ 19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233">
                  <a:moveTo>
                    <a:pt x="35" y="199"/>
                  </a:moveTo>
                  <a:cubicBezTo>
                    <a:pt x="35" y="199"/>
                    <a:pt x="35" y="199"/>
                    <a:pt x="35" y="199"/>
                  </a:cubicBezTo>
                  <a:cubicBezTo>
                    <a:pt x="57" y="221"/>
                    <a:pt x="86" y="233"/>
                    <a:pt x="117" y="233"/>
                  </a:cubicBezTo>
                  <a:cubicBezTo>
                    <a:pt x="181" y="233"/>
                    <a:pt x="233" y="181"/>
                    <a:pt x="233" y="116"/>
                  </a:cubicBezTo>
                  <a:cubicBezTo>
                    <a:pt x="233" y="85"/>
                    <a:pt x="221" y="56"/>
                    <a:pt x="199" y="34"/>
                  </a:cubicBezTo>
                  <a:cubicBezTo>
                    <a:pt x="177" y="12"/>
                    <a:pt x="148" y="0"/>
                    <a:pt x="117" y="0"/>
                  </a:cubicBezTo>
                  <a:cubicBezTo>
                    <a:pt x="86" y="0"/>
                    <a:pt x="56" y="13"/>
                    <a:pt x="35" y="35"/>
                  </a:cubicBezTo>
                  <a:cubicBezTo>
                    <a:pt x="13" y="57"/>
                    <a:pt x="0" y="86"/>
                    <a:pt x="1" y="117"/>
                  </a:cubicBezTo>
                  <a:cubicBezTo>
                    <a:pt x="1" y="148"/>
                    <a:pt x="13" y="177"/>
                    <a:pt x="35" y="199"/>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79"/>
            <p:cNvSpPr>
              <a:spLocks/>
            </p:cNvSpPr>
            <p:nvPr/>
          </p:nvSpPr>
          <p:spPr bwMode="auto">
            <a:xfrm>
              <a:off x="2470151" y="1576388"/>
              <a:ext cx="412750" cy="822325"/>
            </a:xfrm>
            <a:custGeom>
              <a:avLst/>
              <a:gdLst>
                <a:gd name="T0" fmla="*/ 0 w 110"/>
                <a:gd name="T1" fmla="*/ 219 h 219"/>
                <a:gd name="T2" fmla="*/ 0 w 110"/>
                <a:gd name="T3" fmla="*/ 205 h 219"/>
                <a:gd name="T4" fmla="*/ 95 w 110"/>
                <a:gd name="T5" fmla="*/ 109 h 219"/>
                <a:gd name="T6" fmla="*/ 67 w 110"/>
                <a:gd name="T7" fmla="*/ 42 h 219"/>
                <a:gd name="T8" fmla="*/ 0 w 110"/>
                <a:gd name="T9" fmla="*/ 15 h 219"/>
                <a:gd name="T10" fmla="*/ 0 w 110"/>
                <a:gd name="T11" fmla="*/ 15 h 219"/>
                <a:gd name="T12" fmla="*/ 0 w 110"/>
                <a:gd name="T13" fmla="*/ 0 h 219"/>
                <a:gd name="T14" fmla="*/ 0 w 110"/>
                <a:gd name="T15" fmla="*/ 0 h 219"/>
                <a:gd name="T16" fmla="*/ 77 w 110"/>
                <a:gd name="T17" fmla="*/ 32 h 219"/>
                <a:gd name="T18" fmla="*/ 110 w 110"/>
                <a:gd name="T19" fmla="*/ 109 h 219"/>
                <a:gd name="T20" fmla="*/ 0 w 110"/>
                <a:gd name="T21"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219">
                  <a:moveTo>
                    <a:pt x="0" y="219"/>
                  </a:moveTo>
                  <a:cubicBezTo>
                    <a:pt x="0" y="205"/>
                    <a:pt x="0" y="205"/>
                    <a:pt x="0" y="205"/>
                  </a:cubicBezTo>
                  <a:cubicBezTo>
                    <a:pt x="52" y="205"/>
                    <a:pt x="95" y="162"/>
                    <a:pt x="95" y="109"/>
                  </a:cubicBezTo>
                  <a:cubicBezTo>
                    <a:pt x="95" y="84"/>
                    <a:pt x="85" y="60"/>
                    <a:pt x="67" y="42"/>
                  </a:cubicBezTo>
                  <a:cubicBezTo>
                    <a:pt x="49" y="24"/>
                    <a:pt x="25" y="15"/>
                    <a:pt x="0" y="15"/>
                  </a:cubicBezTo>
                  <a:cubicBezTo>
                    <a:pt x="0" y="15"/>
                    <a:pt x="0" y="15"/>
                    <a:pt x="0" y="15"/>
                  </a:cubicBezTo>
                  <a:cubicBezTo>
                    <a:pt x="0" y="0"/>
                    <a:pt x="0" y="0"/>
                    <a:pt x="0" y="0"/>
                  </a:cubicBezTo>
                  <a:cubicBezTo>
                    <a:pt x="0" y="0"/>
                    <a:pt x="0" y="0"/>
                    <a:pt x="0" y="0"/>
                  </a:cubicBezTo>
                  <a:cubicBezTo>
                    <a:pt x="29" y="0"/>
                    <a:pt x="57" y="11"/>
                    <a:pt x="77" y="32"/>
                  </a:cubicBezTo>
                  <a:cubicBezTo>
                    <a:pt x="98" y="53"/>
                    <a:pt x="110" y="80"/>
                    <a:pt x="110" y="109"/>
                  </a:cubicBezTo>
                  <a:cubicBezTo>
                    <a:pt x="110" y="170"/>
                    <a:pt x="61" y="219"/>
                    <a:pt x="0" y="219"/>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80"/>
            <p:cNvSpPr>
              <a:spLocks/>
            </p:cNvSpPr>
            <p:nvPr/>
          </p:nvSpPr>
          <p:spPr bwMode="auto">
            <a:xfrm>
              <a:off x="2143126" y="1662113"/>
              <a:ext cx="654050" cy="650875"/>
            </a:xfrm>
            <a:custGeom>
              <a:avLst/>
              <a:gdLst>
                <a:gd name="T0" fmla="*/ 148 w 174"/>
                <a:gd name="T1" fmla="*/ 25 h 173"/>
                <a:gd name="T2" fmla="*/ 173 w 174"/>
                <a:gd name="T3" fmla="*/ 86 h 173"/>
                <a:gd name="T4" fmla="*/ 87 w 174"/>
                <a:gd name="T5" fmla="*/ 173 h 173"/>
                <a:gd name="T6" fmla="*/ 26 w 174"/>
                <a:gd name="T7" fmla="*/ 148 h 173"/>
                <a:gd name="T8" fmla="*/ 26 w 174"/>
                <a:gd name="T9" fmla="*/ 148 h 173"/>
                <a:gd name="T10" fmla="*/ 0 w 174"/>
                <a:gd name="T11" fmla="*/ 87 h 173"/>
                <a:gd name="T12" fmla="*/ 26 w 174"/>
                <a:gd name="T13" fmla="*/ 26 h 173"/>
                <a:gd name="T14" fmla="*/ 87 w 174"/>
                <a:gd name="T15" fmla="*/ 0 h 173"/>
                <a:gd name="T16" fmla="*/ 148 w 174"/>
                <a:gd name="T17" fmla="*/ 2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173">
                  <a:moveTo>
                    <a:pt x="148" y="25"/>
                  </a:moveTo>
                  <a:cubicBezTo>
                    <a:pt x="164" y="42"/>
                    <a:pt x="173" y="63"/>
                    <a:pt x="173" y="86"/>
                  </a:cubicBezTo>
                  <a:cubicBezTo>
                    <a:pt x="174" y="134"/>
                    <a:pt x="135" y="173"/>
                    <a:pt x="87" y="173"/>
                  </a:cubicBezTo>
                  <a:cubicBezTo>
                    <a:pt x="64" y="173"/>
                    <a:pt x="42" y="164"/>
                    <a:pt x="26" y="148"/>
                  </a:cubicBezTo>
                  <a:cubicBezTo>
                    <a:pt x="26" y="148"/>
                    <a:pt x="26" y="148"/>
                    <a:pt x="26" y="148"/>
                  </a:cubicBezTo>
                  <a:cubicBezTo>
                    <a:pt x="9" y="131"/>
                    <a:pt x="0" y="110"/>
                    <a:pt x="0" y="87"/>
                  </a:cubicBezTo>
                  <a:cubicBezTo>
                    <a:pt x="0" y="64"/>
                    <a:pt x="9" y="42"/>
                    <a:pt x="26" y="26"/>
                  </a:cubicBezTo>
                  <a:cubicBezTo>
                    <a:pt x="42" y="9"/>
                    <a:pt x="64" y="0"/>
                    <a:pt x="87" y="0"/>
                  </a:cubicBezTo>
                  <a:cubicBezTo>
                    <a:pt x="110" y="0"/>
                    <a:pt x="132" y="9"/>
                    <a:pt x="148" y="25"/>
                  </a:cubicBezTo>
                  <a:close/>
                </a:path>
              </a:pathLst>
            </a:custGeom>
            <a:solidFill>
              <a:srgbClr val="A6DAE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81"/>
            <p:cNvSpPr>
              <a:spLocks/>
            </p:cNvSpPr>
            <p:nvPr/>
          </p:nvSpPr>
          <p:spPr bwMode="auto">
            <a:xfrm>
              <a:off x="2143126" y="1662113"/>
              <a:ext cx="590550" cy="631825"/>
            </a:xfrm>
            <a:custGeom>
              <a:avLst/>
              <a:gdLst>
                <a:gd name="T0" fmla="*/ 26 w 157"/>
                <a:gd name="T1" fmla="*/ 26 h 168"/>
                <a:gd name="T2" fmla="*/ 87 w 157"/>
                <a:gd name="T3" fmla="*/ 0 h 168"/>
                <a:gd name="T4" fmla="*/ 106 w 157"/>
                <a:gd name="T5" fmla="*/ 2 h 168"/>
                <a:gd name="T6" fmla="*/ 131 w 157"/>
                <a:gd name="T7" fmla="*/ 20 h 168"/>
                <a:gd name="T8" fmla="*/ 157 w 157"/>
                <a:gd name="T9" fmla="*/ 81 h 168"/>
                <a:gd name="T10" fmla="*/ 70 w 157"/>
                <a:gd name="T11" fmla="*/ 168 h 168"/>
                <a:gd name="T12" fmla="*/ 51 w 157"/>
                <a:gd name="T13" fmla="*/ 166 h 168"/>
                <a:gd name="T14" fmla="*/ 26 w 157"/>
                <a:gd name="T15" fmla="*/ 148 h 168"/>
                <a:gd name="T16" fmla="*/ 26 w 157"/>
                <a:gd name="T17" fmla="*/ 148 h 168"/>
                <a:gd name="T18" fmla="*/ 0 w 157"/>
                <a:gd name="T19" fmla="*/ 87 h 168"/>
                <a:gd name="T20" fmla="*/ 26 w 157"/>
                <a:gd name="T21" fmla="*/ 2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68">
                  <a:moveTo>
                    <a:pt x="26" y="26"/>
                  </a:moveTo>
                  <a:cubicBezTo>
                    <a:pt x="42" y="9"/>
                    <a:pt x="64" y="0"/>
                    <a:pt x="87" y="0"/>
                  </a:cubicBezTo>
                  <a:cubicBezTo>
                    <a:pt x="93" y="0"/>
                    <a:pt x="100" y="1"/>
                    <a:pt x="106" y="2"/>
                  </a:cubicBezTo>
                  <a:cubicBezTo>
                    <a:pt x="115" y="6"/>
                    <a:pt x="124" y="12"/>
                    <a:pt x="131" y="20"/>
                  </a:cubicBezTo>
                  <a:cubicBezTo>
                    <a:pt x="148" y="36"/>
                    <a:pt x="157" y="58"/>
                    <a:pt x="157" y="81"/>
                  </a:cubicBezTo>
                  <a:cubicBezTo>
                    <a:pt x="157" y="129"/>
                    <a:pt x="118" y="168"/>
                    <a:pt x="70" y="168"/>
                  </a:cubicBezTo>
                  <a:cubicBezTo>
                    <a:pt x="64" y="168"/>
                    <a:pt x="58" y="167"/>
                    <a:pt x="51" y="166"/>
                  </a:cubicBezTo>
                  <a:cubicBezTo>
                    <a:pt x="42" y="161"/>
                    <a:pt x="33" y="155"/>
                    <a:pt x="26" y="148"/>
                  </a:cubicBezTo>
                  <a:cubicBezTo>
                    <a:pt x="26" y="148"/>
                    <a:pt x="26" y="148"/>
                    <a:pt x="26" y="148"/>
                  </a:cubicBezTo>
                  <a:cubicBezTo>
                    <a:pt x="9" y="131"/>
                    <a:pt x="0" y="110"/>
                    <a:pt x="0" y="87"/>
                  </a:cubicBezTo>
                  <a:cubicBezTo>
                    <a:pt x="0" y="64"/>
                    <a:pt x="9" y="42"/>
                    <a:pt x="26" y="2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82"/>
            <p:cNvSpPr>
              <a:spLocks/>
            </p:cNvSpPr>
            <p:nvPr/>
          </p:nvSpPr>
          <p:spPr bwMode="auto">
            <a:xfrm>
              <a:off x="2049463" y="2219325"/>
              <a:ext cx="190500" cy="195263"/>
            </a:xfrm>
            <a:custGeom>
              <a:avLst/>
              <a:gdLst>
                <a:gd name="T0" fmla="*/ 5 w 51"/>
                <a:gd name="T1" fmla="*/ 46 h 52"/>
                <a:gd name="T2" fmla="*/ 26 w 51"/>
                <a:gd name="T3" fmla="*/ 46 h 52"/>
                <a:gd name="T4" fmla="*/ 45 w 51"/>
                <a:gd name="T5" fmla="*/ 27 h 52"/>
                <a:gd name="T6" fmla="*/ 45 w 51"/>
                <a:gd name="T7" fmla="*/ 6 h 52"/>
                <a:gd name="T8" fmla="*/ 45 w 51"/>
                <a:gd name="T9" fmla="*/ 6 h 52"/>
                <a:gd name="T10" fmla="*/ 24 w 51"/>
                <a:gd name="T11" fmla="*/ 6 h 52"/>
                <a:gd name="T12" fmla="*/ 5 w 51"/>
                <a:gd name="T13" fmla="*/ 25 h 52"/>
                <a:gd name="T14" fmla="*/ 5 w 51"/>
                <a:gd name="T15" fmla="*/ 46 h 52"/>
                <a:gd name="T16" fmla="*/ 5 w 51"/>
                <a:gd name="T17"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2">
                  <a:moveTo>
                    <a:pt x="5" y="46"/>
                  </a:moveTo>
                  <a:cubicBezTo>
                    <a:pt x="11" y="52"/>
                    <a:pt x="21" y="52"/>
                    <a:pt x="26" y="46"/>
                  </a:cubicBezTo>
                  <a:cubicBezTo>
                    <a:pt x="45" y="27"/>
                    <a:pt x="45" y="27"/>
                    <a:pt x="45" y="27"/>
                  </a:cubicBezTo>
                  <a:cubicBezTo>
                    <a:pt x="51" y="21"/>
                    <a:pt x="51" y="12"/>
                    <a:pt x="45" y="6"/>
                  </a:cubicBezTo>
                  <a:cubicBezTo>
                    <a:pt x="45" y="6"/>
                    <a:pt x="45" y="6"/>
                    <a:pt x="45" y="6"/>
                  </a:cubicBezTo>
                  <a:cubicBezTo>
                    <a:pt x="39" y="0"/>
                    <a:pt x="30" y="0"/>
                    <a:pt x="24" y="6"/>
                  </a:cubicBezTo>
                  <a:cubicBezTo>
                    <a:pt x="5" y="25"/>
                    <a:pt x="5" y="25"/>
                    <a:pt x="5" y="25"/>
                  </a:cubicBezTo>
                  <a:cubicBezTo>
                    <a:pt x="0" y="31"/>
                    <a:pt x="0" y="40"/>
                    <a:pt x="5" y="46"/>
                  </a:cubicBezTo>
                  <a:cubicBezTo>
                    <a:pt x="5" y="46"/>
                    <a:pt x="5" y="46"/>
                    <a:pt x="5" y="46"/>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83"/>
            <p:cNvSpPr>
              <a:spLocks/>
            </p:cNvSpPr>
            <p:nvPr/>
          </p:nvSpPr>
          <p:spPr bwMode="auto">
            <a:xfrm>
              <a:off x="1390651" y="3744913"/>
              <a:ext cx="677863" cy="519113"/>
            </a:xfrm>
            <a:custGeom>
              <a:avLst/>
              <a:gdLst>
                <a:gd name="T0" fmla="*/ 170 w 180"/>
                <a:gd name="T1" fmla="*/ 131 h 138"/>
                <a:gd name="T2" fmla="*/ 9 w 180"/>
                <a:gd name="T3" fmla="*/ 131 h 138"/>
                <a:gd name="T4" fmla="*/ 9 w 180"/>
                <a:gd name="T5" fmla="*/ 7 h 138"/>
                <a:gd name="T6" fmla="*/ 170 w 180"/>
                <a:gd name="T7" fmla="*/ 7 h 138"/>
                <a:gd name="T8" fmla="*/ 170 w 180"/>
                <a:gd name="T9" fmla="*/ 131 h 138"/>
              </a:gdLst>
              <a:ahLst/>
              <a:cxnLst>
                <a:cxn ang="0">
                  <a:pos x="T0" y="T1"/>
                </a:cxn>
                <a:cxn ang="0">
                  <a:pos x="T2" y="T3"/>
                </a:cxn>
                <a:cxn ang="0">
                  <a:pos x="T4" y="T5"/>
                </a:cxn>
                <a:cxn ang="0">
                  <a:pos x="T6" y="T7"/>
                </a:cxn>
                <a:cxn ang="0">
                  <a:pos x="T8" y="T9"/>
                </a:cxn>
              </a:cxnLst>
              <a:rect l="0" t="0" r="r" b="b"/>
              <a:pathLst>
                <a:path w="180" h="138">
                  <a:moveTo>
                    <a:pt x="170" y="131"/>
                  </a:moveTo>
                  <a:cubicBezTo>
                    <a:pt x="117" y="138"/>
                    <a:pt x="63" y="138"/>
                    <a:pt x="9" y="131"/>
                  </a:cubicBezTo>
                  <a:cubicBezTo>
                    <a:pt x="0" y="90"/>
                    <a:pt x="0" y="48"/>
                    <a:pt x="9" y="7"/>
                  </a:cubicBezTo>
                  <a:cubicBezTo>
                    <a:pt x="63" y="0"/>
                    <a:pt x="117" y="0"/>
                    <a:pt x="170" y="7"/>
                  </a:cubicBezTo>
                  <a:cubicBezTo>
                    <a:pt x="180" y="48"/>
                    <a:pt x="180" y="90"/>
                    <a:pt x="170" y="131"/>
                  </a:cubicBezTo>
                  <a:close/>
                </a:path>
              </a:pathLst>
            </a:custGeom>
            <a:solidFill>
              <a:srgbClr val="FD61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84"/>
            <p:cNvSpPr>
              <a:spLocks/>
            </p:cNvSpPr>
            <p:nvPr/>
          </p:nvSpPr>
          <p:spPr bwMode="auto">
            <a:xfrm>
              <a:off x="1398588" y="4003675"/>
              <a:ext cx="657225" cy="260350"/>
            </a:xfrm>
            <a:custGeom>
              <a:avLst/>
              <a:gdLst>
                <a:gd name="T0" fmla="*/ 7 w 175"/>
                <a:gd name="T1" fmla="*/ 62 h 69"/>
                <a:gd name="T2" fmla="*/ 168 w 175"/>
                <a:gd name="T3" fmla="*/ 62 h 69"/>
                <a:gd name="T4" fmla="*/ 175 w 175"/>
                <a:gd name="T5" fmla="*/ 0 h 69"/>
                <a:gd name="T6" fmla="*/ 0 w 175"/>
                <a:gd name="T7" fmla="*/ 0 h 69"/>
                <a:gd name="T8" fmla="*/ 7 w 175"/>
                <a:gd name="T9" fmla="*/ 62 h 69"/>
              </a:gdLst>
              <a:ahLst/>
              <a:cxnLst>
                <a:cxn ang="0">
                  <a:pos x="T0" y="T1"/>
                </a:cxn>
                <a:cxn ang="0">
                  <a:pos x="T2" y="T3"/>
                </a:cxn>
                <a:cxn ang="0">
                  <a:pos x="T4" y="T5"/>
                </a:cxn>
                <a:cxn ang="0">
                  <a:pos x="T6" y="T7"/>
                </a:cxn>
                <a:cxn ang="0">
                  <a:pos x="T8" y="T9"/>
                </a:cxn>
              </a:cxnLst>
              <a:rect l="0" t="0" r="r" b="b"/>
              <a:pathLst>
                <a:path w="175" h="69">
                  <a:moveTo>
                    <a:pt x="7" y="62"/>
                  </a:moveTo>
                  <a:cubicBezTo>
                    <a:pt x="61" y="69"/>
                    <a:pt x="115" y="69"/>
                    <a:pt x="168" y="62"/>
                  </a:cubicBezTo>
                  <a:cubicBezTo>
                    <a:pt x="173" y="41"/>
                    <a:pt x="175" y="21"/>
                    <a:pt x="175" y="0"/>
                  </a:cubicBezTo>
                  <a:cubicBezTo>
                    <a:pt x="0" y="0"/>
                    <a:pt x="0" y="0"/>
                    <a:pt x="0" y="0"/>
                  </a:cubicBezTo>
                  <a:cubicBezTo>
                    <a:pt x="0" y="21"/>
                    <a:pt x="3" y="41"/>
                    <a:pt x="7" y="62"/>
                  </a:cubicBezTo>
                  <a:close/>
                </a:path>
              </a:pathLst>
            </a:custGeom>
            <a:solidFill>
              <a:srgbClr val="DE3F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85"/>
            <p:cNvSpPr>
              <a:spLocks/>
            </p:cNvSpPr>
            <p:nvPr/>
          </p:nvSpPr>
          <p:spPr bwMode="auto">
            <a:xfrm>
              <a:off x="1654176" y="3871913"/>
              <a:ext cx="211138" cy="263525"/>
            </a:xfrm>
            <a:custGeom>
              <a:avLst/>
              <a:gdLst>
                <a:gd name="T0" fmla="*/ 53 w 56"/>
                <a:gd name="T1" fmla="*/ 31 h 70"/>
                <a:gd name="T2" fmla="*/ 53 w 56"/>
                <a:gd name="T3" fmla="*/ 39 h 70"/>
                <a:gd name="T4" fmla="*/ 6 w 56"/>
                <a:gd name="T5" fmla="*/ 68 h 70"/>
                <a:gd name="T6" fmla="*/ 0 w 56"/>
                <a:gd name="T7" fmla="*/ 64 h 70"/>
                <a:gd name="T8" fmla="*/ 0 w 56"/>
                <a:gd name="T9" fmla="*/ 6 h 70"/>
                <a:gd name="T10" fmla="*/ 6 w 56"/>
                <a:gd name="T11" fmla="*/ 2 h 70"/>
                <a:gd name="T12" fmla="*/ 53 w 56"/>
                <a:gd name="T13" fmla="*/ 31 h 70"/>
              </a:gdLst>
              <a:ahLst/>
              <a:cxnLst>
                <a:cxn ang="0">
                  <a:pos x="T0" y="T1"/>
                </a:cxn>
                <a:cxn ang="0">
                  <a:pos x="T2" y="T3"/>
                </a:cxn>
                <a:cxn ang="0">
                  <a:pos x="T4" y="T5"/>
                </a:cxn>
                <a:cxn ang="0">
                  <a:pos x="T6" y="T7"/>
                </a:cxn>
                <a:cxn ang="0">
                  <a:pos x="T8" y="T9"/>
                </a:cxn>
                <a:cxn ang="0">
                  <a:pos x="T10" y="T11"/>
                </a:cxn>
                <a:cxn ang="0">
                  <a:pos x="T12" y="T13"/>
                </a:cxn>
              </a:cxnLst>
              <a:rect l="0" t="0" r="r" b="b"/>
              <a:pathLst>
                <a:path w="56" h="70">
                  <a:moveTo>
                    <a:pt x="53" y="31"/>
                  </a:moveTo>
                  <a:cubicBezTo>
                    <a:pt x="56" y="33"/>
                    <a:pt x="56" y="37"/>
                    <a:pt x="53" y="39"/>
                  </a:cubicBezTo>
                  <a:cubicBezTo>
                    <a:pt x="6" y="68"/>
                    <a:pt x="6" y="68"/>
                    <a:pt x="6" y="68"/>
                  </a:cubicBezTo>
                  <a:cubicBezTo>
                    <a:pt x="3" y="70"/>
                    <a:pt x="0" y="68"/>
                    <a:pt x="0" y="64"/>
                  </a:cubicBezTo>
                  <a:cubicBezTo>
                    <a:pt x="0" y="6"/>
                    <a:pt x="0" y="6"/>
                    <a:pt x="0" y="6"/>
                  </a:cubicBezTo>
                  <a:cubicBezTo>
                    <a:pt x="0" y="2"/>
                    <a:pt x="3" y="0"/>
                    <a:pt x="6" y="2"/>
                  </a:cubicBezTo>
                  <a:lnTo>
                    <a:pt x="53"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86"/>
            <p:cNvSpPr>
              <a:spLocks/>
            </p:cNvSpPr>
            <p:nvPr/>
          </p:nvSpPr>
          <p:spPr bwMode="auto">
            <a:xfrm>
              <a:off x="1654176" y="4003675"/>
              <a:ext cx="206375" cy="131763"/>
            </a:xfrm>
            <a:custGeom>
              <a:avLst/>
              <a:gdLst>
                <a:gd name="T0" fmla="*/ 0 w 55"/>
                <a:gd name="T1" fmla="*/ 29 h 35"/>
                <a:gd name="T2" fmla="*/ 6 w 55"/>
                <a:gd name="T3" fmla="*/ 33 h 35"/>
                <a:gd name="T4" fmla="*/ 53 w 55"/>
                <a:gd name="T5" fmla="*/ 4 h 35"/>
                <a:gd name="T6" fmla="*/ 55 w 55"/>
                <a:gd name="T7" fmla="*/ 0 h 35"/>
                <a:gd name="T8" fmla="*/ 0 w 55"/>
                <a:gd name="T9" fmla="*/ 0 h 35"/>
                <a:gd name="T10" fmla="*/ 0 w 55"/>
                <a:gd name="T11" fmla="*/ 29 h 35"/>
              </a:gdLst>
              <a:ahLst/>
              <a:cxnLst>
                <a:cxn ang="0">
                  <a:pos x="T0" y="T1"/>
                </a:cxn>
                <a:cxn ang="0">
                  <a:pos x="T2" y="T3"/>
                </a:cxn>
                <a:cxn ang="0">
                  <a:pos x="T4" y="T5"/>
                </a:cxn>
                <a:cxn ang="0">
                  <a:pos x="T6" y="T7"/>
                </a:cxn>
                <a:cxn ang="0">
                  <a:pos x="T8" y="T9"/>
                </a:cxn>
                <a:cxn ang="0">
                  <a:pos x="T10" y="T11"/>
                </a:cxn>
              </a:cxnLst>
              <a:rect l="0" t="0" r="r" b="b"/>
              <a:pathLst>
                <a:path w="55" h="35">
                  <a:moveTo>
                    <a:pt x="0" y="29"/>
                  </a:moveTo>
                  <a:cubicBezTo>
                    <a:pt x="0" y="33"/>
                    <a:pt x="3" y="35"/>
                    <a:pt x="6" y="33"/>
                  </a:cubicBezTo>
                  <a:cubicBezTo>
                    <a:pt x="53" y="4"/>
                    <a:pt x="53" y="4"/>
                    <a:pt x="53" y="4"/>
                  </a:cubicBezTo>
                  <a:cubicBezTo>
                    <a:pt x="54" y="3"/>
                    <a:pt x="55" y="1"/>
                    <a:pt x="55" y="0"/>
                  </a:cubicBezTo>
                  <a:cubicBezTo>
                    <a:pt x="0" y="0"/>
                    <a:pt x="0" y="0"/>
                    <a:pt x="0" y="0"/>
                  </a:cubicBezTo>
                  <a:lnTo>
                    <a:pt x="0" y="29"/>
                  </a:lnTo>
                  <a:close/>
                </a:path>
              </a:pathLst>
            </a:custGeom>
            <a:solidFill>
              <a:srgbClr val="A6DAE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87"/>
            <p:cNvSpPr>
              <a:spLocks/>
            </p:cNvSpPr>
            <p:nvPr/>
          </p:nvSpPr>
          <p:spPr bwMode="auto">
            <a:xfrm>
              <a:off x="2376488" y="3786188"/>
              <a:ext cx="1104900" cy="1428750"/>
            </a:xfrm>
            <a:custGeom>
              <a:avLst/>
              <a:gdLst>
                <a:gd name="T0" fmla="*/ 111 w 696"/>
                <a:gd name="T1" fmla="*/ 900 h 900"/>
                <a:gd name="T2" fmla="*/ 38 w 696"/>
                <a:gd name="T3" fmla="*/ 471 h 900"/>
                <a:gd name="T4" fmla="*/ 0 w 696"/>
                <a:gd name="T5" fmla="*/ 256 h 900"/>
                <a:gd name="T6" fmla="*/ 130 w 696"/>
                <a:gd name="T7" fmla="*/ 73 h 900"/>
                <a:gd name="T8" fmla="*/ 561 w 696"/>
                <a:gd name="T9" fmla="*/ 0 h 900"/>
                <a:gd name="T10" fmla="*/ 587 w 696"/>
                <a:gd name="T11" fmla="*/ 161 h 900"/>
                <a:gd name="T12" fmla="*/ 622 w 696"/>
                <a:gd name="T13" fmla="*/ 372 h 900"/>
                <a:gd name="T14" fmla="*/ 696 w 696"/>
                <a:gd name="T15" fmla="*/ 800 h 900"/>
                <a:gd name="T16" fmla="*/ 111 w 696"/>
                <a:gd name="T1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6" h="900">
                  <a:moveTo>
                    <a:pt x="111" y="900"/>
                  </a:moveTo>
                  <a:lnTo>
                    <a:pt x="38" y="471"/>
                  </a:lnTo>
                  <a:lnTo>
                    <a:pt x="0" y="256"/>
                  </a:lnTo>
                  <a:lnTo>
                    <a:pt x="130" y="73"/>
                  </a:lnTo>
                  <a:lnTo>
                    <a:pt x="561" y="0"/>
                  </a:lnTo>
                  <a:lnTo>
                    <a:pt x="587" y="161"/>
                  </a:lnTo>
                  <a:lnTo>
                    <a:pt x="622" y="372"/>
                  </a:lnTo>
                  <a:lnTo>
                    <a:pt x="696" y="800"/>
                  </a:lnTo>
                  <a:lnTo>
                    <a:pt x="111" y="900"/>
                  </a:lnTo>
                  <a:close/>
                </a:path>
              </a:pathLst>
            </a:custGeom>
            <a:solidFill>
              <a:srgbClr val="FD61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88"/>
            <p:cNvSpPr>
              <a:spLocks/>
            </p:cNvSpPr>
            <p:nvPr/>
          </p:nvSpPr>
          <p:spPr bwMode="auto">
            <a:xfrm>
              <a:off x="2376488" y="3902075"/>
              <a:ext cx="247650" cy="290513"/>
            </a:xfrm>
            <a:custGeom>
              <a:avLst/>
              <a:gdLst>
                <a:gd name="T0" fmla="*/ 156 w 156"/>
                <a:gd name="T1" fmla="*/ 154 h 183"/>
                <a:gd name="T2" fmla="*/ 0 w 156"/>
                <a:gd name="T3" fmla="*/ 183 h 183"/>
                <a:gd name="T4" fmla="*/ 130 w 156"/>
                <a:gd name="T5" fmla="*/ 0 h 183"/>
                <a:gd name="T6" fmla="*/ 156 w 156"/>
                <a:gd name="T7" fmla="*/ 154 h 183"/>
              </a:gdLst>
              <a:ahLst/>
              <a:cxnLst>
                <a:cxn ang="0">
                  <a:pos x="T0" y="T1"/>
                </a:cxn>
                <a:cxn ang="0">
                  <a:pos x="T2" y="T3"/>
                </a:cxn>
                <a:cxn ang="0">
                  <a:pos x="T4" y="T5"/>
                </a:cxn>
                <a:cxn ang="0">
                  <a:pos x="T6" y="T7"/>
                </a:cxn>
              </a:cxnLst>
              <a:rect l="0" t="0" r="r" b="b"/>
              <a:pathLst>
                <a:path w="156" h="183">
                  <a:moveTo>
                    <a:pt x="156" y="154"/>
                  </a:moveTo>
                  <a:lnTo>
                    <a:pt x="0" y="183"/>
                  </a:lnTo>
                  <a:lnTo>
                    <a:pt x="130" y="0"/>
                  </a:lnTo>
                  <a:lnTo>
                    <a:pt x="156" y="15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89"/>
            <p:cNvSpPr>
              <a:spLocks/>
            </p:cNvSpPr>
            <p:nvPr/>
          </p:nvSpPr>
          <p:spPr bwMode="auto">
            <a:xfrm>
              <a:off x="2376488" y="4146550"/>
              <a:ext cx="247650" cy="290513"/>
            </a:xfrm>
            <a:custGeom>
              <a:avLst/>
              <a:gdLst>
                <a:gd name="T0" fmla="*/ 0 w 156"/>
                <a:gd name="T1" fmla="*/ 29 h 183"/>
                <a:gd name="T2" fmla="*/ 156 w 156"/>
                <a:gd name="T3" fmla="*/ 0 h 183"/>
                <a:gd name="T4" fmla="*/ 28 w 156"/>
                <a:gd name="T5" fmla="*/ 183 h 183"/>
                <a:gd name="T6" fmla="*/ 0 w 156"/>
                <a:gd name="T7" fmla="*/ 29 h 183"/>
              </a:gdLst>
              <a:ahLst/>
              <a:cxnLst>
                <a:cxn ang="0">
                  <a:pos x="T0" y="T1"/>
                </a:cxn>
                <a:cxn ang="0">
                  <a:pos x="T2" y="T3"/>
                </a:cxn>
                <a:cxn ang="0">
                  <a:pos x="T4" y="T5"/>
                </a:cxn>
                <a:cxn ang="0">
                  <a:pos x="T6" y="T7"/>
                </a:cxn>
              </a:cxnLst>
              <a:rect l="0" t="0" r="r" b="b"/>
              <a:pathLst>
                <a:path w="156" h="183">
                  <a:moveTo>
                    <a:pt x="0" y="29"/>
                  </a:moveTo>
                  <a:lnTo>
                    <a:pt x="156" y="0"/>
                  </a:lnTo>
                  <a:lnTo>
                    <a:pt x="28" y="183"/>
                  </a:lnTo>
                  <a:lnTo>
                    <a:pt x="0" y="29"/>
                  </a:lnTo>
                  <a:close/>
                </a:path>
              </a:pathLst>
            </a:custGeom>
            <a:solidFill>
              <a:srgbClr val="DE3F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90"/>
            <p:cNvSpPr>
              <a:spLocks/>
            </p:cNvSpPr>
            <p:nvPr/>
          </p:nvSpPr>
          <p:spPr bwMode="auto">
            <a:xfrm>
              <a:off x="2624138" y="4217988"/>
              <a:ext cx="857250" cy="925513"/>
            </a:xfrm>
            <a:custGeom>
              <a:avLst/>
              <a:gdLst>
                <a:gd name="T0" fmla="*/ 199 w 228"/>
                <a:gd name="T1" fmla="*/ 52 h 246"/>
                <a:gd name="T2" fmla="*/ 136 w 228"/>
                <a:gd name="T3" fmla="*/ 7 h 246"/>
                <a:gd name="T4" fmla="*/ 131 w 228"/>
                <a:gd name="T5" fmla="*/ 4 h 246"/>
                <a:gd name="T6" fmla="*/ 130 w 228"/>
                <a:gd name="T7" fmla="*/ 3 h 246"/>
                <a:gd name="T8" fmla="*/ 130 w 228"/>
                <a:gd name="T9" fmla="*/ 4 h 246"/>
                <a:gd name="T10" fmla="*/ 115 w 228"/>
                <a:gd name="T11" fmla="*/ 1 h 246"/>
                <a:gd name="T12" fmla="*/ 110 w 228"/>
                <a:gd name="T13" fmla="*/ 2 h 246"/>
                <a:gd name="T14" fmla="*/ 90 w 228"/>
                <a:gd name="T15" fmla="*/ 22 h 246"/>
                <a:gd name="T16" fmla="*/ 93 w 228"/>
                <a:gd name="T17" fmla="*/ 26 h 246"/>
                <a:gd name="T18" fmla="*/ 94 w 228"/>
                <a:gd name="T19" fmla="*/ 26 h 246"/>
                <a:gd name="T20" fmla="*/ 113 w 228"/>
                <a:gd name="T21" fmla="*/ 39 h 246"/>
                <a:gd name="T22" fmla="*/ 106 w 228"/>
                <a:gd name="T23" fmla="*/ 42 h 246"/>
                <a:gd name="T24" fmla="*/ 97 w 228"/>
                <a:gd name="T25" fmla="*/ 50 h 246"/>
                <a:gd name="T26" fmla="*/ 96 w 228"/>
                <a:gd name="T27" fmla="*/ 51 h 246"/>
                <a:gd name="T28" fmla="*/ 41 w 228"/>
                <a:gd name="T29" fmla="*/ 13 h 246"/>
                <a:gd name="T30" fmla="*/ 38 w 228"/>
                <a:gd name="T31" fmla="*/ 11 h 246"/>
                <a:gd name="T32" fmla="*/ 35 w 228"/>
                <a:gd name="T33" fmla="*/ 14 h 246"/>
                <a:gd name="T34" fmla="*/ 11 w 228"/>
                <a:gd name="T35" fmla="*/ 173 h 246"/>
                <a:gd name="T36" fmla="*/ 3 w 228"/>
                <a:gd name="T37" fmla="*/ 174 h 246"/>
                <a:gd name="T38" fmla="*/ 0 w 228"/>
                <a:gd name="T39" fmla="*/ 178 h 246"/>
                <a:gd name="T40" fmla="*/ 3 w 228"/>
                <a:gd name="T41" fmla="*/ 181 h 246"/>
                <a:gd name="T42" fmla="*/ 94 w 228"/>
                <a:gd name="T43" fmla="*/ 246 h 246"/>
                <a:gd name="T44" fmla="*/ 228 w 228"/>
                <a:gd name="T45" fmla="*/ 223 h 246"/>
                <a:gd name="T46" fmla="*/ 199 w 228"/>
                <a:gd name="T47" fmla="*/ 5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8" h="246">
                  <a:moveTo>
                    <a:pt x="199" y="52"/>
                  </a:moveTo>
                  <a:cubicBezTo>
                    <a:pt x="136" y="7"/>
                    <a:pt x="136" y="7"/>
                    <a:pt x="136" y="7"/>
                  </a:cubicBezTo>
                  <a:cubicBezTo>
                    <a:pt x="134" y="6"/>
                    <a:pt x="133" y="5"/>
                    <a:pt x="131" y="4"/>
                  </a:cubicBezTo>
                  <a:cubicBezTo>
                    <a:pt x="130" y="3"/>
                    <a:pt x="130" y="3"/>
                    <a:pt x="130" y="3"/>
                  </a:cubicBezTo>
                  <a:cubicBezTo>
                    <a:pt x="130" y="4"/>
                    <a:pt x="130" y="4"/>
                    <a:pt x="130" y="4"/>
                  </a:cubicBezTo>
                  <a:cubicBezTo>
                    <a:pt x="126" y="1"/>
                    <a:pt x="120" y="0"/>
                    <a:pt x="115" y="1"/>
                  </a:cubicBezTo>
                  <a:cubicBezTo>
                    <a:pt x="110" y="2"/>
                    <a:pt x="110" y="2"/>
                    <a:pt x="110" y="2"/>
                  </a:cubicBezTo>
                  <a:cubicBezTo>
                    <a:pt x="100" y="4"/>
                    <a:pt x="93" y="11"/>
                    <a:pt x="90" y="22"/>
                  </a:cubicBezTo>
                  <a:cubicBezTo>
                    <a:pt x="90" y="24"/>
                    <a:pt x="91" y="25"/>
                    <a:pt x="93" y="26"/>
                  </a:cubicBezTo>
                  <a:cubicBezTo>
                    <a:pt x="93" y="26"/>
                    <a:pt x="94" y="26"/>
                    <a:pt x="94" y="26"/>
                  </a:cubicBezTo>
                  <a:cubicBezTo>
                    <a:pt x="113" y="39"/>
                    <a:pt x="113" y="39"/>
                    <a:pt x="113" y="39"/>
                  </a:cubicBezTo>
                  <a:cubicBezTo>
                    <a:pt x="110" y="41"/>
                    <a:pt x="108" y="42"/>
                    <a:pt x="106" y="42"/>
                  </a:cubicBezTo>
                  <a:cubicBezTo>
                    <a:pt x="103" y="44"/>
                    <a:pt x="99" y="46"/>
                    <a:pt x="97" y="50"/>
                  </a:cubicBezTo>
                  <a:cubicBezTo>
                    <a:pt x="96" y="50"/>
                    <a:pt x="96" y="51"/>
                    <a:pt x="96" y="51"/>
                  </a:cubicBezTo>
                  <a:cubicBezTo>
                    <a:pt x="41" y="13"/>
                    <a:pt x="41" y="13"/>
                    <a:pt x="41" y="13"/>
                  </a:cubicBezTo>
                  <a:cubicBezTo>
                    <a:pt x="41" y="11"/>
                    <a:pt x="39" y="10"/>
                    <a:pt x="38" y="11"/>
                  </a:cubicBezTo>
                  <a:cubicBezTo>
                    <a:pt x="36" y="11"/>
                    <a:pt x="35" y="12"/>
                    <a:pt x="35" y="14"/>
                  </a:cubicBezTo>
                  <a:cubicBezTo>
                    <a:pt x="11" y="173"/>
                    <a:pt x="11" y="173"/>
                    <a:pt x="11" y="173"/>
                  </a:cubicBezTo>
                  <a:cubicBezTo>
                    <a:pt x="3" y="174"/>
                    <a:pt x="3" y="174"/>
                    <a:pt x="3" y="174"/>
                  </a:cubicBezTo>
                  <a:cubicBezTo>
                    <a:pt x="1" y="175"/>
                    <a:pt x="0" y="176"/>
                    <a:pt x="0" y="178"/>
                  </a:cubicBezTo>
                  <a:cubicBezTo>
                    <a:pt x="0" y="180"/>
                    <a:pt x="2" y="181"/>
                    <a:pt x="3" y="181"/>
                  </a:cubicBezTo>
                  <a:cubicBezTo>
                    <a:pt x="94" y="246"/>
                    <a:pt x="94" y="246"/>
                    <a:pt x="94" y="246"/>
                  </a:cubicBezTo>
                  <a:cubicBezTo>
                    <a:pt x="228" y="223"/>
                    <a:pt x="228" y="223"/>
                    <a:pt x="228" y="223"/>
                  </a:cubicBezTo>
                  <a:lnTo>
                    <a:pt x="199" y="52"/>
                  </a:lnTo>
                  <a:close/>
                </a:path>
              </a:pathLst>
            </a:custGeom>
            <a:solidFill>
              <a:srgbClr val="DE3F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91"/>
            <p:cNvSpPr>
              <a:spLocks/>
            </p:cNvSpPr>
            <p:nvPr/>
          </p:nvSpPr>
          <p:spPr bwMode="auto">
            <a:xfrm>
              <a:off x="2662238" y="4256088"/>
              <a:ext cx="409575" cy="638175"/>
            </a:xfrm>
            <a:custGeom>
              <a:avLst/>
              <a:gdLst>
                <a:gd name="T0" fmla="*/ 4 w 109"/>
                <a:gd name="T1" fmla="*/ 170 h 170"/>
                <a:gd name="T2" fmla="*/ 4 w 109"/>
                <a:gd name="T3" fmla="*/ 170 h 170"/>
                <a:gd name="T4" fmla="*/ 1 w 109"/>
                <a:gd name="T5" fmla="*/ 165 h 170"/>
                <a:gd name="T6" fmla="*/ 25 w 109"/>
                <a:gd name="T7" fmla="*/ 4 h 170"/>
                <a:gd name="T8" fmla="*/ 28 w 109"/>
                <a:gd name="T9" fmla="*/ 1 h 170"/>
                <a:gd name="T10" fmla="*/ 31 w 109"/>
                <a:gd name="T11" fmla="*/ 3 h 170"/>
                <a:gd name="T12" fmla="*/ 108 w 109"/>
                <a:gd name="T13" fmla="*/ 147 h 170"/>
                <a:gd name="T14" fmla="*/ 106 w 109"/>
                <a:gd name="T15" fmla="*/ 152 h 170"/>
                <a:gd name="T16" fmla="*/ 101 w 109"/>
                <a:gd name="T17" fmla="*/ 151 h 170"/>
                <a:gd name="T18" fmla="*/ 30 w 109"/>
                <a:gd name="T19" fmla="*/ 16 h 170"/>
                <a:gd name="T20" fmla="*/ 8 w 109"/>
                <a:gd name="T21" fmla="*/ 167 h 170"/>
                <a:gd name="T22" fmla="*/ 4 w 109"/>
                <a:gd name="T23"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70">
                  <a:moveTo>
                    <a:pt x="4" y="170"/>
                  </a:moveTo>
                  <a:cubicBezTo>
                    <a:pt x="4" y="170"/>
                    <a:pt x="4" y="170"/>
                    <a:pt x="4" y="170"/>
                  </a:cubicBezTo>
                  <a:cubicBezTo>
                    <a:pt x="2" y="169"/>
                    <a:pt x="0" y="167"/>
                    <a:pt x="1" y="165"/>
                  </a:cubicBezTo>
                  <a:cubicBezTo>
                    <a:pt x="25" y="4"/>
                    <a:pt x="25" y="4"/>
                    <a:pt x="25" y="4"/>
                  </a:cubicBezTo>
                  <a:cubicBezTo>
                    <a:pt x="25" y="2"/>
                    <a:pt x="26" y="1"/>
                    <a:pt x="28" y="1"/>
                  </a:cubicBezTo>
                  <a:cubicBezTo>
                    <a:pt x="29" y="0"/>
                    <a:pt x="31" y="1"/>
                    <a:pt x="31" y="3"/>
                  </a:cubicBezTo>
                  <a:cubicBezTo>
                    <a:pt x="108" y="147"/>
                    <a:pt x="108" y="147"/>
                    <a:pt x="108" y="147"/>
                  </a:cubicBezTo>
                  <a:cubicBezTo>
                    <a:pt x="109" y="149"/>
                    <a:pt x="108" y="151"/>
                    <a:pt x="106" y="152"/>
                  </a:cubicBezTo>
                  <a:cubicBezTo>
                    <a:pt x="104" y="153"/>
                    <a:pt x="102" y="152"/>
                    <a:pt x="101" y="151"/>
                  </a:cubicBezTo>
                  <a:cubicBezTo>
                    <a:pt x="30" y="16"/>
                    <a:pt x="30" y="16"/>
                    <a:pt x="30" y="16"/>
                  </a:cubicBezTo>
                  <a:cubicBezTo>
                    <a:pt x="8" y="167"/>
                    <a:pt x="8" y="167"/>
                    <a:pt x="8" y="167"/>
                  </a:cubicBezTo>
                  <a:cubicBezTo>
                    <a:pt x="8" y="168"/>
                    <a:pt x="6" y="170"/>
                    <a:pt x="4" y="17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92"/>
            <p:cNvSpPr>
              <a:spLocks/>
            </p:cNvSpPr>
            <p:nvPr/>
          </p:nvSpPr>
          <p:spPr bwMode="auto">
            <a:xfrm>
              <a:off x="2624138" y="4857750"/>
              <a:ext cx="115888" cy="41275"/>
            </a:xfrm>
            <a:custGeom>
              <a:avLst/>
              <a:gdLst>
                <a:gd name="T0" fmla="*/ 4 w 31"/>
                <a:gd name="T1" fmla="*/ 11 h 11"/>
                <a:gd name="T2" fmla="*/ 0 w 31"/>
                <a:gd name="T3" fmla="*/ 8 h 11"/>
                <a:gd name="T4" fmla="*/ 3 w 31"/>
                <a:gd name="T5" fmla="*/ 4 h 11"/>
                <a:gd name="T6" fmla="*/ 27 w 31"/>
                <a:gd name="T7" fmla="*/ 0 h 11"/>
                <a:gd name="T8" fmla="*/ 31 w 31"/>
                <a:gd name="T9" fmla="*/ 3 h 11"/>
                <a:gd name="T10" fmla="*/ 28 w 31"/>
                <a:gd name="T11" fmla="*/ 7 h 11"/>
                <a:gd name="T12" fmla="*/ 4 w 31"/>
                <a:gd name="T13" fmla="*/ 11 h 11"/>
                <a:gd name="T14" fmla="*/ 4 w 3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1">
                  <a:moveTo>
                    <a:pt x="4" y="11"/>
                  </a:moveTo>
                  <a:cubicBezTo>
                    <a:pt x="2" y="11"/>
                    <a:pt x="0" y="10"/>
                    <a:pt x="0" y="8"/>
                  </a:cubicBezTo>
                  <a:cubicBezTo>
                    <a:pt x="0" y="6"/>
                    <a:pt x="1" y="5"/>
                    <a:pt x="3" y="4"/>
                  </a:cubicBezTo>
                  <a:cubicBezTo>
                    <a:pt x="27" y="0"/>
                    <a:pt x="27" y="0"/>
                    <a:pt x="27" y="0"/>
                  </a:cubicBezTo>
                  <a:cubicBezTo>
                    <a:pt x="29" y="0"/>
                    <a:pt x="31" y="1"/>
                    <a:pt x="31" y="3"/>
                  </a:cubicBezTo>
                  <a:cubicBezTo>
                    <a:pt x="31" y="5"/>
                    <a:pt x="30" y="7"/>
                    <a:pt x="28" y="7"/>
                  </a:cubicBezTo>
                  <a:cubicBezTo>
                    <a:pt x="4" y="11"/>
                    <a:pt x="4" y="11"/>
                    <a:pt x="4" y="11"/>
                  </a:cubicBezTo>
                  <a:cubicBezTo>
                    <a:pt x="4" y="11"/>
                    <a:pt x="4" y="11"/>
                    <a:pt x="4" y="1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93"/>
            <p:cNvSpPr>
              <a:spLocks/>
            </p:cNvSpPr>
            <p:nvPr/>
          </p:nvSpPr>
          <p:spPr bwMode="auto">
            <a:xfrm>
              <a:off x="2989263" y="4792663"/>
              <a:ext cx="119063" cy="46038"/>
            </a:xfrm>
            <a:custGeom>
              <a:avLst/>
              <a:gdLst>
                <a:gd name="T0" fmla="*/ 4 w 32"/>
                <a:gd name="T1" fmla="*/ 12 h 12"/>
                <a:gd name="T2" fmla="*/ 1 w 32"/>
                <a:gd name="T3" fmla="*/ 9 h 12"/>
                <a:gd name="T4" fmla="*/ 4 w 32"/>
                <a:gd name="T5" fmla="*/ 5 h 12"/>
                <a:gd name="T6" fmla="*/ 27 w 32"/>
                <a:gd name="T7" fmla="*/ 1 h 12"/>
                <a:gd name="T8" fmla="*/ 32 w 32"/>
                <a:gd name="T9" fmla="*/ 3 h 12"/>
                <a:gd name="T10" fmla="*/ 29 w 32"/>
                <a:gd name="T11" fmla="*/ 8 h 12"/>
                <a:gd name="T12" fmla="*/ 5 w 32"/>
                <a:gd name="T13" fmla="*/ 12 h 12"/>
                <a:gd name="T14" fmla="*/ 4 w 3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4" y="12"/>
                  </a:moveTo>
                  <a:cubicBezTo>
                    <a:pt x="2" y="12"/>
                    <a:pt x="1" y="11"/>
                    <a:pt x="1" y="9"/>
                  </a:cubicBezTo>
                  <a:cubicBezTo>
                    <a:pt x="0" y="7"/>
                    <a:pt x="2" y="5"/>
                    <a:pt x="4" y="5"/>
                  </a:cubicBezTo>
                  <a:cubicBezTo>
                    <a:pt x="27" y="1"/>
                    <a:pt x="27" y="1"/>
                    <a:pt x="27" y="1"/>
                  </a:cubicBezTo>
                  <a:cubicBezTo>
                    <a:pt x="29" y="0"/>
                    <a:pt x="31" y="2"/>
                    <a:pt x="32" y="3"/>
                  </a:cubicBezTo>
                  <a:cubicBezTo>
                    <a:pt x="32" y="5"/>
                    <a:pt x="31" y="7"/>
                    <a:pt x="29" y="8"/>
                  </a:cubicBezTo>
                  <a:cubicBezTo>
                    <a:pt x="5" y="12"/>
                    <a:pt x="5" y="12"/>
                    <a:pt x="5" y="12"/>
                  </a:cubicBezTo>
                  <a:cubicBezTo>
                    <a:pt x="5" y="12"/>
                    <a:pt x="4" y="12"/>
                    <a:pt x="4" y="1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94"/>
            <p:cNvSpPr>
              <a:spLocks/>
            </p:cNvSpPr>
            <p:nvPr/>
          </p:nvSpPr>
          <p:spPr bwMode="auto">
            <a:xfrm>
              <a:off x="2698751" y="4635500"/>
              <a:ext cx="271463" cy="68263"/>
            </a:xfrm>
            <a:custGeom>
              <a:avLst/>
              <a:gdLst>
                <a:gd name="T0" fmla="*/ 4 w 72"/>
                <a:gd name="T1" fmla="*/ 18 h 18"/>
                <a:gd name="T2" fmla="*/ 1 w 72"/>
                <a:gd name="T3" fmla="*/ 15 h 18"/>
                <a:gd name="T4" fmla="*/ 4 w 72"/>
                <a:gd name="T5" fmla="*/ 11 h 18"/>
                <a:gd name="T6" fmla="*/ 68 w 72"/>
                <a:gd name="T7" fmla="*/ 0 h 18"/>
                <a:gd name="T8" fmla="*/ 72 w 72"/>
                <a:gd name="T9" fmla="*/ 3 h 18"/>
                <a:gd name="T10" fmla="*/ 69 w 72"/>
                <a:gd name="T11" fmla="*/ 7 h 18"/>
                <a:gd name="T12" fmla="*/ 5 w 72"/>
                <a:gd name="T13" fmla="*/ 18 h 18"/>
                <a:gd name="T14" fmla="*/ 4 w 7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8">
                  <a:moveTo>
                    <a:pt x="4" y="18"/>
                  </a:moveTo>
                  <a:cubicBezTo>
                    <a:pt x="3" y="18"/>
                    <a:pt x="1" y="17"/>
                    <a:pt x="1" y="15"/>
                  </a:cubicBezTo>
                  <a:cubicBezTo>
                    <a:pt x="0" y="13"/>
                    <a:pt x="2" y="11"/>
                    <a:pt x="4" y="11"/>
                  </a:cubicBezTo>
                  <a:cubicBezTo>
                    <a:pt x="68" y="0"/>
                    <a:pt x="68" y="0"/>
                    <a:pt x="68" y="0"/>
                  </a:cubicBezTo>
                  <a:cubicBezTo>
                    <a:pt x="70" y="0"/>
                    <a:pt x="72" y="1"/>
                    <a:pt x="72" y="3"/>
                  </a:cubicBezTo>
                  <a:cubicBezTo>
                    <a:pt x="72" y="5"/>
                    <a:pt x="71" y="7"/>
                    <a:pt x="69" y="7"/>
                  </a:cubicBezTo>
                  <a:cubicBezTo>
                    <a:pt x="5" y="18"/>
                    <a:pt x="5" y="18"/>
                    <a:pt x="5" y="18"/>
                  </a:cubicBezTo>
                  <a:cubicBezTo>
                    <a:pt x="5" y="18"/>
                    <a:pt x="4" y="18"/>
                    <a:pt x="4" y="1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95"/>
            <p:cNvSpPr>
              <a:spLocks noEditPoints="1"/>
            </p:cNvSpPr>
            <p:nvPr/>
          </p:nvSpPr>
          <p:spPr bwMode="auto">
            <a:xfrm>
              <a:off x="2973388" y="4319588"/>
              <a:ext cx="203200" cy="200025"/>
            </a:xfrm>
            <a:custGeom>
              <a:avLst/>
              <a:gdLst>
                <a:gd name="T0" fmla="*/ 21 w 54"/>
                <a:gd name="T1" fmla="*/ 53 h 53"/>
                <a:gd name="T2" fmla="*/ 21 w 54"/>
                <a:gd name="T3" fmla="*/ 53 h 53"/>
                <a:gd name="T4" fmla="*/ 9 w 54"/>
                <a:gd name="T5" fmla="*/ 49 h 53"/>
                <a:gd name="T6" fmla="*/ 0 w 54"/>
                <a:gd name="T7" fmla="*/ 36 h 53"/>
                <a:gd name="T8" fmla="*/ 4 w 54"/>
                <a:gd name="T9" fmla="*/ 23 h 53"/>
                <a:gd name="T10" fmla="*/ 13 w 54"/>
                <a:gd name="T11" fmla="*/ 15 h 53"/>
                <a:gd name="T12" fmla="*/ 29 w 54"/>
                <a:gd name="T13" fmla="*/ 9 h 53"/>
                <a:gd name="T14" fmla="*/ 46 w 54"/>
                <a:gd name="T15" fmla="*/ 1 h 53"/>
                <a:gd name="T16" fmla="*/ 50 w 54"/>
                <a:gd name="T17" fmla="*/ 1 h 53"/>
                <a:gd name="T18" fmla="*/ 52 w 54"/>
                <a:gd name="T19" fmla="*/ 3 h 53"/>
                <a:gd name="T20" fmla="*/ 52 w 54"/>
                <a:gd name="T21" fmla="*/ 7 h 53"/>
                <a:gd name="T22" fmla="*/ 52 w 54"/>
                <a:gd name="T23" fmla="*/ 32 h 53"/>
                <a:gd name="T24" fmla="*/ 42 w 54"/>
                <a:gd name="T25" fmla="*/ 45 h 53"/>
                <a:gd name="T26" fmla="*/ 25 w 54"/>
                <a:gd name="T27" fmla="*/ 52 h 53"/>
                <a:gd name="T28" fmla="*/ 21 w 54"/>
                <a:gd name="T29" fmla="*/ 53 h 53"/>
                <a:gd name="T30" fmla="*/ 45 w 54"/>
                <a:gd name="T31" fmla="*/ 9 h 53"/>
                <a:gd name="T32" fmla="*/ 32 w 54"/>
                <a:gd name="T33" fmla="*/ 15 h 53"/>
                <a:gd name="T34" fmla="*/ 16 w 54"/>
                <a:gd name="T35" fmla="*/ 22 h 53"/>
                <a:gd name="T36" fmla="*/ 9 w 54"/>
                <a:gd name="T37" fmla="*/ 27 h 53"/>
                <a:gd name="T38" fmla="*/ 8 w 54"/>
                <a:gd name="T39" fmla="*/ 35 h 53"/>
                <a:gd name="T40" fmla="*/ 13 w 54"/>
                <a:gd name="T41" fmla="*/ 43 h 53"/>
                <a:gd name="T42" fmla="*/ 21 w 54"/>
                <a:gd name="T43" fmla="*/ 46 h 53"/>
                <a:gd name="T44" fmla="*/ 21 w 54"/>
                <a:gd name="T45" fmla="*/ 46 h 53"/>
                <a:gd name="T46" fmla="*/ 24 w 54"/>
                <a:gd name="T47" fmla="*/ 45 h 53"/>
                <a:gd name="T48" fmla="*/ 37 w 54"/>
                <a:gd name="T49" fmla="*/ 39 h 53"/>
                <a:gd name="T50" fmla="*/ 45 w 54"/>
                <a:gd name="T51" fmla="*/ 29 h 53"/>
                <a:gd name="T52" fmla="*/ 45 w 54"/>
                <a:gd name="T53"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3">
                  <a:moveTo>
                    <a:pt x="21" y="53"/>
                  </a:moveTo>
                  <a:cubicBezTo>
                    <a:pt x="21" y="53"/>
                    <a:pt x="21" y="53"/>
                    <a:pt x="21" y="53"/>
                  </a:cubicBezTo>
                  <a:cubicBezTo>
                    <a:pt x="16" y="53"/>
                    <a:pt x="12" y="52"/>
                    <a:pt x="9" y="49"/>
                  </a:cubicBezTo>
                  <a:cubicBezTo>
                    <a:pt x="4" y="46"/>
                    <a:pt x="1" y="42"/>
                    <a:pt x="0" y="36"/>
                  </a:cubicBezTo>
                  <a:cubicBezTo>
                    <a:pt x="0" y="31"/>
                    <a:pt x="1" y="26"/>
                    <a:pt x="4" y="23"/>
                  </a:cubicBezTo>
                  <a:cubicBezTo>
                    <a:pt x="6" y="19"/>
                    <a:pt x="10" y="17"/>
                    <a:pt x="13" y="15"/>
                  </a:cubicBezTo>
                  <a:cubicBezTo>
                    <a:pt x="16" y="14"/>
                    <a:pt x="21" y="12"/>
                    <a:pt x="29" y="9"/>
                  </a:cubicBezTo>
                  <a:cubicBezTo>
                    <a:pt x="37" y="5"/>
                    <a:pt x="43" y="3"/>
                    <a:pt x="46" y="1"/>
                  </a:cubicBezTo>
                  <a:cubicBezTo>
                    <a:pt x="47" y="0"/>
                    <a:pt x="48" y="0"/>
                    <a:pt x="50" y="1"/>
                  </a:cubicBezTo>
                  <a:cubicBezTo>
                    <a:pt x="51" y="1"/>
                    <a:pt x="51" y="2"/>
                    <a:pt x="52" y="3"/>
                  </a:cubicBezTo>
                  <a:cubicBezTo>
                    <a:pt x="52" y="7"/>
                    <a:pt x="52" y="7"/>
                    <a:pt x="52" y="7"/>
                  </a:cubicBezTo>
                  <a:cubicBezTo>
                    <a:pt x="54" y="18"/>
                    <a:pt x="54" y="26"/>
                    <a:pt x="52" y="32"/>
                  </a:cubicBezTo>
                  <a:cubicBezTo>
                    <a:pt x="50" y="37"/>
                    <a:pt x="47" y="41"/>
                    <a:pt x="42" y="45"/>
                  </a:cubicBezTo>
                  <a:cubicBezTo>
                    <a:pt x="37" y="49"/>
                    <a:pt x="32" y="51"/>
                    <a:pt x="25" y="52"/>
                  </a:cubicBezTo>
                  <a:cubicBezTo>
                    <a:pt x="24" y="53"/>
                    <a:pt x="22" y="53"/>
                    <a:pt x="21" y="53"/>
                  </a:cubicBezTo>
                  <a:close/>
                  <a:moveTo>
                    <a:pt x="45" y="9"/>
                  </a:moveTo>
                  <a:cubicBezTo>
                    <a:pt x="42" y="11"/>
                    <a:pt x="37" y="13"/>
                    <a:pt x="32" y="15"/>
                  </a:cubicBezTo>
                  <a:cubicBezTo>
                    <a:pt x="24" y="19"/>
                    <a:pt x="19" y="21"/>
                    <a:pt x="16" y="22"/>
                  </a:cubicBezTo>
                  <a:cubicBezTo>
                    <a:pt x="14" y="23"/>
                    <a:pt x="11" y="25"/>
                    <a:pt x="9" y="27"/>
                  </a:cubicBezTo>
                  <a:cubicBezTo>
                    <a:pt x="8" y="29"/>
                    <a:pt x="7" y="32"/>
                    <a:pt x="8" y="35"/>
                  </a:cubicBezTo>
                  <a:cubicBezTo>
                    <a:pt x="8" y="39"/>
                    <a:pt x="10" y="41"/>
                    <a:pt x="13" y="43"/>
                  </a:cubicBezTo>
                  <a:cubicBezTo>
                    <a:pt x="15" y="45"/>
                    <a:pt x="18" y="46"/>
                    <a:pt x="21" y="46"/>
                  </a:cubicBezTo>
                  <a:cubicBezTo>
                    <a:pt x="21" y="46"/>
                    <a:pt x="21" y="46"/>
                    <a:pt x="21" y="46"/>
                  </a:cubicBezTo>
                  <a:cubicBezTo>
                    <a:pt x="22" y="46"/>
                    <a:pt x="23" y="45"/>
                    <a:pt x="24" y="45"/>
                  </a:cubicBezTo>
                  <a:cubicBezTo>
                    <a:pt x="29" y="44"/>
                    <a:pt x="34" y="42"/>
                    <a:pt x="37" y="39"/>
                  </a:cubicBezTo>
                  <a:cubicBezTo>
                    <a:pt x="41" y="37"/>
                    <a:pt x="44" y="33"/>
                    <a:pt x="45" y="29"/>
                  </a:cubicBezTo>
                  <a:cubicBezTo>
                    <a:pt x="47" y="25"/>
                    <a:pt x="47" y="18"/>
                    <a:pt x="45" y="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96"/>
            <p:cNvSpPr>
              <a:spLocks/>
            </p:cNvSpPr>
            <p:nvPr/>
          </p:nvSpPr>
          <p:spPr bwMode="auto">
            <a:xfrm>
              <a:off x="2962276" y="4214813"/>
              <a:ext cx="233363" cy="280988"/>
            </a:xfrm>
            <a:custGeom>
              <a:avLst/>
              <a:gdLst>
                <a:gd name="T0" fmla="*/ 58 w 62"/>
                <a:gd name="T1" fmla="*/ 75 h 75"/>
                <a:gd name="T2" fmla="*/ 55 w 62"/>
                <a:gd name="T3" fmla="*/ 72 h 75"/>
                <a:gd name="T4" fmla="*/ 47 w 62"/>
                <a:gd name="T5" fmla="*/ 25 h 75"/>
                <a:gd name="T6" fmla="*/ 26 w 62"/>
                <a:gd name="T7" fmla="*/ 9 h 75"/>
                <a:gd name="T8" fmla="*/ 21 w 62"/>
                <a:gd name="T9" fmla="*/ 10 h 75"/>
                <a:gd name="T10" fmla="*/ 8 w 62"/>
                <a:gd name="T11" fmla="*/ 24 h 75"/>
                <a:gd name="T12" fmla="*/ 3 w 62"/>
                <a:gd name="T13" fmla="*/ 27 h 75"/>
                <a:gd name="T14" fmla="*/ 0 w 62"/>
                <a:gd name="T15" fmla="*/ 23 h 75"/>
                <a:gd name="T16" fmla="*/ 20 w 62"/>
                <a:gd name="T17" fmla="*/ 3 h 75"/>
                <a:gd name="T18" fmla="*/ 25 w 62"/>
                <a:gd name="T19" fmla="*/ 2 h 75"/>
                <a:gd name="T20" fmla="*/ 54 w 62"/>
                <a:gd name="T21" fmla="*/ 24 h 75"/>
                <a:gd name="T22" fmla="*/ 62 w 62"/>
                <a:gd name="T23" fmla="*/ 70 h 75"/>
                <a:gd name="T24" fmla="*/ 59 w 62"/>
                <a:gd name="T25" fmla="*/ 74 h 75"/>
                <a:gd name="T26" fmla="*/ 58 w 62"/>
                <a:gd name="T2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75">
                  <a:moveTo>
                    <a:pt x="58" y="75"/>
                  </a:moveTo>
                  <a:cubicBezTo>
                    <a:pt x="57" y="75"/>
                    <a:pt x="55" y="73"/>
                    <a:pt x="55" y="72"/>
                  </a:cubicBezTo>
                  <a:cubicBezTo>
                    <a:pt x="47" y="25"/>
                    <a:pt x="47" y="25"/>
                    <a:pt x="47" y="25"/>
                  </a:cubicBezTo>
                  <a:cubicBezTo>
                    <a:pt x="45" y="15"/>
                    <a:pt x="36" y="8"/>
                    <a:pt x="26" y="9"/>
                  </a:cubicBezTo>
                  <a:cubicBezTo>
                    <a:pt x="21" y="10"/>
                    <a:pt x="21" y="10"/>
                    <a:pt x="21" y="10"/>
                  </a:cubicBezTo>
                  <a:cubicBezTo>
                    <a:pt x="15" y="11"/>
                    <a:pt x="9" y="17"/>
                    <a:pt x="8" y="24"/>
                  </a:cubicBezTo>
                  <a:cubicBezTo>
                    <a:pt x="7" y="26"/>
                    <a:pt x="5" y="27"/>
                    <a:pt x="3" y="27"/>
                  </a:cubicBezTo>
                  <a:cubicBezTo>
                    <a:pt x="1" y="26"/>
                    <a:pt x="0" y="25"/>
                    <a:pt x="0" y="23"/>
                  </a:cubicBezTo>
                  <a:cubicBezTo>
                    <a:pt x="3" y="12"/>
                    <a:pt x="10" y="5"/>
                    <a:pt x="20" y="3"/>
                  </a:cubicBezTo>
                  <a:cubicBezTo>
                    <a:pt x="25" y="2"/>
                    <a:pt x="25" y="2"/>
                    <a:pt x="25" y="2"/>
                  </a:cubicBezTo>
                  <a:cubicBezTo>
                    <a:pt x="39" y="0"/>
                    <a:pt x="52" y="10"/>
                    <a:pt x="54" y="24"/>
                  </a:cubicBezTo>
                  <a:cubicBezTo>
                    <a:pt x="62" y="70"/>
                    <a:pt x="62" y="70"/>
                    <a:pt x="62" y="70"/>
                  </a:cubicBezTo>
                  <a:cubicBezTo>
                    <a:pt x="62" y="72"/>
                    <a:pt x="61" y="74"/>
                    <a:pt x="59" y="74"/>
                  </a:cubicBezTo>
                  <a:cubicBezTo>
                    <a:pt x="59" y="75"/>
                    <a:pt x="59" y="75"/>
                    <a:pt x="58" y="7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97"/>
            <p:cNvSpPr>
              <a:spLocks/>
            </p:cNvSpPr>
            <p:nvPr/>
          </p:nvSpPr>
          <p:spPr bwMode="auto">
            <a:xfrm>
              <a:off x="3143251" y="2200275"/>
              <a:ext cx="2195513" cy="2998788"/>
            </a:xfrm>
            <a:custGeom>
              <a:avLst/>
              <a:gdLst>
                <a:gd name="T0" fmla="*/ 1383 w 1383"/>
                <a:gd name="T1" fmla="*/ 1889 h 1889"/>
                <a:gd name="T2" fmla="*/ 1383 w 1383"/>
                <a:gd name="T3" fmla="*/ 873 h 1889"/>
                <a:gd name="T4" fmla="*/ 1383 w 1383"/>
                <a:gd name="T5" fmla="*/ 364 h 1889"/>
                <a:gd name="T6" fmla="*/ 1018 w 1383"/>
                <a:gd name="T7" fmla="*/ 0 h 1889"/>
                <a:gd name="T8" fmla="*/ 0 w 1383"/>
                <a:gd name="T9" fmla="*/ 0 h 1889"/>
                <a:gd name="T10" fmla="*/ 0 w 1383"/>
                <a:gd name="T11" fmla="*/ 376 h 1889"/>
                <a:gd name="T12" fmla="*/ 0 w 1383"/>
                <a:gd name="T13" fmla="*/ 873 h 1889"/>
                <a:gd name="T14" fmla="*/ 0 w 1383"/>
                <a:gd name="T15" fmla="*/ 1889 h 1889"/>
                <a:gd name="T16" fmla="*/ 1383 w 1383"/>
                <a:gd name="T17" fmla="*/ 1889 h 1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3" h="1889">
                  <a:moveTo>
                    <a:pt x="1383" y="1889"/>
                  </a:moveTo>
                  <a:lnTo>
                    <a:pt x="1383" y="873"/>
                  </a:lnTo>
                  <a:lnTo>
                    <a:pt x="1383" y="364"/>
                  </a:lnTo>
                  <a:lnTo>
                    <a:pt x="1018" y="0"/>
                  </a:lnTo>
                  <a:lnTo>
                    <a:pt x="0" y="0"/>
                  </a:lnTo>
                  <a:lnTo>
                    <a:pt x="0" y="376"/>
                  </a:lnTo>
                  <a:lnTo>
                    <a:pt x="0" y="873"/>
                  </a:lnTo>
                  <a:lnTo>
                    <a:pt x="0" y="1889"/>
                  </a:lnTo>
                  <a:lnTo>
                    <a:pt x="1383" y="188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98"/>
            <p:cNvSpPr>
              <a:spLocks/>
            </p:cNvSpPr>
            <p:nvPr/>
          </p:nvSpPr>
          <p:spPr bwMode="auto">
            <a:xfrm>
              <a:off x="4759326" y="2200275"/>
              <a:ext cx="579438" cy="577850"/>
            </a:xfrm>
            <a:custGeom>
              <a:avLst/>
              <a:gdLst>
                <a:gd name="T0" fmla="*/ 0 w 365"/>
                <a:gd name="T1" fmla="*/ 364 h 364"/>
                <a:gd name="T2" fmla="*/ 365 w 365"/>
                <a:gd name="T3" fmla="*/ 364 h 364"/>
                <a:gd name="T4" fmla="*/ 0 w 365"/>
                <a:gd name="T5" fmla="*/ 0 h 364"/>
                <a:gd name="T6" fmla="*/ 0 w 365"/>
                <a:gd name="T7" fmla="*/ 364 h 364"/>
              </a:gdLst>
              <a:ahLst/>
              <a:cxnLst>
                <a:cxn ang="0">
                  <a:pos x="T0" y="T1"/>
                </a:cxn>
                <a:cxn ang="0">
                  <a:pos x="T2" y="T3"/>
                </a:cxn>
                <a:cxn ang="0">
                  <a:pos x="T4" y="T5"/>
                </a:cxn>
                <a:cxn ang="0">
                  <a:pos x="T6" y="T7"/>
                </a:cxn>
              </a:cxnLst>
              <a:rect l="0" t="0" r="r" b="b"/>
              <a:pathLst>
                <a:path w="365" h="364">
                  <a:moveTo>
                    <a:pt x="0" y="364"/>
                  </a:moveTo>
                  <a:lnTo>
                    <a:pt x="365" y="364"/>
                  </a:lnTo>
                  <a:lnTo>
                    <a:pt x="0" y="0"/>
                  </a:lnTo>
                  <a:lnTo>
                    <a:pt x="0" y="364"/>
                  </a:lnTo>
                  <a:close/>
                </a:path>
              </a:pathLst>
            </a:custGeom>
            <a:solidFill>
              <a:srgbClr val="DE3F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99"/>
            <p:cNvSpPr>
              <a:spLocks/>
            </p:cNvSpPr>
            <p:nvPr/>
          </p:nvSpPr>
          <p:spPr bwMode="auto">
            <a:xfrm>
              <a:off x="4759326" y="2778125"/>
              <a:ext cx="579438" cy="579438"/>
            </a:xfrm>
            <a:custGeom>
              <a:avLst/>
              <a:gdLst>
                <a:gd name="T0" fmla="*/ 365 w 365"/>
                <a:gd name="T1" fmla="*/ 0 h 365"/>
                <a:gd name="T2" fmla="*/ 0 w 365"/>
                <a:gd name="T3" fmla="*/ 0 h 365"/>
                <a:gd name="T4" fmla="*/ 365 w 365"/>
                <a:gd name="T5" fmla="*/ 365 h 365"/>
                <a:gd name="T6" fmla="*/ 365 w 365"/>
                <a:gd name="T7" fmla="*/ 0 h 365"/>
              </a:gdLst>
              <a:ahLst/>
              <a:cxnLst>
                <a:cxn ang="0">
                  <a:pos x="T0" y="T1"/>
                </a:cxn>
                <a:cxn ang="0">
                  <a:pos x="T2" y="T3"/>
                </a:cxn>
                <a:cxn ang="0">
                  <a:pos x="T4" y="T5"/>
                </a:cxn>
                <a:cxn ang="0">
                  <a:pos x="T6" y="T7"/>
                </a:cxn>
              </a:cxnLst>
              <a:rect l="0" t="0" r="r" b="b"/>
              <a:pathLst>
                <a:path w="365" h="365">
                  <a:moveTo>
                    <a:pt x="365" y="0"/>
                  </a:moveTo>
                  <a:lnTo>
                    <a:pt x="0" y="0"/>
                  </a:lnTo>
                  <a:lnTo>
                    <a:pt x="365" y="365"/>
                  </a:lnTo>
                  <a:lnTo>
                    <a:pt x="365" y="0"/>
                  </a:lnTo>
                  <a:close/>
                </a:path>
              </a:pathLst>
            </a:custGeom>
            <a:solidFill>
              <a:srgbClr val="D1EC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Rectangle 100"/>
            <p:cNvSpPr>
              <a:spLocks noChangeArrowheads="1"/>
            </p:cNvSpPr>
            <p:nvPr/>
          </p:nvSpPr>
          <p:spPr bwMode="auto">
            <a:xfrm>
              <a:off x="3560763" y="2887663"/>
              <a:ext cx="671513" cy="52388"/>
            </a:xfrm>
            <a:prstGeom prst="rect">
              <a:avLst/>
            </a:prstGeom>
            <a:solidFill>
              <a:srgbClr val="FD61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Rectangle 101"/>
            <p:cNvSpPr>
              <a:spLocks noChangeArrowheads="1"/>
            </p:cNvSpPr>
            <p:nvPr/>
          </p:nvSpPr>
          <p:spPr bwMode="auto">
            <a:xfrm>
              <a:off x="3560763" y="3159125"/>
              <a:ext cx="1363663" cy="52388"/>
            </a:xfrm>
            <a:prstGeom prst="rect">
              <a:avLst/>
            </a:prstGeom>
            <a:solidFill>
              <a:srgbClr val="A6DA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Rectangle 102"/>
            <p:cNvSpPr>
              <a:spLocks noChangeArrowheads="1"/>
            </p:cNvSpPr>
            <p:nvPr/>
          </p:nvSpPr>
          <p:spPr bwMode="auto">
            <a:xfrm>
              <a:off x="3560763" y="3327400"/>
              <a:ext cx="1363663" cy="57150"/>
            </a:xfrm>
            <a:prstGeom prst="rect">
              <a:avLst/>
            </a:prstGeom>
            <a:solidFill>
              <a:srgbClr val="A6DA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Rectangle 103"/>
            <p:cNvSpPr>
              <a:spLocks noChangeArrowheads="1"/>
            </p:cNvSpPr>
            <p:nvPr/>
          </p:nvSpPr>
          <p:spPr bwMode="auto">
            <a:xfrm>
              <a:off x="3560763" y="3500438"/>
              <a:ext cx="1363663" cy="57150"/>
            </a:xfrm>
            <a:prstGeom prst="rect">
              <a:avLst/>
            </a:prstGeom>
            <a:solidFill>
              <a:srgbClr val="A6DA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Rectangle 104"/>
            <p:cNvSpPr>
              <a:spLocks noChangeArrowheads="1"/>
            </p:cNvSpPr>
            <p:nvPr/>
          </p:nvSpPr>
          <p:spPr bwMode="auto">
            <a:xfrm>
              <a:off x="3560763" y="3673475"/>
              <a:ext cx="1363663" cy="55563"/>
            </a:xfrm>
            <a:prstGeom prst="rect">
              <a:avLst/>
            </a:prstGeom>
            <a:solidFill>
              <a:srgbClr val="A6DA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Rectangle 105"/>
            <p:cNvSpPr>
              <a:spLocks noChangeArrowheads="1"/>
            </p:cNvSpPr>
            <p:nvPr/>
          </p:nvSpPr>
          <p:spPr bwMode="auto">
            <a:xfrm>
              <a:off x="3560763" y="3846513"/>
              <a:ext cx="1363663" cy="52388"/>
            </a:xfrm>
            <a:prstGeom prst="rect">
              <a:avLst/>
            </a:prstGeom>
            <a:solidFill>
              <a:srgbClr val="A6DA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Rectangle 106"/>
            <p:cNvSpPr>
              <a:spLocks noChangeArrowheads="1"/>
            </p:cNvSpPr>
            <p:nvPr/>
          </p:nvSpPr>
          <p:spPr bwMode="auto">
            <a:xfrm>
              <a:off x="3560763" y="4019550"/>
              <a:ext cx="1363663" cy="52388"/>
            </a:xfrm>
            <a:prstGeom prst="rect">
              <a:avLst/>
            </a:prstGeom>
            <a:solidFill>
              <a:srgbClr val="A6DA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Rectangle 107"/>
            <p:cNvSpPr>
              <a:spLocks noChangeArrowheads="1"/>
            </p:cNvSpPr>
            <p:nvPr/>
          </p:nvSpPr>
          <p:spPr bwMode="auto">
            <a:xfrm>
              <a:off x="3560763" y="4192588"/>
              <a:ext cx="1363663" cy="52388"/>
            </a:xfrm>
            <a:prstGeom prst="rect">
              <a:avLst/>
            </a:prstGeom>
            <a:solidFill>
              <a:srgbClr val="A6DA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108"/>
            <p:cNvSpPr>
              <a:spLocks noEditPoints="1"/>
            </p:cNvSpPr>
            <p:nvPr/>
          </p:nvSpPr>
          <p:spPr bwMode="auto">
            <a:xfrm>
              <a:off x="4349751" y="4608513"/>
              <a:ext cx="549275" cy="219075"/>
            </a:xfrm>
            <a:custGeom>
              <a:avLst/>
              <a:gdLst>
                <a:gd name="T0" fmla="*/ 10 w 146"/>
                <a:gd name="T1" fmla="*/ 58 h 58"/>
                <a:gd name="T2" fmla="*/ 9 w 146"/>
                <a:gd name="T3" fmla="*/ 58 h 58"/>
                <a:gd name="T4" fmla="*/ 3 w 146"/>
                <a:gd name="T5" fmla="*/ 50 h 58"/>
                <a:gd name="T6" fmla="*/ 7 w 146"/>
                <a:gd name="T7" fmla="*/ 17 h 58"/>
                <a:gd name="T8" fmla="*/ 3 w 146"/>
                <a:gd name="T9" fmla="*/ 7 h 58"/>
                <a:gd name="T10" fmla="*/ 5 w 146"/>
                <a:gd name="T11" fmla="*/ 2 h 58"/>
                <a:gd name="T12" fmla="*/ 9 w 146"/>
                <a:gd name="T13" fmla="*/ 4 h 58"/>
                <a:gd name="T14" fmla="*/ 13 w 146"/>
                <a:gd name="T15" fmla="*/ 10 h 58"/>
                <a:gd name="T16" fmla="*/ 37 w 146"/>
                <a:gd name="T17" fmla="*/ 0 h 58"/>
                <a:gd name="T18" fmla="*/ 66 w 146"/>
                <a:gd name="T19" fmla="*/ 21 h 58"/>
                <a:gd name="T20" fmla="*/ 66 w 146"/>
                <a:gd name="T21" fmla="*/ 22 h 58"/>
                <a:gd name="T22" fmla="*/ 100 w 146"/>
                <a:gd name="T23" fmla="*/ 10 h 58"/>
                <a:gd name="T24" fmla="*/ 112 w 146"/>
                <a:gd name="T25" fmla="*/ 28 h 58"/>
                <a:gd name="T26" fmla="*/ 116 w 146"/>
                <a:gd name="T27" fmla="*/ 19 h 58"/>
                <a:gd name="T28" fmla="*/ 139 w 146"/>
                <a:gd name="T29" fmla="*/ 15 h 58"/>
                <a:gd name="T30" fmla="*/ 143 w 146"/>
                <a:gd name="T31" fmla="*/ 16 h 58"/>
                <a:gd name="T32" fmla="*/ 145 w 146"/>
                <a:gd name="T33" fmla="*/ 20 h 58"/>
                <a:gd name="T34" fmla="*/ 141 w 146"/>
                <a:gd name="T35" fmla="*/ 23 h 58"/>
                <a:gd name="T36" fmla="*/ 138 w 146"/>
                <a:gd name="T37" fmla="*/ 22 h 58"/>
                <a:gd name="T38" fmla="*/ 123 w 146"/>
                <a:gd name="T39" fmla="*/ 20 h 58"/>
                <a:gd name="T40" fmla="*/ 123 w 146"/>
                <a:gd name="T41" fmla="*/ 21 h 58"/>
                <a:gd name="T42" fmla="*/ 116 w 146"/>
                <a:gd name="T43" fmla="*/ 33 h 58"/>
                <a:gd name="T44" fmla="*/ 108 w 146"/>
                <a:gd name="T45" fmla="*/ 38 h 58"/>
                <a:gd name="T46" fmla="*/ 104 w 146"/>
                <a:gd name="T47" fmla="*/ 30 h 58"/>
                <a:gd name="T48" fmla="*/ 99 w 146"/>
                <a:gd name="T49" fmla="*/ 17 h 58"/>
                <a:gd name="T50" fmla="*/ 70 w 146"/>
                <a:gd name="T51" fmla="*/ 28 h 58"/>
                <a:gd name="T52" fmla="*/ 71 w 146"/>
                <a:gd name="T53" fmla="*/ 45 h 58"/>
                <a:gd name="T54" fmla="*/ 60 w 146"/>
                <a:gd name="T55" fmla="*/ 48 h 58"/>
                <a:gd name="T56" fmla="*/ 52 w 146"/>
                <a:gd name="T57" fmla="*/ 37 h 58"/>
                <a:gd name="T58" fmla="*/ 61 w 146"/>
                <a:gd name="T59" fmla="*/ 26 h 58"/>
                <a:gd name="T60" fmla="*/ 60 w 146"/>
                <a:gd name="T61" fmla="*/ 24 h 58"/>
                <a:gd name="T62" fmla="*/ 37 w 146"/>
                <a:gd name="T63" fmla="*/ 7 h 58"/>
                <a:gd name="T64" fmla="*/ 15 w 146"/>
                <a:gd name="T65" fmla="*/ 18 h 58"/>
                <a:gd name="T66" fmla="*/ 14 w 146"/>
                <a:gd name="T67" fmla="*/ 56 h 58"/>
                <a:gd name="T68" fmla="*/ 10 w 146"/>
                <a:gd name="T69" fmla="*/ 58 h 58"/>
                <a:gd name="T70" fmla="*/ 10 w 146"/>
                <a:gd name="T71" fmla="*/ 28 h 58"/>
                <a:gd name="T72" fmla="*/ 10 w 146"/>
                <a:gd name="T73" fmla="*/ 48 h 58"/>
                <a:gd name="T74" fmla="*/ 10 w 146"/>
                <a:gd name="T75" fmla="*/ 48 h 58"/>
                <a:gd name="T76" fmla="*/ 10 w 146"/>
                <a:gd name="T77" fmla="*/ 28 h 58"/>
                <a:gd name="T78" fmla="*/ 64 w 146"/>
                <a:gd name="T79" fmla="*/ 33 h 58"/>
                <a:gd name="T80" fmla="*/ 59 w 146"/>
                <a:gd name="T81" fmla="*/ 39 h 58"/>
                <a:gd name="T82" fmla="*/ 62 w 146"/>
                <a:gd name="T83" fmla="*/ 41 h 58"/>
                <a:gd name="T84" fmla="*/ 65 w 146"/>
                <a:gd name="T85" fmla="*/ 41 h 58"/>
                <a:gd name="T86" fmla="*/ 64 w 146"/>
                <a:gd name="T87" fmla="*/ 3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58">
                  <a:moveTo>
                    <a:pt x="10" y="58"/>
                  </a:moveTo>
                  <a:cubicBezTo>
                    <a:pt x="9" y="58"/>
                    <a:pt x="9" y="58"/>
                    <a:pt x="9" y="58"/>
                  </a:cubicBezTo>
                  <a:cubicBezTo>
                    <a:pt x="5" y="58"/>
                    <a:pt x="4" y="53"/>
                    <a:pt x="3" y="50"/>
                  </a:cubicBezTo>
                  <a:cubicBezTo>
                    <a:pt x="0" y="39"/>
                    <a:pt x="1" y="27"/>
                    <a:pt x="7" y="17"/>
                  </a:cubicBezTo>
                  <a:cubicBezTo>
                    <a:pt x="6" y="14"/>
                    <a:pt x="5" y="10"/>
                    <a:pt x="3" y="7"/>
                  </a:cubicBezTo>
                  <a:cubicBezTo>
                    <a:pt x="2" y="6"/>
                    <a:pt x="3" y="3"/>
                    <a:pt x="5" y="2"/>
                  </a:cubicBezTo>
                  <a:cubicBezTo>
                    <a:pt x="6" y="1"/>
                    <a:pt x="8" y="2"/>
                    <a:pt x="9" y="4"/>
                  </a:cubicBezTo>
                  <a:cubicBezTo>
                    <a:pt x="11" y="6"/>
                    <a:pt x="12" y="8"/>
                    <a:pt x="13" y="10"/>
                  </a:cubicBezTo>
                  <a:cubicBezTo>
                    <a:pt x="19" y="4"/>
                    <a:pt x="28" y="0"/>
                    <a:pt x="37" y="0"/>
                  </a:cubicBezTo>
                  <a:cubicBezTo>
                    <a:pt x="48" y="0"/>
                    <a:pt x="59" y="11"/>
                    <a:pt x="66" y="21"/>
                  </a:cubicBezTo>
                  <a:cubicBezTo>
                    <a:pt x="66" y="21"/>
                    <a:pt x="66" y="21"/>
                    <a:pt x="66" y="22"/>
                  </a:cubicBezTo>
                  <a:cubicBezTo>
                    <a:pt x="77" y="14"/>
                    <a:pt x="92" y="9"/>
                    <a:pt x="100" y="10"/>
                  </a:cubicBezTo>
                  <a:cubicBezTo>
                    <a:pt x="110" y="11"/>
                    <a:pt x="111" y="21"/>
                    <a:pt x="112" y="28"/>
                  </a:cubicBezTo>
                  <a:cubicBezTo>
                    <a:pt x="114" y="24"/>
                    <a:pt x="115" y="21"/>
                    <a:pt x="116" y="19"/>
                  </a:cubicBezTo>
                  <a:cubicBezTo>
                    <a:pt x="119" y="11"/>
                    <a:pt x="121" y="12"/>
                    <a:pt x="139" y="15"/>
                  </a:cubicBezTo>
                  <a:cubicBezTo>
                    <a:pt x="143" y="16"/>
                    <a:pt x="143" y="16"/>
                    <a:pt x="143" y="16"/>
                  </a:cubicBezTo>
                  <a:cubicBezTo>
                    <a:pt x="145" y="16"/>
                    <a:pt x="146" y="18"/>
                    <a:pt x="145" y="20"/>
                  </a:cubicBezTo>
                  <a:cubicBezTo>
                    <a:pt x="145" y="22"/>
                    <a:pt x="143" y="23"/>
                    <a:pt x="141" y="23"/>
                  </a:cubicBezTo>
                  <a:cubicBezTo>
                    <a:pt x="138" y="22"/>
                    <a:pt x="138" y="22"/>
                    <a:pt x="138" y="22"/>
                  </a:cubicBezTo>
                  <a:cubicBezTo>
                    <a:pt x="130" y="21"/>
                    <a:pt x="125" y="20"/>
                    <a:pt x="123" y="20"/>
                  </a:cubicBezTo>
                  <a:cubicBezTo>
                    <a:pt x="123" y="20"/>
                    <a:pt x="123" y="21"/>
                    <a:pt x="123" y="21"/>
                  </a:cubicBezTo>
                  <a:cubicBezTo>
                    <a:pt x="122" y="24"/>
                    <a:pt x="121" y="28"/>
                    <a:pt x="116" y="33"/>
                  </a:cubicBezTo>
                  <a:cubicBezTo>
                    <a:pt x="114" y="37"/>
                    <a:pt x="111" y="40"/>
                    <a:pt x="108" y="38"/>
                  </a:cubicBezTo>
                  <a:cubicBezTo>
                    <a:pt x="104" y="37"/>
                    <a:pt x="104" y="34"/>
                    <a:pt x="104" y="30"/>
                  </a:cubicBezTo>
                  <a:cubicBezTo>
                    <a:pt x="105" y="22"/>
                    <a:pt x="104" y="17"/>
                    <a:pt x="99" y="17"/>
                  </a:cubicBezTo>
                  <a:cubicBezTo>
                    <a:pt x="92" y="16"/>
                    <a:pt x="79" y="22"/>
                    <a:pt x="70" y="28"/>
                  </a:cubicBezTo>
                  <a:cubicBezTo>
                    <a:pt x="73" y="35"/>
                    <a:pt x="74" y="41"/>
                    <a:pt x="71" y="45"/>
                  </a:cubicBezTo>
                  <a:cubicBezTo>
                    <a:pt x="69" y="47"/>
                    <a:pt x="66" y="50"/>
                    <a:pt x="60" y="48"/>
                  </a:cubicBezTo>
                  <a:cubicBezTo>
                    <a:pt x="51" y="45"/>
                    <a:pt x="52" y="39"/>
                    <a:pt x="52" y="37"/>
                  </a:cubicBezTo>
                  <a:cubicBezTo>
                    <a:pt x="53" y="34"/>
                    <a:pt x="56" y="30"/>
                    <a:pt x="61" y="26"/>
                  </a:cubicBezTo>
                  <a:cubicBezTo>
                    <a:pt x="60" y="25"/>
                    <a:pt x="60" y="25"/>
                    <a:pt x="60" y="24"/>
                  </a:cubicBezTo>
                  <a:cubicBezTo>
                    <a:pt x="55" y="16"/>
                    <a:pt x="46" y="7"/>
                    <a:pt x="37" y="7"/>
                  </a:cubicBezTo>
                  <a:cubicBezTo>
                    <a:pt x="28" y="7"/>
                    <a:pt x="21" y="11"/>
                    <a:pt x="15" y="18"/>
                  </a:cubicBezTo>
                  <a:cubicBezTo>
                    <a:pt x="19" y="34"/>
                    <a:pt x="18" y="51"/>
                    <a:pt x="14" y="56"/>
                  </a:cubicBezTo>
                  <a:cubicBezTo>
                    <a:pt x="13" y="58"/>
                    <a:pt x="11" y="58"/>
                    <a:pt x="10" y="58"/>
                  </a:cubicBezTo>
                  <a:close/>
                  <a:moveTo>
                    <a:pt x="10" y="28"/>
                  </a:moveTo>
                  <a:cubicBezTo>
                    <a:pt x="8" y="34"/>
                    <a:pt x="8" y="41"/>
                    <a:pt x="10" y="48"/>
                  </a:cubicBezTo>
                  <a:cubicBezTo>
                    <a:pt x="10" y="48"/>
                    <a:pt x="10" y="48"/>
                    <a:pt x="10" y="48"/>
                  </a:cubicBezTo>
                  <a:cubicBezTo>
                    <a:pt x="11" y="44"/>
                    <a:pt x="11" y="36"/>
                    <a:pt x="10" y="28"/>
                  </a:cubicBezTo>
                  <a:close/>
                  <a:moveTo>
                    <a:pt x="64" y="33"/>
                  </a:moveTo>
                  <a:cubicBezTo>
                    <a:pt x="61" y="35"/>
                    <a:pt x="60" y="37"/>
                    <a:pt x="59" y="39"/>
                  </a:cubicBezTo>
                  <a:cubicBezTo>
                    <a:pt x="59" y="39"/>
                    <a:pt x="59" y="40"/>
                    <a:pt x="62" y="41"/>
                  </a:cubicBezTo>
                  <a:cubicBezTo>
                    <a:pt x="64" y="41"/>
                    <a:pt x="65" y="41"/>
                    <a:pt x="65" y="41"/>
                  </a:cubicBezTo>
                  <a:cubicBezTo>
                    <a:pt x="66" y="40"/>
                    <a:pt x="66" y="37"/>
                    <a:pt x="64" y="33"/>
                  </a:cubicBezTo>
                  <a:close/>
                </a:path>
              </a:pathLst>
            </a:custGeom>
            <a:solidFill>
              <a:srgbClr val="FD61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109"/>
            <p:cNvSpPr>
              <a:spLocks noEditPoints="1"/>
            </p:cNvSpPr>
            <p:nvPr/>
          </p:nvSpPr>
          <p:spPr bwMode="auto">
            <a:xfrm>
              <a:off x="3548063" y="4525963"/>
              <a:ext cx="271463" cy="271463"/>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3 h 72"/>
                <a:gd name="T12" fmla="*/ 13 w 72"/>
                <a:gd name="T13" fmla="*/ 36 h 72"/>
                <a:gd name="T14" fmla="*/ 36 w 72"/>
                <a:gd name="T15" fmla="*/ 59 h 72"/>
                <a:gd name="T16" fmla="*/ 58 w 72"/>
                <a:gd name="T17" fmla="*/ 36 h 72"/>
                <a:gd name="T18" fmla="*/ 36 w 72"/>
                <a:gd name="T19" fmla="*/ 1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13"/>
                  </a:moveTo>
                  <a:cubicBezTo>
                    <a:pt x="23" y="13"/>
                    <a:pt x="13" y="23"/>
                    <a:pt x="13" y="36"/>
                  </a:cubicBezTo>
                  <a:cubicBezTo>
                    <a:pt x="13" y="49"/>
                    <a:pt x="23" y="59"/>
                    <a:pt x="36" y="59"/>
                  </a:cubicBezTo>
                  <a:cubicBezTo>
                    <a:pt x="48" y="59"/>
                    <a:pt x="58" y="49"/>
                    <a:pt x="58" y="36"/>
                  </a:cubicBezTo>
                  <a:cubicBezTo>
                    <a:pt x="58" y="23"/>
                    <a:pt x="48" y="13"/>
                    <a:pt x="36" y="13"/>
                  </a:cubicBezTo>
                  <a:close/>
                </a:path>
              </a:pathLst>
            </a:custGeom>
            <a:solidFill>
              <a:srgbClr val="1B5E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10"/>
            <p:cNvSpPr>
              <a:spLocks noEditPoints="1"/>
            </p:cNvSpPr>
            <p:nvPr/>
          </p:nvSpPr>
          <p:spPr bwMode="auto">
            <a:xfrm>
              <a:off x="3536951" y="4522788"/>
              <a:ext cx="293688" cy="277813"/>
            </a:xfrm>
            <a:custGeom>
              <a:avLst/>
              <a:gdLst>
                <a:gd name="T0" fmla="*/ 47 w 78"/>
                <a:gd name="T1" fmla="*/ 74 h 74"/>
                <a:gd name="T2" fmla="*/ 31 w 78"/>
                <a:gd name="T3" fmla="*/ 74 h 74"/>
                <a:gd name="T4" fmla="*/ 19 w 78"/>
                <a:gd name="T5" fmla="*/ 65 h 74"/>
                <a:gd name="T6" fmla="*/ 6 w 78"/>
                <a:gd name="T7" fmla="*/ 56 h 74"/>
                <a:gd name="T8" fmla="*/ 2 w 78"/>
                <a:gd name="T9" fmla="*/ 41 h 74"/>
                <a:gd name="T10" fmla="*/ 6 w 78"/>
                <a:gd name="T11" fmla="*/ 26 h 74"/>
                <a:gd name="T12" fmla="*/ 11 w 78"/>
                <a:gd name="T13" fmla="*/ 12 h 74"/>
                <a:gd name="T14" fmla="*/ 24 w 78"/>
                <a:gd name="T15" fmla="*/ 3 h 74"/>
                <a:gd name="T16" fmla="*/ 39 w 78"/>
                <a:gd name="T17" fmla="*/ 3 h 74"/>
                <a:gd name="T18" fmla="*/ 54 w 78"/>
                <a:gd name="T19" fmla="*/ 3 h 74"/>
                <a:gd name="T20" fmla="*/ 67 w 78"/>
                <a:gd name="T21" fmla="*/ 12 h 74"/>
                <a:gd name="T22" fmla="*/ 71 w 78"/>
                <a:gd name="T23" fmla="*/ 26 h 74"/>
                <a:gd name="T24" fmla="*/ 76 w 78"/>
                <a:gd name="T25" fmla="*/ 41 h 74"/>
                <a:gd name="T26" fmla="*/ 71 w 78"/>
                <a:gd name="T27" fmla="*/ 56 h 74"/>
                <a:gd name="T28" fmla="*/ 59 w 78"/>
                <a:gd name="T29" fmla="*/ 65 h 74"/>
                <a:gd name="T30" fmla="*/ 49 w 78"/>
                <a:gd name="T31" fmla="*/ 74 h 74"/>
                <a:gd name="T32" fmla="*/ 41 w 78"/>
                <a:gd name="T33" fmla="*/ 58 h 74"/>
                <a:gd name="T34" fmla="*/ 49 w 78"/>
                <a:gd name="T35" fmla="*/ 55 h 74"/>
                <a:gd name="T36" fmla="*/ 58 w 78"/>
                <a:gd name="T37" fmla="*/ 51 h 74"/>
                <a:gd name="T38" fmla="*/ 59 w 78"/>
                <a:gd name="T39" fmla="*/ 42 h 74"/>
                <a:gd name="T40" fmla="*/ 59 w 78"/>
                <a:gd name="T41" fmla="*/ 32 h 74"/>
                <a:gd name="T42" fmla="*/ 58 w 78"/>
                <a:gd name="T43" fmla="*/ 23 h 74"/>
                <a:gd name="T44" fmla="*/ 49 w 78"/>
                <a:gd name="T45" fmla="*/ 19 h 74"/>
                <a:gd name="T46" fmla="*/ 41 w 78"/>
                <a:gd name="T47" fmla="*/ 16 h 74"/>
                <a:gd name="T48" fmla="*/ 31 w 78"/>
                <a:gd name="T49" fmla="*/ 15 h 74"/>
                <a:gd name="T50" fmla="*/ 25 w 78"/>
                <a:gd name="T51" fmla="*/ 21 h 74"/>
                <a:gd name="T52" fmla="*/ 20 w 78"/>
                <a:gd name="T53" fmla="*/ 29 h 74"/>
                <a:gd name="T54" fmla="*/ 15 w 78"/>
                <a:gd name="T55" fmla="*/ 37 h 74"/>
                <a:gd name="T56" fmla="*/ 20 w 78"/>
                <a:gd name="T57" fmla="*/ 45 h 74"/>
                <a:gd name="T58" fmla="*/ 25 w 78"/>
                <a:gd name="T59" fmla="*/ 53 h 74"/>
                <a:gd name="T60" fmla="*/ 31 w 78"/>
                <a:gd name="T61" fmla="*/ 59 h 74"/>
                <a:gd name="T62" fmla="*/ 39 w 78"/>
                <a:gd name="T63" fmla="*/ 5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8" h="74">
                  <a:moveTo>
                    <a:pt x="49" y="74"/>
                  </a:moveTo>
                  <a:cubicBezTo>
                    <a:pt x="48" y="74"/>
                    <a:pt x="47" y="74"/>
                    <a:pt x="47" y="74"/>
                  </a:cubicBezTo>
                  <a:cubicBezTo>
                    <a:pt x="39" y="71"/>
                    <a:pt x="39" y="71"/>
                    <a:pt x="39" y="71"/>
                  </a:cubicBezTo>
                  <a:cubicBezTo>
                    <a:pt x="31" y="74"/>
                    <a:pt x="31" y="74"/>
                    <a:pt x="31" y="74"/>
                  </a:cubicBezTo>
                  <a:cubicBezTo>
                    <a:pt x="28" y="74"/>
                    <a:pt x="25" y="73"/>
                    <a:pt x="24" y="71"/>
                  </a:cubicBezTo>
                  <a:cubicBezTo>
                    <a:pt x="19" y="65"/>
                    <a:pt x="19" y="65"/>
                    <a:pt x="19" y="65"/>
                  </a:cubicBezTo>
                  <a:cubicBezTo>
                    <a:pt x="11" y="62"/>
                    <a:pt x="11" y="62"/>
                    <a:pt x="11" y="62"/>
                  </a:cubicBezTo>
                  <a:cubicBezTo>
                    <a:pt x="8" y="61"/>
                    <a:pt x="7" y="59"/>
                    <a:pt x="6" y="56"/>
                  </a:cubicBezTo>
                  <a:cubicBezTo>
                    <a:pt x="6" y="48"/>
                    <a:pt x="6" y="48"/>
                    <a:pt x="6" y="48"/>
                  </a:cubicBezTo>
                  <a:cubicBezTo>
                    <a:pt x="2" y="41"/>
                    <a:pt x="2" y="41"/>
                    <a:pt x="2" y="41"/>
                  </a:cubicBezTo>
                  <a:cubicBezTo>
                    <a:pt x="0" y="38"/>
                    <a:pt x="0" y="35"/>
                    <a:pt x="2" y="33"/>
                  </a:cubicBezTo>
                  <a:cubicBezTo>
                    <a:pt x="6" y="26"/>
                    <a:pt x="6" y="26"/>
                    <a:pt x="6" y="26"/>
                  </a:cubicBezTo>
                  <a:cubicBezTo>
                    <a:pt x="6" y="18"/>
                    <a:pt x="6" y="18"/>
                    <a:pt x="6" y="18"/>
                  </a:cubicBezTo>
                  <a:cubicBezTo>
                    <a:pt x="7" y="15"/>
                    <a:pt x="8" y="13"/>
                    <a:pt x="11" y="12"/>
                  </a:cubicBezTo>
                  <a:cubicBezTo>
                    <a:pt x="19" y="9"/>
                    <a:pt x="19" y="9"/>
                    <a:pt x="19" y="9"/>
                  </a:cubicBezTo>
                  <a:cubicBezTo>
                    <a:pt x="24" y="3"/>
                    <a:pt x="24" y="3"/>
                    <a:pt x="24" y="3"/>
                  </a:cubicBezTo>
                  <a:cubicBezTo>
                    <a:pt x="25" y="1"/>
                    <a:pt x="28" y="0"/>
                    <a:pt x="31" y="0"/>
                  </a:cubicBezTo>
                  <a:cubicBezTo>
                    <a:pt x="39" y="3"/>
                    <a:pt x="39" y="3"/>
                    <a:pt x="39" y="3"/>
                  </a:cubicBezTo>
                  <a:cubicBezTo>
                    <a:pt x="47" y="0"/>
                    <a:pt x="47" y="0"/>
                    <a:pt x="47" y="0"/>
                  </a:cubicBezTo>
                  <a:cubicBezTo>
                    <a:pt x="49" y="0"/>
                    <a:pt x="52" y="1"/>
                    <a:pt x="54" y="3"/>
                  </a:cubicBezTo>
                  <a:cubicBezTo>
                    <a:pt x="59" y="9"/>
                    <a:pt x="59" y="9"/>
                    <a:pt x="59" y="9"/>
                  </a:cubicBezTo>
                  <a:cubicBezTo>
                    <a:pt x="67" y="12"/>
                    <a:pt x="67" y="12"/>
                    <a:pt x="67" y="12"/>
                  </a:cubicBezTo>
                  <a:cubicBezTo>
                    <a:pt x="69" y="13"/>
                    <a:pt x="71" y="15"/>
                    <a:pt x="71" y="18"/>
                  </a:cubicBezTo>
                  <a:cubicBezTo>
                    <a:pt x="71" y="26"/>
                    <a:pt x="71" y="26"/>
                    <a:pt x="71" y="26"/>
                  </a:cubicBezTo>
                  <a:cubicBezTo>
                    <a:pt x="76" y="33"/>
                    <a:pt x="76" y="33"/>
                    <a:pt x="76" y="33"/>
                  </a:cubicBezTo>
                  <a:cubicBezTo>
                    <a:pt x="78" y="35"/>
                    <a:pt x="78" y="38"/>
                    <a:pt x="76" y="41"/>
                  </a:cubicBezTo>
                  <a:cubicBezTo>
                    <a:pt x="71" y="48"/>
                    <a:pt x="71" y="48"/>
                    <a:pt x="71" y="48"/>
                  </a:cubicBezTo>
                  <a:cubicBezTo>
                    <a:pt x="71" y="56"/>
                    <a:pt x="71" y="56"/>
                    <a:pt x="71" y="56"/>
                  </a:cubicBezTo>
                  <a:cubicBezTo>
                    <a:pt x="71" y="59"/>
                    <a:pt x="69" y="61"/>
                    <a:pt x="67" y="62"/>
                  </a:cubicBezTo>
                  <a:cubicBezTo>
                    <a:pt x="59" y="65"/>
                    <a:pt x="59" y="65"/>
                    <a:pt x="59" y="65"/>
                  </a:cubicBezTo>
                  <a:cubicBezTo>
                    <a:pt x="54" y="71"/>
                    <a:pt x="54" y="71"/>
                    <a:pt x="54" y="71"/>
                  </a:cubicBezTo>
                  <a:cubicBezTo>
                    <a:pt x="53" y="73"/>
                    <a:pt x="51" y="74"/>
                    <a:pt x="49" y="74"/>
                  </a:cubicBezTo>
                  <a:close/>
                  <a:moveTo>
                    <a:pt x="39" y="58"/>
                  </a:moveTo>
                  <a:cubicBezTo>
                    <a:pt x="39" y="58"/>
                    <a:pt x="40" y="58"/>
                    <a:pt x="41" y="58"/>
                  </a:cubicBezTo>
                  <a:cubicBezTo>
                    <a:pt x="46" y="59"/>
                    <a:pt x="46" y="59"/>
                    <a:pt x="46" y="59"/>
                  </a:cubicBezTo>
                  <a:cubicBezTo>
                    <a:pt x="49" y="55"/>
                    <a:pt x="49" y="55"/>
                    <a:pt x="49" y="55"/>
                  </a:cubicBezTo>
                  <a:cubicBezTo>
                    <a:pt x="50" y="54"/>
                    <a:pt x="51" y="53"/>
                    <a:pt x="52" y="53"/>
                  </a:cubicBezTo>
                  <a:cubicBezTo>
                    <a:pt x="58" y="51"/>
                    <a:pt x="58" y="51"/>
                    <a:pt x="58" y="51"/>
                  </a:cubicBezTo>
                  <a:cubicBezTo>
                    <a:pt x="58" y="45"/>
                    <a:pt x="58" y="45"/>
                    <a:pt x="58" y="45"/>
                  </a:cubicBezTo>
                  <a:cubicBezTo>
                    <a:pt x="58" y="44"/>
                    <a:pt x="58" y="43"/>
                    <a:pt x="59" y="42"/>
                  </a:cubicBezTo>
                  <a:cubicBezTo>
                    <a:pt x="62" y="37"/>
                    <a:pt x="62" y="37"/>
                    <a:pt x="62" y="37"/>
                  </a:cubicBezTo>
                  <a:cubicBezTo>
                    <a:pt x="59" y="32"/>
                    <a:pt x="59" y="32"/>
                    <a:pt x="59" y="32"/>
                  </a:cubicBezTo>
                  <a:cubicBezTo>
                    <a:pt x="58" y="31"/>
                    <a:pt x="58" y="30"/>
                    <a:pt x="58" y="29"/>
                  </a:cubicBezTo>
                  <a:cubicBezTo>
                    <a:pt x="58" y="23"/>
                    <a:pt x="58" y="23"/>
                    <a:pt x="58" y="23"/>
                  </a:cubicBezTo>
                  <a:cubicBezTo>
                    <a:pt x="52" y="21"/>
                    <a:pt x="52" y="21"/>
                    <a:pt x="52" y="21"/>
                  </a:cubicBezTo>
                  <a:cubicBezTo>
                    <a:pt x="51" y="21"/>
                    <a:pt x="50" y="20"/>
                    <a:pt x="49" y="19"/>
                  </a:cubicBezTo>
                  <a:cubicBezTo>
                    <a:pt x="46" y="15"/>
                    <a:pt x="46" y="15"/>
                    <a:pt x="46" y="15"/>
                  </a:cubicBezTo>
                  <a:cubicBezTo>
                    <a:pt x="41" y="16"/>
                    <a:pt x="41" y="16"/>
                    <a:pt x="41" y="16"/>
                  </a:cubicBezTo>
                  <a:cubicBezTo>
                    <a:pt x="39" y="17"/>
                    <a:pt x="38" y="17"/>
                    <a:pt x="37" y="16"/>
                  </a:cubicBezTo>
                  <a:cubicBezTo>
                    <a:pt x="31" y="15"/>
                    <a:pt x="31" y="15"/>
                    <a:pt x="31" y="15"/>
                  </a:cubicBezTo>
                  <a:cubicBezTo>
                    <a:pt x="28" y="19"/>
                    <a:pt x="28" y="19"/>
                    <a:pt x="28" y="19"/>
                  </a:cubicBezTo>
                  <a:cubicBezTo>
                    <a:pt x="27" y="20"/>
                    <a:pt x="26" y="21"/>
                    <a:pt x="25" y="21"/>
                  </a:cubicBezTo>
                  <a:cubicBezTo>
                    <a:pt x="20" y="23"/>
                    <a:pt x="20" y="23"/>
                    <a:pt x="20" y="23"/>
                  </a:cubicBezTo>
                  <a:cubicBezTo>
                    <a:pt x="20" y="29"/>
                    <a:pt x="20" y="29"/>
                    <a:pt x="20" y="29"/>
                  </a:cubicBezTo>
                  <a:cubicBezTo>
                    <a:pt x="19" y="30"/>
                    <a:pt x="19" y="31"/>
                    <a:pt x="18" y="32"/>
                  </a:cubicBezTo>
                  <a:cubicBezTo>
                    <a:pt x="15" y="37"/>
                    <a:pt x="15" y="37"/>
                    <a:pt x="15" y="37"/>
                  </a:cubicBezTo>
                  <a:cubicBezTo>
                    <a:pt x="18" y="42"/>
                    <a:pt x="18" y="42"/>
                    <a:pt x="18" y="42"/>
                  </a:cubicBezTo>
                  <a:cubicBezTo>
                    <a:pt x="19" y="43"/>
                    <a:pt x="19" y="44"/>
                    <a:pt x="20" y="45"/>
                  </a:cubicBezTo>
                  <a:cubicBezTo>
                    <a:pt x="20" y="51"/>
                    <a:pt x="20" y="51"/>
                    <a:pt x="20" y="51"/>
                  </a:cubicBezTo>
                  <a:cubicBezTo>
                    <a:pt x="25" y="53"/>
                    <a:pt x="25" y="53"/>
                    <a:pt x="25" y="53"/>
                  </a:cubicBezTo>
                  <a:cubicBezTo>
                    <a:pt x="26" y="53"/>
                    <a:pt x="27" y="54"/>
                    <a:pt x="28" y="55"/>
                  </a:cubicBezTo>
                  <a:cubicBezTo>
                    <a:pt x="31" y="59"/>
                    <a:pt x="31" y="59"/>
                    <a:pt x="31" y="59"/>
                  </a:cubicBezTo>
                  <a:cubicBezTo>
                    <a:pt x="37" y="58"/>
                    <a:pt x="37" y="58"/>
                    <a:pt x="37" y="58"/>
                  </a:cubicBezTo>
                  <a:cubicBezTo>
                    <a:pt x="37" y="58"/>
                    <a:pt x="38" y="58"/>
                    <a:pt x="39" y="58"/>
                  </a:cubicBezTo>
                  <a:close/>
                </a:path>
              </a:pathLst>
            </a:custGeom>
            <a:solidFill>
              <a:srgbClr val="1B5E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11"/>
            <p:cNvSpPr>
              <a:spLocks/>
            </p:cNvSpPr>
            <p:nvPr/>
          </p:nvSpPr>
          <p:spPr bwMode="auto">
            <a:xfrm>
              <a:off x="3695701" y="4756150"/>
              <a:ext cx="101600" cy="107950"/>
            </a:xfrm>
            <a:custGeom>
              <a:avLst/>
              <a:gdLst>
                <a:gd name="T0" fmla="*/ 19 w 27"/>
                <a:gd name="T1" fmla="*/ 29 h 29"/>
                <a:gd name="T2" fmla="*/ 14 w 27"/>
                <a:gd name="T3" fmla="*/ 27 h 29"/>
                <a:gd name="T4" fmla="*/ 3 w 27"/>
                <a:gd name="T5" fmla="*/ 12 h 29"/>
                <a:gd name="T6" fmla="*/ 4 w 27"/>
                <a:gd name="T7" fmla="*/ 2 h 29"/>
                <a:gd name="T8" fmla="*/ 13 w 27"/>
                <a:gd name="T9" fmla="*/ 4 h 29"/>
                <a:gd name="T10" fmla="*/ 25 w 27"/>
                <a:gd name="T11" fmla="*/ 18 h 29"/>
                <a:gd name="T12" fmla="*/ 23 w 27"/>
                <a:gd name="T13" fmla="*/ 28 h 29"/>
                <a:gd name="T14" fmla="*/ 19 w 27"/>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9">
                  <a:moveTo>
                    <a:pt x="19" y="29"/>
                  </a:moveTo>
                  <a:cubicBezTo>
                    <a:pt x="17" y="29"/>
                    <a:pt x="15" y="28"/>
                    <a:pt x="14" y="27"/>
                  </a:cubicBezTo>
                  <a:cubicBezTo>
                    <a:pt x="3" y="12"/>
                    <a:pt x="3" y="12"/>
                    <a:pt x="3" y="12"/>
                  </a:cubicBezTo>
                  <a:cubicBezTo>
                    <a:pt x="0" y="9"/>
                    <a:pt x="1" y="4"/>
                    <a:pt x="4" y="2"/>
                  </a:cubicBezTo>
                  <a:cubicBezTo>
                    <a:pt x="7" y="0"/>
                    <a:pt x="11" y="1"/>
                    <a:pt x="13" y="4"/>
                  </a:cubicBezTo>
                  <a:cubicBezTo>
                    <a:pt x="25" y="18"/>
                    <a:pt x="25" y="18"/>
                    <a:pt x="25" y="18"/>
                  </a:cubicBezTo>
                  <a:cubicBezTo>
                    <a:pt x="27" y="21"/>
                    <a:pt x="26" y="26"/>
                    <a:pt x="23" y="28"/>
                  </a:cubicBezTo>
                  <a:cubicBezTo>
                    <a:pt x="22" y="29"/>
                    <a:pt x="21" y="29"/>
                    <a:pt x="19" y="29"/>
                  </a:cubicBezTo>
                  <a:close/>
                </a:path>
              </a:pathLst>
            </a:custGeom>
            <a:solidFill>
              <a:srgbClr val="1B5E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112"/>
            <p:cNvSpPr>
              <a:spLocks/>
            </p:cNvSpPr>
            <p:nvPr/>
          </p:nvSpPr>
          <p:spPr bwMode="auto">
            <a:xfrm>
              <a:off x="3571876" y="4756150"/>
              <a:ext cx="96838" cy="107950"/>
            </a:xfrm>
            <a:custGeom>
              <a:avLst/>
              <a:gdLst>
                <a:gd name="T0" fmla="*/ 7 w 26"/>
                <a:gd name="T1" fmla="*/ 29 h 29"/>
                <a:gd name="T2" fmla="*/ 3 w 26"/>
                <a:gd name="T3" fmla="*/ 28 h 29"/>
                <a:gd name="T4" fmla="*/ 2 w 26"/>
                <a:gd name="T5" fmla="*/ 18 h 29"/>
                <a:gd name="T6" fmla="*/ 13 w 26"/>
                <a:gd name="T7" fmla="*/ 4 h 29"/>
                <a:gd name="T8" fmla="*/ 23 w 26"/>
                <a:gd name="T9" fmla="*/ 2 h 29"/>
                <a:gd name="T10" fmla="*/ 24 w 26"/>
                <a:gd name="T11" fmla="*/ 12 h 29"/>
                <a:gd name="T12" fmla="*/ 13 w 26"/>
                <a:gd name="T13" fmla="*/ 27 h 29"/>
                <a:gd name="T14" fmla="*/ 7 w 26"/>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7" y="29"/>
                  </a:moveTo>
                  <a:cubicBezTo>
                    <a:pt x="6" y="29"/>
                    <a:pt x="4" y="29"/>
                    <a:pt x="3" y="28"/>
                  </a:cubicBezTo>
                  <a:cubicBezTo>
                    <a:pt x="0" y="26"/>
                    <a:pt x="0" y="21"/>
                    <a:pt x="2" y="18"/>
                  </a:cubicBezTo>
                  <a:cubicBezTo>
                    <a:pt x="13" y="4"/>
                    <a:pt x="13" y="4"/>
                    <a:pt x="13" y="4"/>
                  </a:cubicBezTo>
                  <a:cubicBezTo>
                    <a:pt x="15" y="1"/>
                    <a:pt x="20" y="0"/>
                    <a:pt x="23" y="2"/>
                  </a:cubicBezTo>
                  <a:cubicBezTo>
                    <a:pt x="26" y="4"/>
                    <a:pt x="26" y="9"/>
                    <a:pt x="24" y="12"/>
                  </a:cubicBezTo>
                  <a:cubicBezTo>
                    <a:pt x="13" y="27"/>
                    <a:pt x="13" y="27"/>
                    <a:pt x="13" y="27"/>
                  </a:cubicBezTo>
                  <a:cubicBezTo>
                    <a:pt x="11" y="28"/>
                    <a:pt x="9" y="29"/>
                    <a:pt x="7" y="29"/>
                  </a:cubicBezTo>
                  <a:close/>
                </a:path>
              </a:pathLst>
            </a:custGeom>
            <a:solidFill>
              <a:srgbClr val="1B5E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113"/>
            <p:cNvSpPr>
              <a:spLocks/>
            </p:cNvSpPr>
            <p:nvPr/>
          </p:nvSpPr>
          <p:spPr bwMode="auto">
            <a:xfrm>
              <a:off x="4654551" y="5041900"/>
              <a:ext cx="390525" cy="574675"/>
            </a:xfrm>
            <a:custGeom>
              <a:avLst/>
              <a:gdLst>
                <a:gd name="T0" fmla="*/ 0 w 104"/>
                <a:gd name="T1" fmla="*/ 69 h 153"/>
                <a:gd name="T2" fmla="*/ 6 w 104"/>
                <a:gd name="T3" fmla="*/ 148 h 153"/>
                <a:gd name="T4" fmla="*/ 10 w 104"/>
                <a:gd name="T5" fmla="*/ 150 h 153"/>
                <a:gd name="T6" fmla="*/ 10 w 104"/>
                <a:gd name="T7" fmla="*/ 149 h 153"/>
                <a:gd name="T8" fmla="*/ 40 w 104"/>
                <a:gd name="T9" fmla="*/ 79 h 153"/>
                <a:gd name="T10" fmla="*/ 38 w 104"/>
                <a:gd name="T11" fmla="*/ 71 h 153"/>
                <a:gd name="T12" fmla="*/ 48 w 104"/>
                <a:gd name="T13" fmla="*/ 67 h 153"/>
                <a:gd name="T14" fmla="*/ 52 w 104"/>
                <a:gd name="T15" fmla="*/ 76 h 153"/>
                <a:gd name="T16" fmla="*/ 44 w 104"/>
                <a:gd name="T17" fmla="*/ 81 h 153"/>
                <a:gd name="T18" fmla="*/ 14 w 104"/>
                <a:gd name="T19" fmla="*/ 151 h 153"/>
                <a:gd name="T20" fmla="*/ 14 w 104"/>
                <a:gd name="T21" fmla="*/ 151 h 153"/>
                <a:gd name="T22" fmla="*/ 18 w 104"/>
                <a:gd name="T23" fmla="*/ 153 h 153"/>
                <a:gd name="T24" fmla="*/ 80 w 104"/>
                <a:gd name="T25" fmla="*/ 104 h 153"/>
                <a:gd name="T26" fmla="*/ 89 w 104"/>
                <a:gd name="T27" fmla="*/ 65 h 153"/>
                <a:gd name="T28" fmla="*/ 104 w 104"/>
                <a:gd name="T29" fmla="*/ 28 h 153"/>
                <a:gd name="T30" fmla="*/ 70 w 104"/>
                <a:gd name="T31" fmla="*/ 17 h 153"/>
                <a:gd name="T32" fmla="*/ 38 w 104"/>
                <a:gd name="T33" fmla="*/ 0 h 153"/>
                <a:gd name="T34" fmla="*/ 22 w 104"/>
                <a:gd name="T35" fmla="*/ 36 h 153"/>
                <a:gd name="T36" fmla="*/ 0 w 104"/>
                <a:gd name="T37" fmla="*/ 6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53">
                  <a:moveTo>
                    <a:pt x="0" y="69"/>
                  </a:moveTo>
                  <a:cubicBezTo>
                    <a:pt x="15" y="82"/>
                    <a:pt x="18" y="114"/>
                    <a:pt x="6" y="148"/>
                  </a:cubicBezTo>
                  <a:cubicBezTo>
                    <a:pt x="10" y="150"/>
                    <a:pt x="10" y="150"/>
                    <a:pt x="10" y="150"/>
                  </a:cubicBezTo>
                  <a:cubicBezTo>
                    <a:pt x="10" y="149"/>
                    <a:pt x="10" y="149"/>
                    <a:pt x="10" y="149"/>
                  </a:cubicBezTo>
                  <a:cubicBezTo>
                    <a:pt x="40" y="79"/>
                    <a:pt x="40" y="79"/>
                    <a:pt x="40" y="79"/>
                  </a:cubicBezTo>
                  <a:cubicBezTo>
                    <a:pt x="38" y="77"/>
                    <a:pt x="37" y="74"/>
                    <a:pt x="38" y="71"/>
                  </a:cubicBezTo>
                  <a:cubicBezTo>
                    <a:pt x="40" y="67"/>
                    <a:pt x="44" y="65"/>
                    <a:pt x="48" y="67"/>
                  </a:cubicBezTo>
                  <a:cubicBezTo>
                    <a:pt x="52" y="68"/>
                    <a:pt x="54" y="73"/>
                    <a:pt x="52" y="76"/>
                  </a:cubicBezTo>
                  <a:cubicBezTo>
                    <a:pt x="51" y="80"/>
                    <a:pt x="48" y="81"/>
                    <a:pt x="44" y="81"/>
                  </a:cubicBezTo>
                  <a:cubicBezTo>
                    <a:pt x="14" y="151"/>
                    <a:pt x="14" y="151"/>
                    <a:pt x="14" y="151"/>
                  </a:cubicBezTo>
                  <a:cubicBezTo>
                    <a:pt x="14" y="151"/>
                    <a:pt x="14" y="151"/>
                    <a:pt x="14" y="151"/>
                  </a:cubicBezTo>
                  <a:cubicBezTo>
                    <a:pt x="18" y="153"/>
                    <a:pt x="18" y="153"/>
                    <a:pt x="18" y="153"/>
                  </a:cubicBezTo>
                  <a:cubicBezTo>
                    <a:pt x="35" y="122"/>
                    <a:pt x="60" y="102"/>
                    <a:pt x="80" y="104"/>
                  </a:cubicBezTo>
                  <a:cubicBezTo>
                    <a:pt x="82" y="92"/>
                    <a:pt x="85" y="78"/>
                    <a:pt x="89" y="65"/>
                  </a:cubicBezTo>
                  <a:cubicBezTo>
                    <a:pt x="93" y="52"/>
                    <a:pt x="98" y="39"/>
                    <a:pt x="104" y="28"/>
                  </a:cubicBezTo>
                  <a:cubicBezTo>
                    <a:pt x="93" y="26"/>
                    <a:pt x="81" y="22"/>
                    <a:pt x="70" y="17"/>
                  </a:cubicBezTo>
                  <a:cubicBezTo>
                    <a:pt x="58" y="12"/>
                    <a:pt x="47" y="6"/>
                    <a:pt x="38" y="0"/>
                  </a:cubicBezTo>
                  <a:cubicBezTo>
                    <a:pt x="34" y="12"/>
                    <a:pt x="28" y="24"/>
                    <a:pt x="22" y="36"/>
                  </a:cubicBezTo>
                  <a:cubicBezTo>
                    <a:pt x="15" y="48"/>
                    <a:pt x="7" y="60"/>
                    <a:pt x="0" y="69"/>
                  </a:cubicBezTo>
                  <a:close/>
                </a:path>
              </a:pathLst>
            </a:custGeom>
            <a:solidFill>
              <a:srgbClr val="10375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14"/>
            <p:cNvSpPr>
              <a:spLocks/>
            </p:cNvSpPr>
            <p:nvPr/>
          </p:nvSpPr>
          <p:spPr bwMode="auto">
            <a:xfrm>
              <a:off x="4797426" y="3635375"/>
              <a:ext cx="838200" cy="1511300"/>
            </a:xfrm>
            <a:custGeom>
              <a:avLst/>
              <a:gdLst>
                <a:gd name="T0" fmla="*/ 196 w 223"/>
                <a:gd name="T1" fmla="*/ 87 h 402"/>
                <a:gd name="T2" fmla="*/ 140 w 223"/>
                <a:gd name="T3" fmla="*/ 62 h 402"/>
                <a:gd name="T4" fmla="*/ 0 w 223"/>
                <a:gd name="T5" fmla="*/ 374 h 402"/>
                <a:gd name="T6" fmla="*/ 65 w 223"/>
                <a:gd name="T7" fmla="*/ 402 h 402"/>
                <a:gd name="T8" fmla="*/ 196 w 223"/>
                <a:gd name="T9" fmla="*/ 87 h 402"/>
              </a:gdLst>
              <a:ahLst/>
              <a:cxnLst>
                <a:cxn ang="0">
                  <a:pos x="T0" y="T1"/>
                </a:cxn>
                <a:cxn ang="0">
                  <a:pos x="T2" y="T3"/>
                </a:cxn>
                <a:cxn ang="0">
                  <a:pos x="T4" y="T5"/>
                </a:cxn>
                <a:cxn ang="0">
                  <a:pos x="T6" y="T7"/>
                </a:cxn>
                <a:cxn ang="0">
                  <a:pos x="T8" y="T9"/>
                </a:cxn>
              </a:cxnLst>
              <a:rect l="0" t="0" r="r" b="b"/>
              <a:pathLst>
                <a:path w="223" h="402">
                  <a:moveTo>
                    <a:pt x="196" y="87"/>
                  </a:moveTo>
                  <a:cubicBezTo>
                    <a:pt x="223" y="24"/>
                    <a:pt x="167" y="0"/>
                    <a:pt x="140" y="62"/>
                  </a:cubicBezTo>
                  <a:cubicBezTo>
                    <a:pt x="93" y="166"/>
                    <a:pt x="47" y="270"/>
                    <a:pt x="0" y="374"/>
                  </a:cubicBezTo>
                  <a:cubicBezTo>
                    <a:pt x="22" y="384"/>
                    <a:pt x="43" y="393"/>
                    <a:pt x="65" y="402"/>
                  </a:cubicBezTo>
                  <a:cubicBezTo>
                    <a:pt x="109" y="297"/>
                    <a:pt x="152" y="192"/>
                    <a:pt x="196" y="87"/>
                  </a:cubicBezTo>
                  <a:close/>
                </a:path>
              </a:pathLst>
            </a:custGeom>
            <a:solidFill>
              <a:srgbClr val="DE3F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115"/>
            <p:cNvSpPr>
              <a:spLocks/>
            </p:cNvSpPr>
            <p:nvPr/>
          </p:nvSpPr>
          <p:spPr bwMode="auto">
            <a:xfrm>
              <a:off x="4778376" y="5041900"/>
              <a:ext cx="266700" cy="142875"/>
            </a:xfrm>
            <a:custGeom>
              <a:avLst/>
              <a:gdLst>
                <a:gd name="T0" fmla="*/ 168 w 168"/>
                <a:gd name="T1" fmla="*/ 68 h 90"/>
                <a:gd name="T2" fmla="*/ 9 w 168"/>
                <a:gd name="T3" fmla="*/ 0 h 90"/>
                <a:gd name="T4" fmla="*/ 0 w 168"/>
                <a:gd name="T5" fmla="*/ 23 h 90"/>
                <a:gd name="T6" fmla="*/ 158 w 168"/>
                <a:gd name="T7" fmla="*/ 90 h 90"/>
                <a:gd name="T8" fmla="*/ 168 w 168"/>
                <a:gd name="T9" fmla="*/ 68 h 90"/>
              </a:gdLst>
              <a:ahLst/>
              <a:cxnLst>
                <a:cxn ang="0">
                  <a:pos x="T0" y="T1"/>
                </a:cxn>
                <a:cxn ang="0">
                  <a:pos x="T2" y="T3"/>
                </a:cxn>
                <a:cxn ang="0">
                  <a:pos x="T4" y="T5"/>
                </a:cxn>
                <a:cxn ang="0">
                  <a:pos x="T6" y="T7"/>
                </a:cxn>
                <a:cxn ang="0">
                  <a:pos x="T8" y="T9"/>
                </a:cxn>
              </a:cxnLst>
              <a:rect l="0" t="0" r="r" b="b"/>
              <a:pathLst>
                <a:path w="168" h="90">
                  <a:moveTo>
                    <a:pt x="168" y="68"/>
                  </a:moveTo>
                  <a:lnTo>
                    <a:pt x="9" y="0"/>
                  </a:lnTo>
                  <a:lnTo>
                    <a:pt x="0" y="23"/>
                  </a:lnTo>
                  <a:lnTo>
                    <a:pt x="158" y="90"/>
                  </a:lnTo>
                  <a:lnTo>
                    <a:pt x="168" y="68"/>
                  </a:lnTo>
                  <a:close/>
                </a:path>
              </a:pathLst>
            </a:custGeom>
            <a:solidFill>
              <a:srgbClr val="FD61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116"/>
            <p:cNvSpPr>
              <a:spLocks/>
            </p:cNvSpPr>
            <p:nvPr/>
          </p:nvSpPr>
          <p:spPr bwMode="auto">
            <a:xfrm>
              <a:off x="5157788" y="3176588"/>
              <a:ext cx="698500" cy="1093788"/>
            </a:xfrm>
            <a:custGeom>
              <a:avLst/>
              <a:gdLst>
                <a:gd name="T0" fmla="*/ 79 w 186"/>
                <a:gd name="T1" fmla="*/ 291 h 291"/>
                <a:gd name="T2" fmla="*/ 178 w 186"/>
                <a:gd name="T3" fmla="*/ 60 h 291"/>
                <a:gd name="T4" fmla="*/ 163 w 186"/>
                <a:gd name="T5" fmla="*/ 15 h 291"/>
                <a:gd name="T6" fmla="*/ 142 w 186"/>
                <a:gd name="T7" fmla="*/ 7 h 291"/>
                <a:gd name="T8" fmla="*/ 99 w 186"/>
                <a:gd name="T9" fmla="*/ 26 h 291"/>
                <a:gd name="T10" fmla="*/ 0 w 186"/>
                <a:gd name="T11" fmla="*/ 257 h 291"/>
                <a:gd name="T12" fmla="*/ 79 w 186"/>
                <a:gd name="T13" fmla="*/ 291 h 291"/>
              </a:gdLst>
              <a:ahLst/>
              <a:cxnLst>
                <a:cxn ang="0">
                  <a:pos x="T0" y="T1"/>
                </a:cxn>
                <a:cxn ang="0">
                  <a:pos x="T2" y="T3"/>
                </a:cxn>
                <a:cxn ang="0">
                  <a:pos x="T4" y="T5"/>
                </a:cxn>
                <a:cxn ang="0">
                  <a:pos x="T6" y="T7"/>
                </a:cxn>
                <a:cxn ang="0">
                  <a:pos x="T8" y="T9"/>
                </a:cxn>
                <a:cxn ang="0">
                  <a:pos x="T10" y="T11"/>
                </a:cxn>
                <a:cxn ang="0">
                  <a:pos x="T12" y="T13"/>
                </a:cxn>
              </a:cxnLst>
              <a:rect l="0" t="0" r="r" b="b"/>
              <a:pathLst>
                <a:path w="186" h="291">
                  <a:moveTo>
                    <a:pt x="79" y="291"/>
                  </a:moveTo>
                  <a:cubicBezTo>
                    <a:pt x="178" y="60"/>
                    <a:pt x="178" y="60"/>
                    <a:pt x="178" y="60"/>
                  </a:cubicBezTo>
                  <a:cubicBezTo>
                    <a:pt x="186" y="43"/>
                    <a:pt x="179" y="22"/>
                    <a:pt x="163" y="15"/>
                  </a:cubicBezTo>
                  <a:cubicBezTo>
                    <a:pt x="142" y="7"/>
                    <a:pt x="142" y="7"/>
                    <a:pt x="142" y="7"/>
                  </a:cubicBezTo>
                  <a:cubicBezTo>
                    <a:pt x="126" y="0"/>
                    <a:pt x="107" y="9"/>
                    <a:pt x="99" y="26"/>
                  </a:cubicBezTo>
                  <a:cubicBezTo>
                    <a:pt x="0" y="257"/>
                    <a:pt x="0" y="257"/>
                    <a:pt x="0" y="257"/>
                  </a:cubicBezTo>
                  <a:lnTo>
                    <a:pt x="79" y="291"/>
                  </a:lnTo>
                  <a:close/>
                </a:path>
              </a:pathLst>
            </a:custGeom>
            <a:solidFill>
              <a:srgbClr val="FD61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117"/>
            <p:cNvSpPr>
              <a:spLocks/>
            </p:cNvSpPr>
            <p:nvPr/>
          </p:nvSpPr>
          <p:spPr bwMode="auto">
            <a:xfrm>
              <a:off x="5113338" y="3902075"/>
              <a:ext cx="112713" cy="117475"/>
            </a:xfrm>
            <a:custGeom>
              <a:avLst/>
              <a:gdLst>
                <a:gd name="T0" fmla="*/ 13 w 30"/>
                <a:gd name="T1" fmla="*/ 0 h 31"/>
                <a:gd name="T2" fmla="*/ 0 w 30"/>
                <a:gd name="T3" fmla="*/ 30 h 31"/>
                <a:gd name="T4" fmla="*/ 26 w 30"/>
                <a:gd name="T5" fmla="*/ 17 h 31"/>
                <a:gd name="T6" fmla="*/ 13 w 30"/>
                <a:gd name="T7" fmla="*/ 0 h 31"/>
              </a:gdLst>
              <a:ahLst/>
              <a:cxnLst>
                <a:cxn ang="0">
                  <a:pos x="T0" y="T1"/>
                </a:cxn>
                <a:cxn ang="0">
                  <a:pos x="T2" y="T3"/>
                </a:cxn>
                <a:cxn ang="0">
                  <a:pos x="T4" y="T5"/>
                </a:cxn>
                <a:cxn ang="0">
                  <a:pos x="T6" y="T7"/>
                </a:cxn>
              </a:cxnLst>
              <a:rect l="0" t="0" r="r" b="b"/>
              <a:pathLst>
                <a:path w="30" h="31">
                  <a:moveTo>
                    <a:pt x="13" y="0"/>
                  </a:moveTo>
                  <a:cubicBezTo>
                    <a:pt x="0" y="30"/>
                    <a:pt x="0" y="30"/>
                    <a:pt x="0" y="30"/>
                  </a:cubicBezTo>
                  <a:cubicBezTo>
                    <a:pt x="11" y="31"/>
                    <a:pt x="22" y="25"/>
                    <a:pt x="26" y="17"/>
                  </a:cubicBezTo>
                  <a:cubicBezTo>
                    <a:pt x="30" y="9"/>
                    <a:pt x="24" y="1"/>
                    <a:pt x="13" y="0"/>
                  </a:cubicBezTo>
                  <a:close/>
                </a:path>
              </a:pathLst>
            </a:custGeom>
            <a:solidFill>
              <a:srgbClr val="10375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118"/>
            <p:cNvSpPr>
              <a:spLocks/>
            </p:cNvSpPr>
            <p:nvPr/>
          </p:nvSpPr>
          <p:spPr bwMode="auto">
            <a:xfrm>
              <a:off x="5135563" y="3275013"/>
              <a:ext cx="717550" cy="709613"/>
            </a:xfrm>
            <a:custGeom>
              <a:avLst/>
              <a:gdLst>
                <a:gd name="T0" fmla="*/ 7 w 191"/>
                <a:gd name="T1" fmla="*/ 189 h 189"/>
                <a:gd name="T2" fmla="*/ 5 w 191"/>
                <a:gd name="T3" fmla="*/ 189 h 189"/>
                <a:gd name="T4" fmla="*/ 1 w 191"/>
                <a:gd name="T5" fmla="*/ 180 h 189"/>
                <a:gd name="T6" fmla="*/ 70 w 191"/>
                <a:gd name="T7" fmla="*/ 21 h 189"/>
                <a:gd name="T8" fmla="*/ 107 w 191"/>
                <a:gd name="T9" fmla="*/ 6 h 189"/>
                <a:gd name="T10" fmla="*/ 186 w 191"/>
                <a:gd name="T11" fmla="*/ 40 h 189"/>
                <a:gd name="T12" fmla="*/ 190 w 191"/>
                <a:gd name="T13" fmla="*/ 49 h 189"/>
                <a:gd name="T14" fmla="*/ 181 w 191"/>
                <a:gd name="T15" fmla="*/ 52 h 189"/>
                <a:gd name="T16" fmla="*/ 102 w 191"/>
                <a:gd name="T17" fmla="*/ 18 h 189"/>
                <a:gd name="T18" fmla="*/ 82 w 191"/>
                <a:gd name="T19" fmla="*/ 27 h 189"/>
                <a:gd name="T20" fmla="*/ 13 w 191"/>
                <a:gd name="T21" fmla="*/ 185 h 189"/>
                <a:gd name="T22" fmla="*/ 7 w 191"/>
                <a:gd name="T23"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189">
                  <a:moveTo>
                    <a:pt x="7" y="189"/>
                  </a:moveTo>
                  <a:cubicBezTo>
                    <a:pt x="7" y="189"/>
                    <a:pt x="6" y="189"/>
                    <a:pt x="5" y="189"/>
                  </a:cubicBezTo>
                  <a:cubicBezTo>
                    <a:pt x="1" y="187"/>
                    <a:pt x="0" y="184"/>
                    <a:pt x="1" y="180"/>
                  </a:cubicBezTo>
                  <a:cubicBezTo>
                    <a:pt x="70" y="21"/>
                    <a:pt x="70" y="21"/>
                    <a:pt x="70" y="21"/>
                  </a:cubicBezTo>
                  <a:cubicBezTo>
                    <a:pt x="76" y="7"/>
                    <a:pt x="93" y="0"/>
                    <a:pt x="107" y="6"/>
                  </a:cubicBezTo>
                  <a:cubicBezTo>
                    <a:pt x="186" y="40"/>
                    <a:pt x="186" y="40"/>
                    <a:pt x="186" y="40"/>
                  </a:cubicBezTo>
                  <a:cubicBezTo>
                    <a:pt x="190" y="42"/>
                    <a:pt x="191" y="46"/>
                    <a:pt x="190" y="49"/>
                  </a:cubicBezTo>
                  <a:cubicBezTo>
                    <a:pt x="188" y="52"/>
                    <a:pt x="185" y="54"/>
                    <a:pt x="181" y="52"/>
                  </a:cubicBezTo>
                  <a:cubicBezTo>
                    <a:pt x="102" y="18"/>
                    <a:pt x="102" y="18"/>
                    <a:pt x="102" y="18"/>
                  </a:cubicBezTo>
                  <a:cubicBezTo>
                    <a:pt x="94" y="15"/>
                    <a:pt x="85" y="19"/>
                    <a:pt x="82" y="27"/>
                  </a:cubicBezTo>
                  <a:cubicBezTo>
                    <a:pt x="13" y="185"/>
                    <a:pt x="13" y="185"/>
                    <a:pt x="13" y="185"/>
                  </a:cubicBezTo>
                  <a:cubicBezTo>
                    <a:pt x="12" y="188"/>
                    <a:pt x="10" y="189"/>
                    <a:pt x="7" y="189"/>
                  </a:cubicBezTo>
                  <a:close/>
                </a:path>
              </a:pathLst>
            </a:custGeom>
            <a:solidFill>
              <a:srgbClr val="10375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119"/>
            <p:cNvSpPr>
              <a:spLocks/>
            </p:cNvSpPr>
            <p:nvPr/>
          </p:nvSpPr>
          <p:spPr bwMode="auto">
            <a:xfrm>
              <a:off x="2970213" y="1598613"/>
              <a:ext cx="769938" cy="931863"/>
            </a:xfrm>
            <a:custGeom>
              <a:avLst/>
              <a:gdLst>
                <a:gd name="T0" fmla="*/ 167 w 205"/>
                <a:gd name="T1" fmla="*/ 0 h 248"/>
                <a:gd name="T2" fmla="*/ 71 w 205"/>
                <a:gd name="T3" fmla="*/ 15 h 248"/>
                <a:gd name="T4" fmla="*/ 4 w 205"/>
                <a:gd name="T5" fmla="*/ 78 h 248"/>
                <a:gd name="T6" fmla="*/ 18 w 205"/>
                <a:gd name="T7" fmla="*/ 163 h 248"/>
                <a:gd name="T8" fmla="*/ 101 w 205"/>
                <a:gd name="T9" fmla="*/ 228 h 248"/>
                <a:gd name="T10" fmla="*/ 205 w 205"/>
                <a:gd name="T11" fmla="*/ 248 h 248"/>
                <a:gd name="T12" fmla="*/ 167 w 205"/>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205" h="248">
                  <a:moveTo>
                    <a:pt x="167" y="0"/>
                  </a:moveTo>
                  <a:cubicBezTo>
                    <a:pt x="135" y="5"/>
                    <a:pt x="103" y="10"/>
                    <a:pt x="71" y="15"/>
                  </a:cubicBezTo>
                  <a:cubicBezTo>
                    <a:pt x="30" y="22"/>
                    <a:pt x="0" y="51"/>
                    <a:pt x="4" y="78"/>
                  </a:cubicBezTo>
                  <a:cubicBezTo>
                    <a:pt x="9" y="107"/>
                    <a:pt x="13" y="135"/>
                    <a:pt x="18" y="163"/>
                  </a:cubicBezTo>
                  <a:cubicBezTo>
                    <a:pt x="22" y="191"/>
                    <a:pt x="39" y="210"/>
                    <a:pt x="101" y="228"/>
                  </a:cubicBezTo>
                  <a:cubicBezTo>
                    <a:pt x="138" y="239"/>
                    <a:pt x="173" y="246"/>
                    <a:pt x="205" y="248"/>
                  </a:cubicBezTo>
                  <a:lnTo>
                    <a:pt x="167" y="0"/>
                  </a:ln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120"/>
            <p:cNvSpPr>
              <a:spLocks/>
            </p:cNvSpPr>
            <p:nvPr/>
          </p:nvSpPr>
          <p:spPr bwMode="auto">
            <a:xfrm>
              <a:off x="3594101" y="1524000"/>
              <a:ext cx="736600" cy="1006475"/>
            </a:xfrm>
            <a:custGeom>
              <a:avLst/>
              <a:gdLst>
                <a:gd name="T0" fmla="*/ 0 w 196"/>
                <a:gd name="T1" fmla="*/ 20 h 268"/>
                <a:gd name="T2" fmla="*/ 96 w 196"/>
                <a:gd name="T3" fmla="*/ 5 h 268"/>
                <a:gd name="T4" fmla="*/ 179 w 196"/>
                <a:gd name="T5" fmla="*/ 45 h 268"/>
                <a:gd name="T6" fmla="*/ 192 w 196"/>
                <a:gd name="T7" fmla="*/ 131 h 268"/>
                <a:gd name="T8" fmla="*/ 132 w 196"/>
                <a:gd name="T9" fmla="*/ 217 h 268"/>
                <a:gd name="T10" fmla="*/ 39 w 196"/>
                <a:gd name="T11" fmla="*/ 268 h 268"/>
                <a:gd name="T12" fmla="*/ 0 w 196"/>
                <a:gd name="T13" fmla="*/ 20 h 268"/>
              </a:gdLst>
              <a:ahLst/>
              <a:cxnLst>
                <a:cxn ang="0">
                  <a:pos x="T0" y="T1"/>
                </a:cxn>
                <a:cxn ang="0">
                  <a:pos x="T2" y="T3"/>
                </a:cxn>
                <a:cxn ang="0">
                  <a:pos x="T4" y="T5"/>
                </a:cxn>
                <a:cxn ang="0">
                  <a:pos x="T6" y="T7"/>
                </a:cxn>
                <a:cxn ang="0">
                  <a:pos x="T8" y="T9"/>
                </a:cxn>
                <a:cxn ang="0">
                  <a:pos x="T10" y="T11"/>
                </a:cxn>
                <a:cxn ang="0">
                  <a:pos x="T12" y="T13"/>
                </a:cxn>
              </a:cxnLst>
              <a:rect l="0" t="0" r="r" b="b"/>
              <a:pathLst>
                <a:path w="196" h="268">
                  <a:moveTo>
                    <a:pt x="0" y="20"/>
                  </a:moveTo>
                  <a:cubicBezTo>
                    <a:pt x="32" y="15"/>
                    <a:pt x="64" y="10"/>
                    <a:pt x="96" y="5"/>
                  </a:cubicBezTo>
                  <a:cubicBezTo>
                    <a:pt x="138" y="0"/>
                    <a:pt x="174" y="18"/>
                    <a:pt x="179" y="45"/>
                  </a:cubicBezTo>
                  <a:cubicBezTo>
                    <a:pt x="183" y="74"/>
                    <a:pt x="187" y="102"/>
                    <a:pt x="192" y="131"/>
                  </a:cubicBezTo>
                  <a:cubicBezTo>
                    <a:pt x="196" y="158"/>
                    <a:pt x="186" y="181"/>
                    <a:pt x="132" y="217"/>
                  </a:cubicBezTo>
                  <a:cubicBezTo>
                    <a:pt x="100" y="239"/>
                    <a:pt x="69" y="256"/>
                    <a:pt x="39" y="268"/>
                  </a:cubicBezTo>
                  <a:lnTo>
                    <a:pt x="0" y="20"/>
                  </a:ln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121"/>
            <p:cNvSpPr>
              <a:spLocks/>
            </p:cNvSpPr>
            <p:nvPr/>
          </p:nvSpPr>
          <p:spPr bwMode="auto">
            <a:xfrm>
              <a:off x="2417763" y="1516063"/>
              <a:ext cx="2401888" cy="698500"/>
            </a:xfrm>
            <a:custGeom>
              <a:avLst/>
              <a:gdLst>
                <a:gd name="T0" fmla="*/ 802 w 1513"/>
                <a:gd name="T1" fmla="*/ 440 h 440"/>
                <a:gd name="T2" fmla="*/ 0 w 1513"/>
                <a:gd name="T3" fmla="*/ 267 h 440"/>
                <a:gd name="T4" fmla="*/ 0 w 1513"/>
                <a:gd name="T5" fmla="*/ 234 h 440"/>
                <a:gd name="T6" fmla="*/ 1508 w 1513"/>
                <a:gd name="T7" fmla="*/ 0 h 440"/>
                <a:gd name="T8" fmla="*/ 1513 w 1513"/>
                <a:gd name="T9" fmla="*/ 31 h 440"/>
                <a:gd name="T10" fmla="*/ 802 w 1513"/>
                <a:gd name="T11" fmla="*/ 440 h 440"/>
              </a:gdLst>
              <a:ahLst/>
              <a:cxnLst>
                <a:cxn ang="0">
                  <a:pos x="T0" y="T1"/>
                </a:cxn>
                <a:cxn ang="0">
                  <a:pos x="T2" y="T3"/>
                </a:cxn>
                <a:cxn ang="0">
                  <a:pos x="T4" y="T5"/>
                </a:cxn>
                <a:cxn ang="0">
                  <a:pos x="T6" y="T7"/>
                </a:cxn>
                <a:cxn ang="0">
                  <a:pos x="T8" y="T9"/>
                </a:cxn>
                <a:cxn ang="0">
                  <a:pos x="T10" y="T11"/>
                </a:cxn>
              </a:cxnLst>
              <a:rect l="0" t="0" r="r" b="b"/>
              <a:pathLst>
                <a:path w="1513" h="440">
                  <a:moveTo>
                    <a:pt x="802" y="440"/>
                  </a:moveTo>
                  <a:lnTo>
                    <a:pt x="0" y="267"/>
                  </a:lnTo>
                  <a:lnTo>
                    <a:pt x="0" y="234"/>
                  </a:lnTo>
                  <a:lnTo>
                    <a:pt x="1508" y="0"/>
                  </a:lnTo>
                  <a:lnTo>
                    <a:pt x="1513" y="31"/>
                  </a:lnTo>
                  <a:lnTo>
                    <a:pt x="802" y="440"/>
                  </a:ln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122"/>
            <p:cNvSpPr>
              <a:spLocks/>
            </p:cNvSpPr>
            <p:nvPr/>
          </p:nvSpPr>
          <p:spPr bwMode="auto">
            <a:xfrm>
              <a:off x="2409826" y="1241425"/>
              <a:ext cx="2401888" cy="923925"/>
            </a:xfrm>
            <a:custGeom>
              <a:avLst/>
              <a:gdLst>
                <a:gd name="T0" fmla="*/ 803 w 1513"/>
                <a:gd name="T1" fmla="*/ 582 h 582"/>
                <a:gd name="T2" fmla="*/ 0 w 1513"/>
                <a:gd name="T3" fmla="*/ 410 h 582"/>
                <a:gd name="T4" fmla="*/ 713 w 1513"/>
                <a:gd name="T5" fmla="*/ 0 h 582"/>
                <a:gd name="T6" fmla="*/ 1513 w 1513"/>
                <a:gd name="T7" fmla="*/ 173 h 582"/>
                <a:gd name="T8" fmla="*/ 803 w 1513"/>
                <a:gd name="T9" fmla="*/ 582 h 582"/>
              </a:gdLst>
              <a:ahLst/>
              <a:cxnLst>
                <a:cxn ang="0">
                  <a:pos x="T0" y="T1"/>
                </a:cxn>
                <a:cxn ang="0">
                  <a:pos x="T2" y="T3"/>
                </a:cxn>
                <a:cxn ang="0">
                  <a:pos x="T4" y="T5"/>
                </a:cxn>
                <a:cxn ang="0">
                  <a:pos x="T6" y="T7"/>
                </a:cxn>
                <a:cxn ang="0">
                  <a:pos x="T8" y="T9"/>
                </a:cxn>
              </a:cxnLst>
              <a:rect l="0" t="0" r="r" b="b"/>
              <a:pathLst>
                <a:path w="1513" h="582">
                  <a:moveTo>
                    <a:pt x="803" y="582"/>
                  </a:moveTo>
                  <a:lnTo>
                    <a:pt x="0" y="410"/>
                  </a:lnTo>
                  <a:lnTo>
                    <a:pt x="713" y="0"/>
                  </a:lnTo>
                  <a:lnTo>
                    <a:pt x="1513" y="173"/>
                  </a:lnTo>
                  <a:lnTo>
                    <a:pt x="803" y="582"/>
                  </a:ln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123"/>
            <p:cNvSpPr>
              <a:spLocks/>
            </p:cNvSpPr>
            <p:nvPr/>
          </p:nvSpPr>
          <p:spPr bwMode="auto">
            <a:xfrm>
              <a:off x="3560763" y="1565275"/>
              <a:ext cx="904875" cy="522288"/>
            </a:xfrm>
            <a:custGeom>
              <a:avLst/>
              <a:gdLst>
                <a:gd name="T0" fmla="*/ 234 w 241"/>
                <a:gd name="T1" fmla="*/ 139 h 139"/>
                <a:gd name="T2" fmla="*/ 228 w 241"/>
                <a:gd name="T3" fmla="*/ 133 h 139"/>
                <a:gd name="T4" fmla="*/ 217 w 241"/>
                <a:gd name="T5" fmla="*/ 59 h 139"/>
                <a:gd name="T6" fmla="*/ 5 w 241"/>
                <a:gd name="T7" fmla="*/ 13 h 139"/>
                <a:gd name="T8" fmla="*/ 0 w 241"/>
                <a:gd name="T9" fmla="*/ 6 h 139"/>
                <a:gd name="T10" fmla="*/ 7 w 241"/>
                <a:gd name="T11" fmla="*/ 1 h 139"/>
                <a:gd name="T12" fmla="*/ 223 w 241"/>
                <a:gd name="T13" fmla="*/ 48 h 139"/>
                <a:gd name="T14" fmla="*/ 228 w 241"/>
                <a:gd name="T15" fmla="*/ 53 h 139"/>
                <a:gd name="T16" fmla="*/ 240 w 241"/>
                <a:gd name="T17" fmla="*/ 132 h 139"/>
                <a:gd name="T18" fmla="*/ 235 w 241"/>
                <a:gd name="T19" fmla="*/ 138 h 139"/>
                <a:gd name="T20" fmla="*/ 234 w 241"/>
                <a:gd name="T21"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139">
                  <a:moveTo>
                    <a:pt x="234" y="139"/>
                  </a:moveTo>
                  <a:cubicBezTo>
                    <a:pt x="231" y="139"/>
                    <a:pt x="229" y="136"/>
                    <a:pt x="228" y="133"/>
                  </a:cubicBezTo>
                  <a:cubicBezTo>
                    <a:pt x="217" y="59"/>
                    <a:pt x="217" y="59"/>
                    <a:pt x="217" y="59"/>
                  </a:cubicBezTo>
                  <a:cubicBezTo>
                    <a:pt x="5" y="13"/>
                    <a:pt x="5" y="13"/>
                    <a:pt x="5" y="13"/>
                  </a:cubicBezTo>
                  <a:cubicBezTo>
                    <a:pt x="2" y="12"/>
                    <a:pt x="0" y="9"/>
                    <a:pt x="0" y="6"/>
                  </a:cubicBezTo>
                  <a:cubicBezTo>
                    <a:pt x="1" y="2"/>
                    <a:pt x="4" y="0"/>
                    <a:pt x="7" y="1"/>
                  </a:cubicBezTo>
                  <a:cubicBezTo>
                    <a:pt x="223" y="48"/>
                    <a:pt x="223" y="48"/>
                    <a:pt x="223" y="48"/>
                  </a:cubicBezTo>
                  <a:cubicBezTo>
                    <a:pt x="226" y="49"/>
                    <a:pt x="228" y="50"/>
                    <a:pt x="228" y="53"/>
                  </a:cubicBezTo>
                  <a:cubicBezTo>
                    <a:pt x="240" y="132"/>
                    <a:pt x="240" y="132"/>
                    <a:pt x="240" y="132"/>
                  </a:cubicBezTo>
                  <a:cubicBezTo>
                    <a:pt x="241" y="135"/>
                    <a:pt x="238" y="138"/>
                    <a:pt x="235" y="138"/>
                  </a:cubicBezTo>
                  <a:cubicBezTo>
                    <a:pt x="235" y="139"/>
                    <a:pt x="235" y="139"/>
                    <a:pt x="234" y="139"/>
                  </a:cubicBezTo>
                  <a:close/>
                </a:path>
              </a:pathLst>
            </a:custGeom>
            <a:solidFill>
              <a:srgbClr val="FEC0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124"/>
            <p:cNvSpPr>
              <a:spLocks/>
            </p:cNvSpPr>
            <p:nvPr/>
          </p:nvSpPr>
          <p:spPr bwMode="auto">
            <a:xfrm>
              <a:off x="3594101" y="1590675"/>
              <a:ext cx="804863" cy="206375"/>
            </a:xfrm>
            <a:custGeom>
              <a:avLst/>
              <a:gdLst>
                <a:gd name="T0" fmla="*/ 208 w 214"/>
                <a:gd name="T1" fmla="*/ 55 h 55"/>
                <a:gd name="T2" fmla="*/ 207 w 214"/>
                <a:gd name="T3" fmla="*/ 55 h 55"/>
                <a:gd name="T4" fmla="*/ 5 w 214"/>
                <a:gd name="T5" fmla="*/ 11 h 55"/>
                <a:gd name="T6" fmla="*/ 1 w 214"/>
                <a:gd name="T7" fmla="*/ 5 h 55"/>
                <a:gd name="T8" fmla="*/ 8 w 214"/>
                <a:gd name="T9" fmla="*/ 0 h 55"/>
                <a:gd name="T10" fmla="*/ 209 w 214"/>
                <a:gd name="T11" fmla="*/ 44 h 55"/>
                <a:gd name="T12" fmla="*/ 214 w 214"/>
                <a:gd name="T13" fmla="*/ 51 h 55"/>
                <a:gd name="T14" fmla="*/ 208 w 214"/>
                <a:gd name="T15" fmla="*/ 55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55">
                  <a:moveTo>
                    <a:pt x="208" y="55"/>
                  </a:moveTo>
                  <a:cubicBezTo>
                    <a:pt x="208" y="55"/>
                    <a:pt x="207" y="55"/>
                    <a:pt x="207" y="55"/>
                  </a:cubicBezTo>
                  <a:cubicBezTo>
                    <a:pt x="5" y="11"/>
                    <a:pt x="5" y="11"/>
                    <a:pt x="5" y="11"/>
                  </a:cubicBezTo>
                  <a:cubicBezTo>
                    <a:pt x="2" y="11"/>
                    <a:pt x="0" y="8"/>
                    <a:pt x="1" y="5"/>
                  </a:cubicBezTo>
                  <a:cubicBezTo>
                    <a:pt x="1" y="2"/>
                    <a:pt x="4" y="0"/>
                    <a:pt x="8" y="0"/>
                  </a:cubicBezTo>
                  <a:cubicBezTo>
                    <a:pt x="209" y="44"/>
                    <a:pt x="209" y="44"/>
                    <a:pt x="209" y="44"/>
                  </a:cubicBezTo>
                  <a:cubicBezTo>
                    <a:pt x="212" y="45"/>
                    <a:pt x="214" y="48"/>
                    <a:pt x="214" y="51"/>
                  </a:cubicBezTo>
                  <a:cubicBezTo>
                    <a:pt x="213" y="54"/>
                    <a:pt x="211" y="55"/>
                    <a:pt x="208" y="55"/>
                  </a:cubicBezTo>
                  <a:close/>
                </a:path>
              </a:pathLst>
            </a:custGeom>
            <a:solidFill>
              <a:srgbClr val="F99B1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125"/>
            <p:cNvSpPr>
              <a:spLocks/>
            </p:cNvSpPr>
            <p:nvPr/>
          </p:nvSpPr>
          <p:spPr bwMode="auto">
            <a:xfrm>
              <a:off x="3484563" y="1497013"/>
              <a:ext cx="274638" cy="198438"/>
            </a:xfrm>
            <a:custGeom>
              <a:avLst/>
              <a:gdLst>
                <a:gd name="T0" fmla="*/ 71 w 73"/>
                <a:gd name="T1" fmla="*/ 21 h 53"/>
                <a:gd name="T2" fmla="*/ 40 w 73"/>
                <a:gd name="T3" fmla="*/ 50 h 53"/>
                <a:gd name="T4" fmla="*/ 2 w 73"/>
                <a:gd name="T5" fmla="*/ 32 h 53"/>
                <a:gd name="T6" fmla="*/ 33 w 73"/>
                <a:gd name="T7" fmla="*/ 3 h 53"/>
                <a:gd name="T8" fmla="*/ 71 w 73"/>
                <a:gd name="T9" fmla="*/ 21 h 53"/>
              </a:gdLst>
              <a:ahLst/>
              <a:cxnLst>
                <a:cxn ang="0">
                  <a:pos x="T0" y="T1"/>
                </a:cxn>
                <a:cxn ang="0">
                  <a:pos x="T2" y="T3"/>
                </a:cxn>
                <a:cxn ang="0">
                  <a:pos x="T4" y="T5"/>
                </a:cxn>
                <a:cxn ang="0">
                  <a:pos x="T6" y="T7"/>
                </a:cxn>
                <a:cxn ang="0">
                  <a:pos x="T8" y="T9"/>
                </a:cxn>
              </a:cxnLst>
              <a:rect l="0" t="0" r="r" b="b"/>
              <a:pathLst>
                <a:path w="73" h="53">
                  <a:moveTo>
                    <a:pt x="71" y="21"/>
                  </a:moveTo>
                  <a:cubicBezTo>
                    <a:pt x="73" y="34"/>
                    <a:pt x="59" y="47"/>
                    <a:pt x="40" y="50"/>
                  </a:cubicBezTo>
                  <a:cubicBezTo>
                    <a:pt x="21" y="53"/>
                    <a:pt x="4" y="44"/>
                    <a:pt x="2" y="32"/>
                  </a:cubicBezTo>
                  <a:cubicBezTo>
                    <a:pt x="0" y="19"/>
                    <a:pt x="14" y="6"/>
                    <a:pt x="33" y="3"/>
                  </a:cubicBezTo>
                  <a:cubicBezTo>
                    <a:pt x="52" y="0"/>
                    <a:pt x="69" y="8"/>
                    <a:pt x="71" y="21"/>
                  </a:cubicBezTo>
                  <a:close/>
                </a:path>
              </a:pathLst>
            </a:custGeom>
            <a:solidFill>
              <a:srgbClr val="0E3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26"/>
            <p:cNvSpPr>
              <a:spLocks/>
            </p:cNvSpPr>
            <p:nvPr/>
          </p:nvSpPr>
          <p:spPr bwMode="auto">
            <a:xfrm>
              <a:off x="3454401" y="1504950"/>
              <a:ext cx="279400" cy="153988"/>
            </a:xfrm>
            <a:custGeom>
              <a:avLst/>
              <a:gdLst>
                <a:gd name="T0" fmla="*/ 72 w 74"/>
                <a:gd name="T1" fmla="*/ 15 h 41"/>
                <a:gd name="T2" fmla="*/ 40 w 74"/>
                <a:gd name="T3" fmla="*/ 38 h 41"/>
                <a:gd name="T4" fmla="*/ 2 w 74"/>
                <a:gd name="T5" fmla="*/ 26 h 41"/>
                <a:gd name="T6" fmla="*/ 34 w 74"/>
                <a:gd name="T7" fmla="*/ 3 h 41"/>
                <a:gd name="T8" fmla="*/ 72 w 74"/>
                <a:gd name="T9" fmla="*/ 15 h 41"/>
              </a:gdLst>
              <a:ahLst/>
              <a:cxnLst>
                <a:cxn ang="0">
                  <a:pos x="T0" y="T1"/>
                </a:cxn>
                <a:cxn ang="0">
                  <a:pos x="T2" y="T3"/>
                </a:cxn>
                <a:cxn ang="0">
                  <a:pos x="T4" y="T5"/>
                </a:cxn>
                <a:cxn ang="0">
                  <a:pos x="T6" y="T7"/>
                </a:cxn>
                <a:cxn ang="0">
                  <a:pos x="T8" y="T9"/>
                </a:cxn>
              </a:cxnLst>
              <a:rect l="0" t="0" r="r" b="b"/>
              <a:pathLst>
                <a:path w="74" h="41">
                  <a:moveTo>
                    <a:pt x="72" y="15"/>
                  </a:moveTo>
                  <a:cubicBezTo>
                    <a:pt x="74" y="25"/>
                    <a:pt x="59" y="35"/>
                    <a:pt x="40" y="38"/>
                  </a:cubicBezTo>
                  <a:cubicBezTo>
                    <a:pt x="20" y="41"/>
                    <a:pt x="4" y="36"/>
                    <a:pt x="2" y="26"/>
                  </a:cubicBezTo>
                  <a:cubicBezTo>
                    <a:pt x="0" y="16"/>
                    <a:pt x="15" y="6"/>
                    <a:pt x="34" y="3"/>
                  </a:cubicBezTo>
                  <a:cubicBezTo>
                    <a:pt x="54" y="0"/>
                    <a:pt x="70" y="5"/>
                    <a:pt x="72" y="15"/>
                  </a:cubicBezTo>
                  <a:close/>
                </a:path>
              </a:pathLst>
            </a:custGeom>
            <a:solidFill>
              <a:srgbClr val="2C58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27"/>
            <p:cNvSpPr>
              <a:spLocks/>
            </p:cNvSpPr>
            <p:nvPr/>
          </p:nvSpPr>
          <p:spPr bwMode="auto">
            <a:xfrm>
              <a:off x="4352926" y="1917700"/>
              <a:ext cx="153988" cy="153988"/>
            </a:xfrm>
            <a:custGeom>
              <a:avLst/>
              <a:gdLst>
                <a:gd name="T0" fmla="*/ 39 w 41"/>
                <a:gd name="T1" fmla="*/ 18 h 41"/>
                <a:gd name="T2" fmla="*/ 23 w 41"/>
                <a:gd name="T3" fmla="*/ 39 h 41"/>
                <a:gd name="T4" fmla="*/ 1 w 41"/>
                <a:gd name="T5" fmla="*/ 24 h 41"/>
                <a:gd name="T6" fmla="*/ 17 w 41"/>
                <a:gd name="T7" fmla="*/ 2 h 41"/>
                <a:gd name="T8" fmla="*/ 39 w 41"/>
                <a:gd name="T9" fmla="*/ 18 h 41"/>
              </a:gdLst>
              <a:ahLst/>
              <a:cxnLst>
                <a:cxn ang="0">
                  <a:pos x="T0" y="T1"/>
                </a:cxn>
                <a:cxn ang="0">
                  <a:pos x="T2" y="T3"/>
                </a:cxn>
                <a:cxn ang="0">
                  <a:pos x="T4" y="T5"/>
                </a:cxn>
                <a:cxn ang="0">
                  <a:pos x="T6" y="T7"/>
                </a:cxn>
                <a:cxn ang="0">
                  <a:pos x="T8" y="T9"/>
                </a:cxn>
              </a:cxnLst>
              <a:rect l="0" t="0" r="r" b="b"/>
              <a:pathLst>
                <a:path w="41" h="41">
                  <a:moveTo>
                    <a:pt x="39" y="18"/>
                  </a:moveTo>
                  <a:cubicBezTo>
                    <a:pt x="41" y="28"/>
                    <a:pt x="34" y="38"/>
                    <a:pt x="23" y="39"/>
                  </a:cubicBezTo>
                  <a:cubicBezTo>
                    <a:pt x="13" y="41"/>
                    <a:pt x="3" y="34"/>
                    <a:pt x="1" y="24"/>
                  </a:cubicBezTo>
                  <a:cubicBezTo>
                    <a:pt x="0" y="13"/>
                    <a:pt x="7" y="3"/>
                    <a:pt x="17" y="2"/>
                  </a:cubicBezTo>
                  <a:cubicBezTo>
                    <a:pt x="28" y="0"/>
                    <a:pt x="37" y="7"/>
                    <a:pt x="39" y="18"/>
                  </a:cubicBezTo>
                  <a:close/>
                </a:path>
              </a:pathLst>
            </a:custGeom>
            <a:solidFill>
              <a:srgbClr val="FEC0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28"/>
            <p:cNvSpPr>
              <a:spLocks/>
            </p:cNvSpPr>
            <p:nvPr/>
          </p:nvSpPr>
          <p:spPr bwMode="auto">
            <a:xfrm>
              <a:off x="4387851" y="1955800"/>
              <a:ext cx="104775" cy="222250"/>
            </a:xfrm>
            <a:custGeom>
              <a:avLst/>
              <a:gdLst>
                <a:gd name="T0" fmla="*/ 27 w 28"/>
                <a:gd name="T1" fmla="*/ 46 h 59"/>
                <a:gd name="T2" fmla="*/ 19 w 28"/>
                <a:gd name="T3" fmla="*/ 58 h 59"/>
                <a:gd name="T4" fmla="*/ 19 w 28"/>
                <a:gd name="T5" fmla="*/ 58 h 59"/>
                <a:gd name="T6" fmla="*/ 7 w 28"/>
                <a:gd name="T7" fmla="*/ 49 h 59"/>
                <a:gd name="T8" fmla="*/ 1 w 28"/>
                <a:gd name="T9" fmla="*/ 13 h 59"/>
                <a:gd name="T10" fmla="*/ 10 w 28"/>
                <a:gd name="T11" fmla="*/ 1 h 59"/>
                <a:gd name="T12" fmla="*/ 10 w 28"/>
                <a:gd name="T13" fmla="*/ 1 h 59"/>
                <a:gd name="T14" fmla="*/ 22 w 28"/>
                <a:gd name="T15" fmla="*/ 9 h 59"/>
                <a:gd name="T16" fmla="*/ 27 w 28"/>
                <a:gd name="T17" fmla="*/ 4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9">
                  <a:moveTo>
                    <a:pt x="27" y="46"/>
                  </a:moveTo>
                  <a:cubicBezTo>
                    <a:pt x="28" y="52"/>
                    <a:pt x="24" y="57"/>
                    <a:pt x="19" y="58"/>
                  </a:cubicBezTo>
                  <a:cubicBezTo>
                    <a:pt x="19" y="58"/>
                    <a:pt x="19" y="58"/>
                    <a:pt x="19" y="58"/>
                  </a:cubicBezTo>
                  <a:cubicBezTo>
                    <a:pt x="13" y="59"/>
                    <a:pt x="8" y="55"/>
                    <a:pt x="7" y="49"/>
                  </a:cubicBezTo>
                  <a:cubicBezTo>
                    <a:pt x="1" y="13"/>
                    <a:pt x="1" y="13"/>
                    <a:pt x="1" y="13"/>
                  </a:cubicBezTo>
                  <a:cubicBezTo>
                    <a:pt x="0" y="7"/>
                    <a:pt x="4" y="2"/>
                    <a:pt x="10" y="1"/>
                  </a:cubicBezTo>
                  <a:cubicBezTo>
                    <a:pt x="10" y="1"/>
                    <a:pt x="10" y="1"/>
                    <a:pt x="10" y="1"/>
                  </a:cubicBezTo>
                  <a:cubicBezTo>
                    <a:pt x="15" y="0"/>
                    <a:pt x="21" y="4"/>
                    <a:pt x="22" y="9"/>
                  </a:cubicBezTo>
                  <a:lnTo>
                    <a:pt x="27" y="46"/>
                  </a:lnTo>
                  <a:close/>
                </a:path>
              </a:pathLst>
            </a:custGeom>
            <a:solidFill>
              <a:srgbClr val="FEC0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9"/>
            <p:cNvSpPr>
              <a:spLocks/>
            </p:cNvSpPr>
            <p:nvPr/>
          </p:nvSpPr>
          <p:spPr bwMode="auto">
            <a:xfrm>
              <a:off x="4364038" y="2082800"/>
              <a:ext cx="271463" cy="422275"/>
            </a:xfrm>
            <a:custGeom>
              <a:avLst/>
              <a:gdLst>
                <a:gd name="T0" fmla="*/ 68 w 72"/>
                <a:gd name="T1" fmla="*/ 82 h 112"/>
                <a:gd name="T2" fmla="*/ 43 w 72"/>
                <a:gd name="T3" fmla="*/ 18 h 112"/>
                <a:gd name="T4" fmla="*/ 21 w 72"/>
                <a:gd name="T5" fmla="*/ 2 h 112"/>
                <a:gd name="T6" fmla="*/ 21 w 72"/>
                <a:gd name="T7" fmla="*/ 2 h 112"/>
                <a:gd name="T8" fmla="*/ 21 w 72"/>
                <a:gd name="T9" fmla="*/ 2 h 112"/>
                <a:gd name="T10" fmla="*/ 5 w 72"/>
                <a:gd name="T11" fmla="*/ 24 h 112"/>
                <a:gd name="T12" fmla="*/ 1 w 72"/>
                <a:gd name="T13" fmla="*/ 92 h 112"/>
                <a:gd name="T14" fmla="*/ 38 w 72"/>
                <a:gd name="T15" fmla="*/ 109 h 112"/>
                <a:gd name="T16" fmla="*/ 38 w 72"/>
                <a:gd name="T17" fmla="*/ 109 h 112"/>
                <a:gd name="T18" fmla="*/ 38 w 72"/>
                <a:gd name="T19" fmla="*/ 108 h 112"/>
                <a:gd name="T20" fmla="*/ 68 w 72"/>
                <a:gd name="T21" fmla="*/ 8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12">
                  <a:moveTo>
                    <a:pt x="68" y="82"/>
                  </a:moveTo>
                  <a:cubicBezTo>
                    <a:pt x="59" y="76"/>
                    <a:pt x="55" y="60"/>
                    <a:pt x="43" y="18"/>
                  </a:cubicBezTo>
                  <a:cubicBezTo>
                    <a:pt x="40" y="8"/>
                    <a:pt x="31" y="0"/>
                    <a:pt x="21" y="2"/>
                  </a:cubicBezTo>
                  <a:cubicBezTo>
                    <a:pt x="21" y="2"/>
                    <a:pt x="21" y="2"/>
                    <a:pt x="21" y="2"/>
                  </a:cubicBezTo>
                  <a:cubicBezTo>
                    <a:pt x="21" y="2"/>
                    <a:pt x="21" y="2"/>
                    <a:pt x="21" y="2"/>
                  </a:cubicBezTo>
                  <a:cubicBezTo>
                    <a:pt x="11" y="4"/>
                    <a:pt x="5" y="13"/>
                    <a:pt x="5" y="24"/>
                  </a:cubicBezTo>
                  <a:cubicBezTo>
                    <a:pt x="7" y="68"/>
                    <a:pt x="8" y="84"/>
                    <a:pt x="1" y="92"/>
                  </a:cubicBezTo>
                  <a:cubicBezTo>
                    <a:pt x="0" y="103"/>
                    <a:pt x="16" y="112"/>
                    <a:pt x="38" y="109"/>
                  </a:cubicBezTo>
                  <a:cubicBezTo>
                    <a:pt x="38" y="109"/>
                    <a:pt x="38" y="109"/>
                    <a:pt x="38" y="109"/>
                  </a:cubicBezTo>
                  <a:cubicBezTo>
                    <a:pt x="38" y="109"/>
                    <a:pt x="38" y="109"/>
                    <a:pt x="38" y="108"/>
                  </a:cubicBezTo>
                  <a:cubicBezTo>
                    <a:pt x="59" y="105"/>
                    <a:pt x="72" y="91"/>
                    <a:pt x="68" y="82"/>
                  </a:cubicBezTo>
                  <a:close/>
                </a:path>
              </a:pathLst>
            </a:custGeom>
            <a:solidFill>
              <a:srgbClr val="FEC00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0"/>
            <p:cNvSpPr>
              <a:spLocks/>
            </p:cNvSpPr>
            <p:nvPr/>
          </p:nvSpPr>
          <p:spPr bwMode="auto">
            <a:xfrm>
              <a:off x="4352926" y="1922463"/>
              <a:ext cx="106363" cy="563563"/>
            </a:xfrm>
            <a:custGeom>
              <a:avLst/>
              <a:gdLst>
                <a:gd name="T0" fmla="*/ 21 w 28"/>
                <a:gd name="T1" fmla="*/ 73 h 150"/>
                <a:gd name="T2" fmla="*/ 28 w 28"/>
                <a:gd name="T3" fmla="*/ 54 h 150"/>
                <a:gd name="T4" fmla="*/ 26 w 28"/>
                <a:gd name="T5" fmla="*/ 39 h 150"/>
                <a:gd name="T6" fmla="*/ 14 w 28"/>
                <a:gd name="T7" fmla="*/ 23 h 150"/>
                <a:gd name="T8" fmla="*/ 24 w 28"/>
                <a:gd name="T9" fmla="*/ 1 h 150"/>
                <a:gd name="T10" fmla="*/ 17 w 28"/>
                <a:gd name="T11" fmla="*/ 1 h 150"/>
                <a:gd name="T12" fmla="*/ 1 w 28"/>
                <a:gd name="T13" fmla="*/ 23 h 150"/>
                <a:gd name="T14" fmla="*/ 12 w 28"/>
                <a:gd name="T15" fmla="*/ 37 h 150"/>
                <a:gd name="T16" fmla="*/ 15 w 28"/>
                <a:gd name="T17" fmla="*/ 50 h 150"/>
                <a:gd name="T18" fmla="*/ 8 w 28"/>
                <a:gd name="T19" fmla="*/ 67 h 150"/>
                <a:gd name="T20" fmla="*/ 4 w 28"/>
                <a:gd name="T21" fmla="*/ 135 h 150"/>
                <a:gd name="T22" fmla="*/ 17 w 28"/>
                <a:gd name="T23" fmla="*/ 150 h 150"/>
                <a:gd name="T24" fmla="*/ 21 w 28"/>
                <a:gd name="T25" fmla="*/ 7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50">
                  <a:moveTo>
                    <a:pt x="21" y="73"/>
                  </a:moveTo>
                  <a:cubicBezTo>
                    <a:pt x="21" y="66"/>
                    <a:pt x="24" y="59"/>
                    <a:pt x="28" y="54"/>
                  </a:cubicBezTo>
                  <a:cubicBezTo>
                    <a:pt x="26" y="39"/>
                    <a:pt x="26" y="39"/>
                    <a:pt x="26" y="39"/>
                  </a:cubicBezTo>
                  <a:cubicBezTo>
                    <a:pt x="20" y="36"/>
                    <a:pt x="15" y="30"/>
                    <a:pt x="14" y="23"/>
                  </a:cubicBezTo>
                  <a:cubicBezTo>
                    <a:pt x="12" y="14"/>
                    <a:pt x="17" y="5"/>
                    <a:pt x="24" y="1"/>
                  </a:cubicBezTo>
                  <a:cubicBezTo>
                    <a:pt x="22" y="1"/>
                    <a:pt x="20" y="0"/>
                    <a:pt x="17" y="1"/>
                  </a:cubicBezTo>
                  <a:cubicBezTo>
                    <a:pt x="7" y="2"/>
                    <a:pt x="0" y="12"/>
                    <a:pt x="1" y="23"/>
                  </a:cubicBezTo>
                  <a:cubicBezTo>
                    <a:pt x="2" y="29"/>
                    <a:pt x="7" y="34"/>
                    <a:pt x="12" y="37"/>
                  </a:cubicBezTo>
                  <a:cubicBezTo>
                    <a:pt x="15" y="50"/>
                    <a:pt x="15" y="50"/>
                    <a:pt x="15" y="50"/>
                  </a:cubicBezTo>
                  <a:cubicBezTo>
                    <a:pt x="10" y="55"/>
                    <a:pt x="8" y="60"/>
                    <a:pt x="8" y="67"/>
                  </a:cubicBezTo>
                  <a:cubicBezTo>
                    <a:pt x="10" y="111"/>
                    <a:pt x="11" y="127"/>
                    <a:pt x="4" y="135"/>
                  </a:cubicBezTo>
                  <a:cubicBezTo>
                    <a:pt x="3" y="141"/>
                    <a:pt x="8" y="146"/>
                    <a:pt x="17" y="150"/>
                  </a:cubicBezTo>
                  <a:cubicBezTo>
                    <a:pt x="24" y="140"/>
                    <a:pt x="23" y="122"/>
                    <a:pt x="21" y="73"/>
                  </a:cubicBezTo>
                  <a:close/>
                </a:path>
              </a:pathLst>
            </a:custGeom>
            <a:solidFill>
              <a:srgbClr val="F99B1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30" name="矩形 129"/>
          <p:cNvSpPr/>
          <p:nvPr/>
        </p:nvSpPr>
        <p:spPr>
          <a:xfrm>
            <a:off x="7151921" y="2139009"/>
            <a:ext cx="2909344" cy="1354217"/>
          </a:xfrm>
          <a:prstGeom prst="rect">
            <a:avLst/>
          </a:prstGeom>
          <a:effectLst>
            <a:outerShdw blurRad="50800" dist="38100" dir="5400000" algn="t" rotWithShape="0">
              <a:prstClr val="black">
                <a:alpha val="40000"/>
              </a:prstClr>
            </a:outerShdw>
          </a:effectLst>
        </p:spPr>
        <p:txBody>
          <a:bodyPr wrap="none" lIns="121917" tIns="60958" rIns="121917" bIns="60958">
            <a:spAutoFit/>
          </a:bodyPr>
          <a:lstStyle/>
          <a:p>
            <a:pPr lvl="0" algn="ctr"/>
            <a:r>
              <a:rPr lang="zh-CN" altLang="en-US" sz="8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微软雅黑" panose="020B0503020204020204" pitchFamily="34" charset="-122"/>
                <a:ea typeface="微软雅黑" panose="020B0503020204020204" pitchFamily="34" charset="-122"/>
              </a:rPr>
              <a:t>检  索</a:t>
            </a:r>
            <a:endParaRPr lang="zh-CN" altLang="en-US" sz="8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微软雅黑" panose="020B0503020204020204" pitchFamily="34" charset="-122"/>
              <a:ea typeface="微软雅黑" panose="020B0503020204020204" pitchFamily="34" charset="-122"/>
            </a:endParaRPr>
          </a:p>
        </p:txBody>
      </p:sp>
      <p:sp>
        <p:nvSpPr>
          <p:cNvPr id="129" name="TextBox 128"/>
          <p:cNvSpPr txBox="1"/>
          <p:nvPr/>
        </p:nvSpPr>
        <p:spPr>
          <a:xfrm>
            <a:off x="6246311" y="3956879"/>
            <a:ext cx="5461348" cy="400105"/>
          </a:xfrm>
          <a:prstGeom prst="rect">
            <a:avLst/>
          </a:prstGeom>
          <a:noFill/>
        </p:spPr>
        <p:txBody>
          <a:bodyPr wrap="square" lIns="121917" tIns="60958" rIns="121917" bIns="60958" rtlCol="0">
            <a:spAutoFit/>
          </a:bodyPr>
          <a:lstStyle/>
          <a:p>
            <a:r>
              <a:rPr lang="zh-CN" altLang="en-US" dirty="0" smtClean="0"/>
              <a:t>快速锁定目标，给你最快的信息支持</a:t>
            </a:r>
            <a:endParaRPr lang="zh-CN" altLang="en-US" dirty="0"/>
          </a:p>
        </p:txBody>
      </p:sp>
      <p:pic>
        <p:nvPicPr>
          <p:cNvPr id="132" name="图片 131"/>
          <p:cNvPicPr>
            <a:picLocks noChangeAspect="1"/>
          </p:cNvPicPr>
          <p:nvPr/>
        </p:nvPicPr>
        <p:blipFill>
          <a:blip r:embed="rId3"/>
          <a:stretch>
            <a:fillRect/>
          </a:stretch>
        </p:blipFill>
        <p:spPr>
          <a:xfrm>
            <a:off x="10726895" y="172200"/>
            <a:ext cx="1286933" cy="304800"/>
          </a:xfrm>
          <a:prstGeom prst="rect">
            <a:avLst/>
          </a:prstGeom>
        </p:spPr>
      </p:pic>
      <p:sp>
        <p:nvSpPr>
          <p:cNvPr id="134"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extLst>
      <p:ext uri="{BB962C8B-B14F-4D97-AF65-F5344CB8AC3E}">
        <p14:creationId xmlns:p14="http://schemas.microsoft.com/office/powerpoint/2010/main" xmlns="" val="6483163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36000" y="837000"/>
            <a:ext cx="3619500" cy="460375"/>
          </a:xfrm>
          <a:prstGeom prst="rect">
            <a:avLst/>
          </a:prstGeom>
        </p:spPr>
        <p:txBody>
          <a:bodyPr wrap="none">
            <a:spAutoFit/>
            <a:scene3d>
              <a:camera prst="orthographicFront"/>
              <a:lightRig rig="threePt" dir="t"/>
            </a:scene3d>
          </a:bodyPr>
          <a:lstStyle/>
          <a:p>
            <a:r>
              <a:rPr lang="zh-CN" altLang="en-US" sz="2400" b="1" dirty="0">
                <a:solidFill>
                  <a:schemeClr val="accent1"/>
                </a:solidFill>
                <a:effectLst/>
                <a:latin typeface="楷体" panose="02010609060101010101" pitchFamily="49" charset="-122"/>
                <a:ea typeface="楷体" panose="02010609060101010101" pitchFamily="49" charset="-122"/>
                <a:cs typeface="楷体" panose="02010609060101010101" pitchFamily="49" charset="-122"/>
              </a:rPr>
              <a:t>想研究 5G移动通信  方向</a:t>
            </a:r>
          </a:p>
        </p:txBody>
      </p:sp>
      <p:sp>
        <p:nvSpPr>
          <p:cNvPr id="11" name="矩形 10"/>
          <p:cNvSpPr/>
          <p:nvPr/>
        </p:nvSpPr>
        <p:spPr>
          <a:xfrm>
            <a:off x="2687732" y="1405050"/>
            <a:ext cx="6976272" cy="645160"/>
          </a:xfrm>
          <a:prstGeom prst="rect">
            <a:avLst/>
          </a:prstGeom>
        </p:spPr>
        <p:txBody>
          <a:bodyPr wrap="square">
            <a:spAutoFit/>
          </a:bodyPr>
          <a:lstStyle/>
          <a:p>
            <a:pPr>
              <a:lnSpc>
                <a:spcPct val="150000"/>
              </a:lnSpc>
            </a:pPr>
            <a:r>
              <a:rPr lang="zh-CN" altLang="en-US" sz="2400" b="1" kern="100" dirty="0">
                <a:solidFill>
                  <a:srgbClr val="C00000"/>
                </a:solidFill>
                <a:latin typeface="楷体" panose="02010609060101010101" pitchFamily="49" charset="-122"/>
                <a:ea typeface="楷体" panose="02010609060101010101" pitchFamily="49" charset="-122"/>
                <a:cs typeface="Times New Roman" panose="02020603050405020304" pitchFamily="18" charset="0"/>
              </a:rPr>
              <a:t>怎么构建检索式？</a:t>
            </a:r>
          </a:p>
        </p:txBody>
      </p:sp>
      <p:sp>
        <p:nvSpPr>
          <p:cNvPr id="2" name="Rectangle 3"/>
          <p:cNvSpPr txBox="1">
            <a:spLocks noChangeArrowheads="1"/>
          </p:cNvSpPr>
          <p:nvPr/>
        </p:nvSpPr>
        <p:spPr>
          <a:xfrm>
            <a:off x="2687760" y="2139365"/>
            <a:ext cx="4987925" cy="3213735"/>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ts val="4000"/>
              </a:lnSpc>
              <a:spcBef>
                <a:spcPct val="20000"/>
              </a:spcBef>
              <a:spcAft>
                <a:spcPts val="0"/>
              </a:spcAft>
              <a:buClrTx/>
              <a:buSzTx/>
              <a:buFont typeface="Arial" panose="020B0604020202020204" pitchFamily="34" charset="0"/>
              <a:buNone/>
              <a:defRPr/>
            </a:pPr>
            <a:r>
              <a:rPr lang="zh-CN" altLang="zh-CN" sz="1800" b="1" noProof="0" dirty="0">
                <a:ln>
                  <a:noFill/>
                </a:ln>
                <a:solidFill>
                  <a:schemeClr val="tx1"/>
                </a:solidFill>
                <a:effectLst/>
                <a:uLnTx/>
                <a:uFillTx/>
                <a:latin typeface="楷体" panose="02010609060101010101" pitchFamily="49" charset="-122"/>
                <a:ea typeface="楷体" panose="02010609060101010101" pitchFamily="49" charset="-122"/>
                <a:sym typeface="+mn-ea"/>
              </a:rPr>
              <a:t>信息检索的基本方法</a:t>
            </a:r>
            <a:endParaRPr kumimoji="0" lang="zh-CN" altLang="zh-CN" sz="1800" b="1" i="0" u="none" strike="noStrike" kern="100" cap="none" spc="0" normalizeH="0" baseline="0" noProof="0" dirty="0">
              <a:ln>
                <a:noFill/>
              </a:ln>
              <a:solidFill>
                <a:srgbClr val="DB7936"/>
              </a:solidFill>
              <a:effectLst/>
              <a:uLnTx/>
              <a:uFillTx/>
              <a:latin typeface="楷体" panose="02010609060101010101" pitchFamily="49" charset="-122"/>
              <a:ea typeface="楷体" panose="02010609060101010101" pitchFamily="49" charset="-122"/>
              <a:cs typeface="Times New Roman" panose="02020603050405020304" pitchFamily="18" charset="0"/>
            </a:endParaRP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2000" b="1" i="0" u="none" strike="noStrike" kern="100" cap="none" spc="0" normalizeH="0" baseline="0" noProof="0" dirty="0">
                <a:ln>
                  <a:noFill/>
                </a:ln>
                <a:solidFill>
                  <a:srgbClr val="DB7936"/>
                </a:solidFill>
                <a:effectLst/>
                <a:uLnTx/>
                <a:uFillTx/>
                <a:latin typeface="楷体" panose="02010609060101010101" pitchFamily="49" charset="-122"/>
                <a:ea typeface="楷体" panose="02010609060101010101" pitchFamily="49" charset="-122"/>
                <a:cs typeface="Times New Roman" panose="02020603050405020304" pitchFamily="18" charset="0"/>
              </a:rPr>
              <a:t>布尔逻辑检索</a:t>
            </a: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2000" b="1" i="0" u="none" strike="noStrike" kern="100" cap="none" spc="0" normalizeH="0" baseline="0" noProof="0" dirty="0">
                <a:ln>
                  <a:noFill/>
                </a:ln>
                <a:solidFill>
                  <a:srgbClr val="DB7936"/>
                </a:solidFill>
                <a:effectLst/>
                <a:uLnTx/>
                <a:uFillTx/>
                <a:latin typeface="楷体" panose="02010609060101010101" pitchFamily="49" charset="-122"/>
                <a:ea typeface="楷体" panose="02010609060101010101" pitchFamily="49" charset="-122"/>
                <a:cs typeface="Times New Roman" panose="02020603050405020304" pitchFamily="18" charset="0"/>
              </a:rPr>
              <a:t>短语检索</a:t>
            </a:r>
            <a:endParaRPr kumimoji="0" lang="en-US" altLang="zh-CN" sz="2000" b="1" i="0" u="none" strike="noStrike" kern="100" cap="none" spc="0" normalizeH="0" baseline="0" noProof="0" dirty="0">
              <a:ln>
                <a:noFill/>
              </a:ln>
              <a:solidFill>
                <a:srgbClr val="DB7936"/>
              </a:solidFill>
              <a:effectLst/>
              <a:uLnTx/>
              <a:uFillTx/>
              <a:latin typeface="楷体" panose="02010609060101010101" pitchFamily="49" charset="-122"/>
              <a:ea typeface="楷体" panose="02010609060101010101" pitchFamily="49" charset="-122"/>
              <a:cs typeface="Times New Roman" panose="02020603050405020304" pitchFamily="18" charset="0"/>
            </a:endParaRP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2000" b="1" i="0" u="none" strike="noStrike" kern="100" cap="none" spc="0" normalizeH="0" baseline="0" noProof="0" dirty="0">
                <a:ln>
                  <a:noFill/>
                </a:ln>
                <a:solidFill>
                  <a:srgbClr val="DB7936"/>
                </a:solidFill>
                <a:effectLst/>
                <a:uLnTx/>
                <a:uFillTx/>
                <a:latin typeface="楷体" panose="02010609060101010101" pitchFamily="49" charset="-122"/>
                <a:ea typeface="楷体" panose="02010609060101010101" pitchFamily="49" charset="-122"/>
                <a:cs typeface="Times New Roman" panose="02020603050405020304" pitchFamily="18" charset="0"/>
              </a:rPr>
              <a:t>字段限制检索</a:t>
            </a:r>
          </a:p>
          <a:p>
            <a:pPr marL="342900" marR="0" lvl="0" indent="-342900" algn="just" defTabSz="457200" rtl="0" eaLnBrk="1" fontAlgn="auto" latinLnBrk="0" hangingPunct="1">
              <a:lnSpc>
                <a:spcPts val="4000"/>
              </a:lnSpc>
              <a:spcBef>
                <a:spcPct val="20000"/>
              </a:spcBef>
              <a:spcAft>
                <a:spcPts val="0"/>
              </a:spcAft>
              <a:buClrTx/>
              <a:buSzTx/>
              <a:buFont typeface="Arial" panose="020B0604020202020204" pitchFamily="34" charset="0"/>
              <a:buChar char="•"/>
              <a:defRPr/>
            </a:pPr>
            <a:r>
              <a:rPr kumimoji="0" lang="zh-CN" altLang="zh-CN" sz="2000" b="1" i="0" u="none" strike="noStrike" kern="100" cap="none" spc="0" normalizeH="0" baseline="0" noProof="0" dirty="0">
                <a:ln>
                  <a:noFill/>
                </a:ln>
                <a:solidFill>
                  <a:srgbClr val="DB7936"/>
                </a:solidFill>
                <a:effectLst/>
                <a:uLnTx/>
                <a:uFillTx/>
                <a:latin typeface="楷体" panose="02010609060101010101" pitchFamily="49" charset="-122"/>
                <a:ea typeface="楷体" panose="02010609060101010101" pitchFamily="49" charset="-122"/>
                <a:cs typeface="Times New Roman" panose="02020603050405020304" pitchFamily="18" charset="0"/>
              </a:rPr>
              <a:t>多种检索方法的综合运用</a:t>
            </a:r>
          </a:p>
        </p:txBody>
      </p:sp>
      <p:pic>
        <p:nvPicPr>
          <p:cNvPr id="8" name="图片 7"/>
          <p:cNvPicPr>
            <a:picLocks noChangeAspect="1"/>
          </p:cNvPicPr>
          <p:nvPr/>
        </p:nvPicPr>
        <p:blipFill>
          <a:blip r:embed="rId4"/>
          <a:stretch>
            <a:fillRect/>
          </a:stretch>
        </p:blipFill>
        <p:spPr>
          <a:xfrm>
            <a:off x="1307270" y="1549450"/>
            <a:ext cx="9274810" cy="4736465"/>
          </a:xfrm>
          <a:prstGeom prst="rect">
            <a:avLst/>
          </a:prstGeom>
        </p:spPr>
      </p:pic>
      <p:pic>
        <p:nvPicPr>
          <p:cNvPr id="9" name="图片 8"/>
          <p:cNvPicPr>
            <a:picLocks noChangeAspect="1"/>
          </p:cNvPicPr>
          <p:nvPr/>
        </p:nvPicPr>
        <p:blipFill>
          <a:blip r:embed="rId5"/>
          <a:stretch>
            <a:fillRect/>
          </a:stretch>
        </p:blipFill>
        <p:spPr>
          <a:xfrm>
            <a:off x="1307270" y="1549450"/>
            <a:ext cx="9340215" cy="4691380"/>
          </a:xfrm>
          <a:prstGeom prst="rect">
            <a:avLst/>
          </a:prstGeom>
        </p:spPr>
      </p:pic>
      <p:pic>
        <p:nvPicPr>
          <p:cNvPr id="12" name="图片 11"/>
          <p:cNvPicPr>
            <a:picLocks noChangeAspect="1"/>
          </p:cNvPicPr>
          <p:nvPr/>
        </p:nvPicPr>
        <p:blipFill>
          <a:blip r:embed="rId6"/>
          <a:stretch>
            <a:fillRect/>
          </a:stretch>
        </p:blipFill>
        <p:spPr>
          <a:xfrm>
            <a:off x="1330765" y="1477695"/>
            <a:ext cx="9202420" cy="4708525"/>
          </a:xfrm>
          <a:prstGeom prst="rect">
            <a:avLst/>
          </a:prstGeom>
        </p:spPr>
      </p:pic>
      <p:pic>
        <p:nvPicPr>
          <p:cNvPr id="19" name="图片 18"/>
          <p:cNvPicPr>
            <a:picLocks noChangeAspect="1"/>
          </p:cNvPicPr>
          <p:nvPr/>
        </p:nvPicPr>
        <p:blipFill>
          <a:blip r:embed="rId7"/>
          <a:stretch>
            <a:fillRect/>
          </a:stretch>
        </p:blipFill>
        <p:spPr>
          <a:xfrm>
            <a:off x="1307270" y="1477695"/>
            <a:ext cx="9285605" cy="4707890"/>
          </a:xfrm>
          <a:prstGeom prst="rect">
            <a:avLst/>
          </a:prstGeom>
        </p:spPr>
      </p:pic>
      <p:pic>
        <p:nvPicPr>
          <p:cNvPr id="20" name="图片 19"/>
          <p:cNvPicPr>
            <a:picLocks noChangeAspect="1"/>
          </p:cNvPicPr>
          <p:nvPr/>
        </p:nvPicPr>
        <p:blipFill>
          <a:blip r:embed="rId8"/>
          <a:stretch>
            <a:fillRect/>
          </a:stretch>
        </p:blipFill>
        <p:spPr>
          <a:xfrm>
            <a:off x="1330765" y="1477695"/>
            <a:ext cx="9236710" cy="4730115"/>
          </a:xfrm>
          <a:prstGeom prst="rect">
            <a:avLst/>
          </a:prstGeom>
        </p:spPr>
      </p:pic>
      <p:pic>
        <p:nvPicPr>
          <p:cNvPr id="21" name="图片 20"/>
          <p:cNvPicPr>
            <a:picLocks noChangeAspect="1"/>
          </p:cNvPicPr>
          <p:nvPr/>
        </p:nvPicPr>
        <p:blipFill>
          <a:blip r:embed="rId9"/>
          <a:stretch>
            <a:fillRect/>
          </a:stretch>
        </p:blipFill>
        <p:spPr>
          <a:xfrm>
            <a:off x="1330765" y="1477695"/>
            <a:ext cx="9373235" cy="4708525"/>
          </a:xfrm>
          <a:prstGeom prst="rect">
            <a:avLst/>
          </a:prstGeom>
        </p:spPr>
      </p:pic>
      <p:pic>
        <p:nvPicPr>
          <p:cNvPr id="22" name="图片 21"/>
          <p:cNvPicPr>
            <a:picLocks noChangeAspect="1"/>
          </p:cNvPicPr>
          <p:nvPr/>
        </p:nvPicPr>
        <p:blipFill>
          <a:blip r:embed="rId10"/>
          <a:stretch>
            <a:fillRect/>
          </a:stretch>
        </p:blipFill>
        <p:spPr>
          <a:xfrm>
            <a:off x="1330765" y="1477695"/>
            <a:ext cx="9201785" cy="4704080"/>
          </a:xfrm>
          <a:prstGeom prst="rect">
            <a:avLst/>
          </a:prstGeom>
        </p:spPr>
      </p:pic>
      <p:sp>
        <p:nvSpPr>
          <p:cNvPr id="15" name="TextBox 14"/>
          <p:cNvSpPr txBox="1"/>
          <p:nvPr/>
        </p:nvSpPr>
        <p:spPr>
          <a:xfrm>
            <a:off x="4080000" y="189000"/>
            <a:ext cx="3528000" cy="400110"/>
          </a:xfrm>
          <a:prstGeom prst="rect">
            <a:avLst/>
          </a:prstGeom>
          <a:noFill/>
        </p:spPr>
        <p:txBody>
          <a:bodyPr wrap="square" rtlCol="0">
            <a:spAutoFit/>
          </a:bodyPr>
          <a:lstStyle/>
          <a:p>
            <a:pPr algn="ctr"/>
            <a:r>
              <a:rPr lang="zh-CN" altLang="en-US" sz="2000" b="1" dirty="0" smtClean="0">
                <a:solidFill>
                  <a:schemeClr val="bg1"/>
                </a:solidFill>
                <a:latin typeface="+mn-ea"/>
              </a:rPr>
              <a:t>检索的基本方法</a:t>
            </a:r>
            <a:endParaRPr lang="zh-CN" altLang="en-US" sz="2000" b="1" dirty="0">
              <a:solidFill>
                <a:schemeClr val="bg1"/>
              </a:solidFill>
              <a:latin typeface="+mn-ea"/>
            </a:endParaRPr>
          </a:p>
        </p:txBody>
      </p:sp>
      <p:sp>
        <p:nvSpPr>
          <p:cNvPr id="13"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custDataLst>
              <p:tags r:id="rId1"/>
            </p:custDataLst>
          </p:nvPr>
        </p:nvSpPr>
        <p:spPr>
          <a:xfrm>
            <a:off x="3043649" y="202056"/>
            <a:ext cx="5760720" cy="338554"/>
          </a:xfrm>
          <a:prstGeom prst="rect">
            <a:avLst/>
          </a:prstGeom>
          <a:noFill/>
        </p:spPr>
        <p:txBody>
          <a:bodyPr wrap="square" rtlCol="0">
            <a:spAutoFit/>
          </a:bodyPr>
          <a:lstStyle/>
          <a:p>
            <a:pPr algn="ctr">
              <a:defRPr/>
            </a:pPr>
            <a:r>
              <a:rPr lang="zh-CN" altLang="en-US" sz="1600" b="1" dirty="0" smtClean="0">
                <a:solidFill>
                  <a:schemeClr val="bg1"/>
                </a:solidFill>
                <a:latin typeface="+mn-ea"/>
                <a:sym typeface="+mn-lt"/>
              </a:rPr>
              <a:t>如何构建检索式</a:t>
            </a:r>
            <a:endParaRPr lang="ko-KR" altLang="en-US" sz="1600" b="1" dirty="0">
              <a:solidFill>
                <a:schemeClr val="bg1"/>
              </a:solidFill>
              <a:latin typeface="+mn-ea"/>
              <a:sym typeface="+mn-lt"/>
            </a:endParaRPr>
          </a:p>
        </p:txBody>
      </p:sp>
      <p:sp>
        <p:nvSpPr>
          <p:cNvPr id="5" name="矩形 4"/>
          <p:cNvSpPr/>
          <p:nvPr/>
        </p:nvSpPr>
        <p:spPr>
          <a:xfrm>
            <a:off x="1200000" y="837000"/>
            <a:ext cx="8408126" cy="4995214"/>
          </a:xfrm>
          <a:prstGeom prst="rect">
            <a:avLst/>
          </a:prstGeom>
        </p:spPr>
        <p:txBody>
          <a:bodyPr wrap="square">
            <a:spAutoFit/>
          </a:bodyPr>
          <a:lstStyle/>
          <a:p>
            <a:pPr lvl="0">
              <a:lnSpc>
                <a:spcPct val="150000"/>
              </a:lnSpc>
              <a:defRPr/>
            </a:pPr>
            <a:endParaRPr lang="en-US"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endParaRPr>
          </a:p>
          <a:p>
            <a:pPr lvl="0">
              <a:lnSpc>
                <a:spcPct val="150000"/>
              </a:lnSpc>
              <a:defRPr/>
            </a:pPr>
            <a:r>
              <a:rPr lang="zh-CN" altLang="en-US"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a:t>
            </a:r>
            <a:r>
              <a:rPr lang="en-US"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1</a:t>
            </a:r>
            <a:r>
              <a:rPr lang="zh-CN" altLang="en-US"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a:t>
            </a:r>
            <a:r>
              <a:rPr lang="zh-CN"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布尔逻辑检索</a:t>
            </a:r>
          </a:p>
          <a:p>
            <a:pPr marL="342900" lvl="0" indent="-342900" algn="just">
              <a:lnSpc>
                <a:spcPct val="150000"/>
              </a:lnSpc>
              <a:spcBef>
                <a:spcPct val="20000"/>
              </a:spcBef>
              <a:buFont typeface="Wingdings" panose="05000000000000000000" pitchFamily="2" charset="2"/>
              <a:buChar char="p"/>
              <a:defRPr/>
            </a:pPr>
            <a:r>
              <a:rPr lang="zh-CN" altLang="en-US" b="1" kern="100" dirty="0" smtClean="0">
                <a:solidFill>
                  <a:srgbClr val="173F7E"/>
                </a:solidFill>
                <a:latin typeface="微软雅黑" panose="020B0503020204020204" charset="-122"/>
                <a:ea typeface="微软雅黑" panose="020B0503020204020204" charset="-122"/>
                <a:cs typeface="微软雅黑" panose="020B0503020204020204" charset="-122"/>
              </a:rPr>
              <a:t>逻辑与：</a:t>
            </a:r>
            <a:r>
              <a:rPr lang="en-US" altLang="zh-CN" b="1" kern="100" dirty="0" smtClean="0">
                <a:solidFill>
                  <a:srgbClr val="173F7E"/>
                </a:solidFill>
                <a:latin typeface="微软雅黑" panose="020B0503020204020204" charset="-122"/>
                <a:ea typeface="微软雅黑" panose="020B0503020204020204" charset="-122"/>
                <a:cs typeface="微软雅黑" panose="020B0503020204020204" charset="-122"/>
              </a:rPr>
              <a:t>AND </a:t>
            </a:r>
            <a:r>
              <a:rPr lang="zh-CN" altLang="en-US" b="1" kern="100" dirty="0" smtClean="0">
                <a:solidFill>
                  <a:srgbClr val="173F7E"/>
                </a:solidFill>
                <a:latin typeface="微软雅黑" panose="020B0503020204020204" charset="-122"/>
                <a:ea typeface="微软雅黑" panose="020B0503020204020204" charset="-122"/>
                <a:cs typeface="微软雅黑" panose="020B0503020204020204" charset="-122"/>
              </a:rPr>
              <a:t>、</a:t>
            </a:r>
            <a:r>
              <a:rPr lang="en-US" altLang="zh-CN" b="1" kern="100" dirty="0" smtClean="0">
                <a:solidFill>
                  <a:srgbClr val="173F7E"/>
                </a:solidFill>
                <a:latin typeface="微软雅黑" panose="020B0503020204020204" charset="-122"/>
                <a:ea typeface="微软雅黑" panose="020B0503020204020204" charset="-122"/>
                <a:cs typeface="微软雅黑" panose="020B0503020204020204" charset="-122"/>
              </a:rPr>
              <a:t>and</a:t>
            </a:r>
            <a:r>
              <a:rPr lang="zh-CN" altLang="en-US" b="1" kern="100" dirty="0" smtClean="0">
                <a:solidFill>
                  <a:srgbClr val="173F7E"/>
                </a:solidFill>
                <a:latin typeface="微软雅黑" panose="020B0503020204020204" charset="-122"/>
                <a:ea typeface="微软雅黑" panose="020B0503020204020204" charset="-122"/>
                <a:cs typeface="微软雅黑" panose="020B0503020204020204" charset="-122"/>
              </a:rPr>
              <a:t>、</a:t>
            </a:r>
            <a:r>
              <a:rPr lang="en-US" altLang="zh-CN" b="1" kern="100" dirty="0" smtClean="0">
                <a:solidFill>
                  <a:srgbClr val="173F7E"/>
                </a:solidFill>
                <a:latin typeface="微软雅黑" panose="020B0503020204020204" charset="-122"/>
                <a:ea typeface="微软雅黑" panose="020B0503020204020204" charset="-122"/>
                <a:cs typeface="微软雅黑" panose="020B0503020204020204" charset="-122"/>
              </a:rPr>
              <a:t>*</a:t>
            </a:r>
          </a:p>
          <a:p>
            <a:pPr marL="457200" lvl="0" indent="-457200" algn="just" defTabSz="914400">
              <a:lnSpc>
                <a:spcPct val="150000"/>
              </a:lnSpc>
              <a:spcBef>
                <a:spcPct val="20000"/>
              </a:spcBef>
              <a:buFont typeface="Wingdings" panose="05000000000000000000" pitchFamily="2" charset="2"/>
              <a:buChar char="p"/>
              <a:defRPr/>
            </a:pPr>
            <a:r>
              <a:rPr lang="zh-CN" altLang="en-US" b="1" kern="100" dirty="0" smtClean="0">
                <a:solidFill>
                  <a:srgbClr val="173F7E"/>
                </a:solidFill>
                <a:latin typeface="微软雅黑" panose="020B0503020204020204" charset="-122"/>
                <a:ea typeface="微软雅黑" panose="020B0503020204020204" charset="-122"/>
                <a:cs typeface="微软雅黑" panose="020B0503020204020204" charset="-122"/>
              </a:rPr>
              <a:t>逻辑或：</a:t>
            </a:r>
            <a:r>
              <a:rPr lang="en-US" altLang="zh-CN" b="1" kern="100" dirty="0" smtClean="0">
                <a:solidFill>
                  <a:srgbClr val="173F7E"/>
                </a:solidFill>
                <a:latin typeface="微软雅黑" panose="020B0503020204020204" charset="-122"/>
                <a:ea typeface="微软雅黑" panose="020B0503020204020204" charset="-122"/>
                <a:cs typeface="微软雅黑" panose="020B0503020204020204" charset="-122"/>
              </a:rPr>
              <a:t>OR</a:t>
            </a:r>
            <a:r>
              <a:rPr lang="zh-CN" altLang="en-US" b="1" kern="100" dirty="0" smtClean="0">
                <a:solidFill>
                  <a:srgbClr val="173F7E"/>
                </a:solidFill>
                <a:latin typeface="微软雅黑" panose="020B0503020204020204" charset="-122"/>
                <a:ea typeface="微软雅黑" panose="020B0503020204020204" charset="-122"/>
                <a:cs typeface="微软雅黑" panose="020B0503020204020204" charset="-122"/>
              </a:rPr>
              <a:t>、</a:t>
            </a:r>
            <a:r>
              <a:rPr lang="en-US" altLang="zh-CN" b="1" kern="100" dirty="0" smtClean="0">
                <a:solidFill>
                  <a:srgbClr val="173F7E"/>
                </a:solidFill>
                <a:latin typeface="微软雅黑" panose="020B0503020204020204" charset="-122"/>
                <a:ea typeface="微软雅黑" panose="020B0503020204020204" charset="-122"/>
                <a:cs typeface="微软雅黑" panose="020B0503020204020204" charset="-122"/>
              </a:rPr>
              <a:t>or</a:t>
            </a:r>
            <a:r>
              <a:rPr lang="zh-CN" altLang="en-US" b="1" kern="100" dirty="0" smtClean="0">
                <a:solidFill>
                  <a:srgbClr val="173F7E"/>
                </a:solidFill>
                <a:latin typeface="微软雅黑" panose="020B0503020204020204" charset="-122"/>
                <a:ea typeface="微软雅黑" panose="020B0503020204020204" charset="-122"/>
                <a:cs typeface="微软雅黑" panose="020B0503020204020204" charset="-122"/>
              </a:rPr>
              <a:t>、</a:t>
            </a:r>
            <a:r>
              <a:rPr lang="en-US" altLang="zh-CN" b="1" kern="100" dirty="0" smtClean="0">
                <a:solidFill>
                  <a:srgbClr val="173F7E"/>
                </a:solidFill>
                <a:latin typeface="微软雅黑" panose="020B0503020204020204" charset="-122"/>
                <a:ea typeface="微软雅黑" panose="020B0503020204020204" charset="-122"/>
                <a:cs typeface="微软雅黑" panose="020B0503020204020204" charset="-122"/>
              </a:rPr>
              <a:t>+</a:t>
            </a:r>
          </a:p>
          <a:p>
            <a:pPr marL="457200" lvl="0" indent="-457200" algn="just" defTabSz="914400">
              <a:lnSpc>
                <a:spcPct val="150000"/>
              </a:lnSpc>
              <a:spcBef>
                <a:spcPct val="20000"/>
              </a:spcBef>
              <a:buFont typeface="Wingdings" panose="05000000000000000000" pitchFamily="2" charset="2"/>
              <a:buChar char="p"/>
              <a:defRPr/>
            </a:pPr>
            <a:r>
              <a:rPr lang="zh-CN" altLang="en-US" b="1" kern="100" dirty="0" smtClean="0">
                <a:solidFill>
                  <a:srgbClr val="173F7E"/>
                </a:solidFill>
                <a:latin typeface="微软雅黑" panose="020B0503020204020204" charset="-122"/>
                <a:ea typeface="微软雅黑" panose="020B0503020204020204" charset="-122"/>
                <a:cs typeface="微软雅黑" panose="020B0503020204020204" charset="-122"/>
              </a:rPr>
              <a:t>逻辑非：</a:t>
            </a:r>
            <a:r>
              <a:rPr lang="en-US" altLang="zh-CN" b="1" kern="100" dirty="0" smtClean="0">
                <a:solidFill>
                  <a:srgbClr val="173F7E"/>
                </a:solidFill>
                <a:latin typeface="微软雅黑" panose="020B0503020204020204" charset="-122"/>
                <a:ea typeface="微软雅黑" panose="020B0503020204020204" charset="-122"/>
                <a:cs typeface="微软雅黑" panose="020B0503020204020204" charset="-122"/>
              </a:rPr>
              <a:t>NOT</a:t>
            </a:r>
            <a:r>
              <a:rPr lang="zh-CN" altLang="en-US" b="1" kern="100" dirty="0" smtClean="0">
                <a:solidFill>
                  <a:srgbClr val="173F7E"/>
                </a:solidFill>
                <a:latin typeface="微软雅黑" panose="020B0503020204020204" charset="-122"/>
                <a:ea typeface="微软雅黑" panose="020B0503020204020204" charset="-122"/>
                <a:cs typeface="微软雅黑" panose="020B0503020204020204" charset="-122"/>
              </a:rPr>
              <a:t>、</a:t>
            </a:r>
            <a:r>
              <a:rPr lang="en-US" altLang="zh-CN" b="1" kern="100" dirty="0" smtClean="0">
                <a:solidFill>
                  <a:srgbClr val="173F7E"/>
                </a:solidFill>
                <a:latin typeface="微软雅黑" panose="020B0503020204020204" charset="-122"/>
                <a:ea typeface="微软雅黑" panose="020B0503020204020204" charset="-122"/>
                <a:cs typeface="微软雅黑" panose="020B0503020204020204" charset="-122"/>
              </a:rPr>
              <a:t>not</a:t>
            </a:r>
            <a:r>
              <a:rPr lang="zh-CN" altLang="en-US" b="1" kern="100" dirty="0" smtClean="0">
                <a:solidFill>
                  <a:srgbClr val="173F7E"/>
                </a:solidFill>
                <a:latin typeface="微软雅黑" panose="020B0503020204020204" charset="-122"/>
                <a:ea typeface="微软雅黑" panose="020B0503020204020204" charset="-122"/>
                <a:cs typeface="微软雅黑" panose="020B0503020204020204" charset="-122"/>
              </a:rPr>
              <a:t>、</a:t>
            </a:r>
            <a:r>
              <a:rPr lang="en-US" altLang="zh-CN" b="1" kern="100" dirty="0" smtClean="0">
                <a:solidFill>
                  <a:srgbClr val="173F7E"/>
                </a:solidFill>
                <a:latin typeface="微软雅黑" panose="020B0503020204020204" charset="-122"/>
                <a:ea typeface="微软雅黑" panose="020B0503020204020204" charset="-122"/>
                <a:cs typeface="微软雅黑" panose="020B0503020204020204" charset="-122"/>
              </a:rPr>
              <a:t>^</a:t>
            </a:r>
          </a:p>
          <a:p>
            <a:pPr marL="457200" lvl="0" indent="-457200" algn="just" defTabSz="914400">
              <a:lnSpc>
                <a:spcPct val="150000"/>
              </a:lnSpc>
              <a:spcBef>
                <a:spcPct val="20000"/>
              </a:spcBef>
              <a:defRPr/>
            </a:pPr>
            <a:r>
              <a:rPr lang="en-US" altLang="zh-CN" b="1" kern="100" dirty="0" smtClean="0">
                <a:solidFill>
                  <a:srgbClr val="FF0000"/>
                </a:solidFill>
                <a:latin typeface="微软雅黑" panose="020B0503020204020204" charset="-122"/>
                <a:ea typeface="微软雅黑" panose="020B0503020204020204" charset="-122"/>
                <a:cs typeface="微软雅黑" panose="020B0503020204020204" charset="-122"/>
              </a:rPr>
              <a:t>★ </a:t>
            </a:r>
            <a:r>
              <a:rPr lang="zh-CN" altLang="en-US" b="1" kern="100" dirty="0" smtClean="0">
                <a:solidFill>
                  <a:srgbClr val="FF0000"/>
                </a:solidFill>
                <a:latin typeface="微软雅黑" panose="020B0503020204020204" charset="-122"/>
                <a:ea typeface="微软雅黑" panose="020B0503020204020204" charset="-122"/>
                <a:cs typeface="微软雅黑" panose="020B0503020204020204" charset="-122"/>
              </a:rPr>
              <a:t>逻辑符效力：</a:t>
            </a:r>
            <a:r>
              <a:rPr lang="en-US" altLang="zh-CN" b="1" kern="100" dirty="0" smtClean="0">
                <a:solidFill>
                  <a:srgbClr val="FF0000"/>
                </a:solidFill>
                <a:latin typeface="微软雅黑" panose="020B0503020204020204" charset="-122"/>
                <a:ea typeface="微软雅黑" panose="020B0503020204020204" charset="-122"/>
                <a:cs typeface="微软雅黑" panose="020B0503020204020204" charset="-122"/>
              </a:rPr>
              <a:t>Not&gt;and&gt;or</a:t>
            </a:r>
          </a:p>
          <a:p>
            <a:pPr marL="457200" lvl="0" indent="-457200" algn="just" defTabSz="914400">
              <a:lnSpc>
                <a:spcPct val="150000"/>
              </a:lnSpc>
              <a:spcBef>
                <a:spcPct val="20000"/>
              </a:spcBef>
              <a:defRPr/>
            </a:pPr>
            <a:endParaRPr lang="en-US"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endParaRPr>
          </a:p>
          <a:p>
            <a:pPr marL="457200" indent="-457200" algn="just" defTabSz="914400">
              <a:lnSpc>
                <a:spcPct val="150000"/>
              </a:lnSpc>
              <a:spcBef>
                <a:spcPct val="20000"/>
              </a:spcBef>
              <a:defRPr/>
            </a:pPr>
            <a:r>
              <a:rPr lang="zh-CN" altLang="en-US"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a:t>
            </a:r>
            <a:r>
              <a:rPr lang="en-US"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2</a:t>
            </a:r>
            <a:r>
              <a:rPr lang="zh-CN" altLang="en-US"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）字段限制</a:t>
            </a:r>
            <a:r>
              <a:rPr lang="zh-CN"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检索</a:t>
            </a:r>
            <a:endParaRPr lang="en-US"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endParaRPr>
          </a:p>
          <a:p>
            <a:pPr>
              <a:lnSpc>
                <a:spcPct val="150000"/>
              </a:lnSpc>
              <a:defRPr/>
            </a:pPr>
            <a:r>
              <a:rPr lang="en-US"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a:t>
            </a:r>
            <a:r>
              <a:rPr lang="zh-CN" altLang="en-US"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同一字段，可用多个名称标识，例如：</a:t>
            </a:r>
            <a:r>
              <a:rPr lang="en-US"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a:t>
            </a:r>
            <a:r>
              <a:rPr lang="zh-CN" altLang="en-US"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标题</a:t>
            </a:r>
            <a:r>
              <a:rPr lang="en-US"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a:t>
            </a:r>
            <a:r>
              <a:rPr lang="zh-CN" altLang="en-US"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“题目”</a:t>
            </a:r>
            <a:r>
              <a:rPr lang="en-US"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“title” </a:t>
            </a:r>
          </a:p>
          <a:p>
            <a:pPr>
              <a:lnSpc>
                <a:spcPct val="150000"/>
              </a:lnSpc>
              <a:defRPr/>
            </a:pPr>
            <a:r>
              <a:rPr lang="en-US"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a:t>
            </a:r>
            <a:r>
              <a:rPr lang="zh-CN" altLang="en-US"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字段名大小写不敏感 </a:t>
            </a:r>
            <a:endParaRPr lang="en-US"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endParaRPr>
          </a:p>
          <a:p>
            <a:pPr>
              <a:lnSpc>
                <a:spcPct val="150000"/>
              </a:lnSpc>
              <a:defRPr/>
            </a:pPr>
            <a:r>
              <a:rPr lang="en-US"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a:t>
            </a:r>
            <a:r>
              <a:rPr lang="zh-CN" altLang="en-US"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（：）和（</a:t>
            </a:r>
            <a:r>
              <a:rPr lang="en-US" altLang="zh-CN"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a:t>
            </a:r>
            <a:r>
              <a:rPr lang="zh-CN" altLang="en-US" b="1" kern="100" dirty="0" smtClean="0">
                <a:solidFill>
                  <a:schemeClr val="accent5">
                    <a:lumMod val="75000"/>
                  </a:schemeClr>
                </a:solidFill>
                <a:latin typeface="微软雅黑" panose="020B0503020204020204" charset="-122"/>
                <a:ea typeface="微软雅黑" panose="020B0503020204020204" charset="-122"/>
                <a:cs typeface="Times New Roman" panose="02020603050405020304" pitchFamily="18" charset="0"/>
              </a:rPr>
              <a:t>）的作用相同 </a:t>
            </a:r>
            <a:endParaRPr lang="zh-CN" altLang="en-US" dirty="0" smtClean="0">
              <a:solidFill>
                <a:srgbClr val="FF0000"/>
              </a:solidFill>
              <a:latin typeface="微软雅黑" pitchFamily="34" charset="-122"/>
              <a:ea typeface="微软雅黑" pitchFamily="34" charset="-122"/>
            </a:endParaRPr>
          </a:p>
        </p:txBody>
      </p:sp>
      <p:grpSp>
        <p:nvGrpSpPr>
          <p:cNvPr id="6" name="组合 7"/>
          <p:cNvGrpSpPr/>
          <p:nvPr/>
        </p:nvGrpSpPr>
        <p:grpSpPr>
          <a:xfrm>
            <a:off x="5304000" y="1701000"/>
            <a:ext cx="1224000" cy="359783"/>
            <a:chOff x="3772888" y="1233447"/>
            <a:chExt cx="1598224" cy="654296"/>
          </a:xfrm>
        </p:grpSpPr>
        <p:sp>
          <p:nvSpPr>
            <p:cNvPr id="9" name="任意多边形: 形状 43"/>
            <p:cNvSpPr/>
            <p:nvPr/>
          </p:nvSpPr>
          <p:spPr>
            <a:xfrm>
              <a:off x="4405093" y="1315052"/>
              <a:ext cx="333815" cy="491088"/>
            </a:xfrm>
            <a:custGeom>
              <a:avLst/>
              <a:gdLst>
                <a:gd name="connsiteX0" fmla="*/ 166908 w 333815"/>
                <a:gd name="connsiteY0" fmla="*/ 0 h 491088"/>
                <a:gd name="connsiteX1" fmla="*/ 192345 w 333815"/>
                <a:gd name="connsiteY1" fmla="*/ 14215 h 491088"/>
                <a:gd name="connsiteX2" fmla="*/ 333815 w 333815"/>
                <a:gd name="connsiteY2" fmla="*/ 245544 h 491088"/>
                <a:gd name="connsiteX3" fmla="*/ 192345 w 333815"/>
                <a:gd name="connsiteY3" fmla="*/ 476873 h 491088"/>
                <a:gd name="connsiteX4" fmla="*/ 166908 w 333815"/>
                <a:gd name="connsiteY4" fmla="*/ 491088 h 491088"/>
                <a:gd name="connsiteX5" fmla="*/ 141470 w 333815"/>
                <a:gd name="connsiteY5" fmla="*/ 476873 h 491088"/>
                <a:gd name="connsiteX6" fmla="*/ 0 w 333815"/>
                <a:gd name="connsiteY6" fmla="*/ 245544 h 491088"/>
                <a:gd name="connsiteX7" fmla="*/ 141470 w 333815"/>
                <a:gd name="connsiteY7" fmla="*/ 14215 h 491088"/>
                <a:gd name="connsiteX8" fmla="*/ 166908 w 333815"/>
                <a:gd name="connsiteY8" fmla="*/ 0 h 49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815" h="491088">
                  <a:moveTo>
                    <a:pt x="166908" y="0"/>
                  </a:moveTo>
                  <a:lnTo>
                    <a:pt x="192345" y="14215"/>
                  </a:lnTo>
                  <a:cubicBezTo>
                    <a:pt x="279752" y="73418"/>
                    <a:pt x="333815" y="155205"/>
                    <a:pt x="333815" y="245544"/>
                  </a:cubicBezTo>
                  <a:cubicBezTo>
                    <a:pt x="333815" y="335884"/>
                    <a:pt x="279752" y="417671"/>
                    <a:pt x="192345" y="476873"/>
                  </a:cubicBezTo>
                  <a:lnTo>
                    <a:pt x="166908" y="491088"/>
                  </a:lnTo>
                  <a:lnTo>
                    <a:pt x="141470" y="476873"/>
                  </a:lnTo>
                  <a:cubicBezTo>
                    <a:pt x="54063" y="417671"/>
                    <a:pt x="0" y="335884"/>
                    <a:pt x="0" y="245544"/>
                  </a:cubicBezTo>
                  <a:cubicBezTo>
                    <a:pt x="0" y="155205"/>
                    <a:pt x="54063" y="73418"/>
                    <a:pt x="141470" y="14215"/>
                  </a:cubicBezTo>
                  <a:lnTo>
                    <a:pt x="166908" y="0"/>
                  </a:lnTo>
                  <a:close/>
                </a:path>
              </a:pathLst>
            </a:cu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0" name="任意多边形: 形状 42"/>
            <p:cNvSpPr/>
            <p:nvPr/>
          </p:nvSpPr>
          <p:spPr>
            <a:xfrm>
              <a:off x="3772888" y="1233447"/>
              <a:ext cx="799113" cy="654296"/>
            </a:xfrm>
            <a:custGeom>
              <a:avLst/>
              <a:gdLst>
                <a:gd name="connsiteX0" fmla="*/ 483010 w 799113"/>
                <a:gd name="connsiteY0" fmla="*/ 0 h 654296"/>
                <a:gd name="connsiteX1" fmla="*/ 753065 w 799113"/>
                <a:gd name="connsiteY1" fmla="*/ 55872 h 654296"/>
                <a:gd name="connsiteX2" fmla="*/ 799113 w 799113"/>
                <a:gd name="connsiteY2" fmla="*/ 81604 h 654296"/>
                <a:gd name="connsiteX3" fmla="*/ 773675 w 799113"/>
                <a:gd name="connsiteY3" fmla="*/ 95819 h 654296"/>
                <a:gd name="connsiteX4" fmla="*/ 632205 w 799113"/>
                <a:gd name="connsiteY4" fmla="*/ 327148 h 654296"/>
                <a:gd name="connsiteX5" fmla="*/ 773675 w 799113"/>
                <a:gd name="connsiteY5" fmla="*/ 558477 h 654296"/>
                <a:gd name="connsiteX6" fmla="*/ 799113 w 799113"/>
                <a:gd name="connsiteY6" fmla="*/ 572692 h 654296"/>
                <a:gd name="connsiteX7" fmla="*/ 753065 w 799113"/>
                <a:gd name="connsiteY7" fmla="*/ 598424 h 654296"/>
                <a:gd name="connsiteX8" fmla="*/ 483010 w 799113"/>
                <a:gd name="connsiteY8" fmla="*/ 654296 h 654296"/>
                <a:gd name="connsiteX9" fmla="*/ 0 w 799113"/>
                <a:gd name="connsiteY9" fmla="*/ 327148 h 654296"/>
                <a:gd name="connsiteX10" fmla="*/ 483010 w 799113"/>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3" h="654296">
                  <a:moveTo>
                    <a:pt x="483010" y="0"/>
                  </a:moveTo>
                  <a:cubicBezTo>
                    <a:pt x="583045" y="0"/>
                    <a:pt x="675977" y="20597"/>
                    <a:pt x="753065" y="55872"/>
                  </a:cubicBezTo>
                  <a:lnTo>
                    <a:pt x="799113" y="81604"/>
                  </a:lnTo>
                  <a:lnTo>
                    <a:pt x="773675" y="95819"/>
                  </a:lnTo>
                  <a:cubicBezTo>
                    <a:pt x="686268" y="155022"/>
                    <a:pt x="632205" y="236809"/>
                    <a:pt x="632205" y="327148"/>
                  </a:cubicBezTo>
                  <a:cubicBezTo>
                    <a:pt x="632205" y="417488"/>
                    <a:pt x="686268" y="499275"/>
                    <a:pt x="773675" y="558477"/>
                  </a:cubicBezTo>
                  <a:lnTo>
                    <a:pt x="799113" y="572692"/>
                  </a:lnTo>
                  <a:lnTo>
                    <a:pt x="753065" y="598424"/>
                  </a:lnTo>
                  <a:cubicBezTo>
                    <a:pt x="675977" y="633699"/>
                    <a:pt x="583045" y="654296"/>
                    <a:pt x="483010" y="654296"/>
                  </a:cubicBezTo>
                  <a:cubicBezTo>
                    <a:pt x="216251" y="654296"/>
                    <a:pt x="0" y="507827"/>
                    <a:pt x="0" y="327148"/>
                  </a:cubicBezTo>
                  <a:cubicBezTo>
                    <a:pt x="0" y="146469"/>
                    <a:pt x="216251" y="0"/>
                    <a:pt x="483010" y="0"/>
                  </a:cubicBezTo>
                  <a:close/>
                </a:path>
              </a:pathLst>
            </a:cu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a:t>
              </a:r>
            </a:p>
          </p:txBody>
        </p:sp>
        <p:sp>
          <p:nvSpPr>
            <p:cNvPr id="11" name="任意多边形: 形状 41"/>
            <p:cNvSpPr/>
            <p:nvPr/>
          </p:nvSpPr>
          <p:spPr>
            <a:xfrm>
              <a:off x="4572000" y="1233447"/>
              <a:ext cx="799112" cy="654296"/>
            </a:xfrm>
            <a:custGeom>
              <a:avLst/>
              <a:gdLst>
                <a:gd name="connsiteX0" fmla="*/ 316102 w 799112"/>
                <a:gd name="connsiteY0" fmla="*/ 0 h 654296"/>
                <a:gd name="connsiteX1" fmla="*/ 799112 w 799112"/>
                <a:gd name="connsiteY1" fmla="*/ 327148 h 654296"/>
                <a:gd name="connsiteX2" fmla="*/ 316102 w 799112"/>
                <a:gd name="connsiteY2" fmla="*/ 654296 h 654296"/>
                <a:gd name="connsiteX3" fmla="*/ 46047 w 799112"/>
                <a:gd name="connsiteY3" fmla="*/ 598424 h 654296"/>
                <a:gd name="connsiteX4" fmla="*/ 0 w 799112"/>
                <a:gd name="connsiteY4" fmla="*/ 572692 h 654296"/>
                <a:gd name="connsiteX5" fmla="*/ 25437 w 799112"/>
                <a:gd name="connsiteY5" fmla="*/ 558477 h 654296"/>
                <a:gd name="connsiteX6" fmla="*/ 166907 w 799112"/>
                <a:gd name="connsiteY6" fmla="*/ 327148 h 654296"/>
                <a:gd name="connsiteX7" fmla="*/ 25437 w 799112"/>
                <a:gd name="connsiteY7" fmla="*/ 95819 h 654296"/>
                <a:gd name="connsiteX8" fmla="*/ 0 w 799112"/>
                <a:gd name="connsiteY8" fmla="*/ 81604 h 654296"/>
                <a:gd name="connsiteX9" fmla="*/ 46047 w 799112"/>
                <a:gd name="connsiteY9" fmla="*/ 55872 h 654296"/>
                <a:gd name="connsiteX10" fmla="*/ 316102 w 799112"/>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2" h="654296">
                  <a:moveTo>
                    <a:pt x="316102" y="0"/>
                  </a:moveTo>
                  <a:cubicBezTo>
                    <a:pt x="582861" y="0"/>
                    <a:pt x="799112" y="146469"/>
                    <a:pt x="799112" y="327148"/>
                  </a:cubicBezTo>
                  <a:cubicBezTo>
                    <a:pt x="799112" y="507827"/>
                    <a:pt x="582861" y="654296"/>
                    <a:pt x="316102" y="654296"/>
                  </a:cubicBezTo>
                  <a:cubicBezTo>
                    <a:pt x="216068" y="654296"/>
                    <a:pt x="123136" y="633699"/>
                    <a:pt x="46047" y="598424"/>
                  </a:cubicBezTo>
                  <a:lnTo>
                    <a:pt x="0" y="572692"/>
                  </a:lnTo>
                  <a:lnTo>
                    <a:pt x="25437" y="558477"/>
                  </a:lnTo>
                  <a:cubicBezTo>
                    <a:pt x="112844" y="499275"/>
                    <a:pt x="166907" y="417488"/>
                    <a:pt x="166907" y="327148"/>
                  </a:cubicBezTo>
                  <a:cubicBezTo>
                    <a:pt x="166907" y="236809"/>
                    <a:pt x="112844" y="155022"/>
                    <a:pt x="25437" y="95819"/>
                  </a:cubicBezTo>
                  <a:lnTo>
                    <a:pt x="0" y="81604"/>
                  </a:lnTo>
                  <a:lnTo>
                    <a:pt x="46047" y="55872"/>
                  </a:lnTo>
                  <a:cubicBezTo>
                    <a:pt x="123136" y="20597"/>
                    <a:pt x="216068" y="0"/>
                    <a:pt x="316102" y="0"/>
                  </a:cubicBezTo>
                  <a:close/>
                </a:path>
              </a:pathLst>
            </a:cu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B</a:t>
              </a:r>
            </a:p>
          </p:txBody>
        </p:sp>
      </p:grpSp>
      <p:grpSp>
        <p:nvGrpSpPr>
          <p:cNvPr id="7" name="组合 11"/>
          <p:cNvGrpSpPr/>
          <p:nvPr/>
        </p:nvGrpSpPr>
        <p:grpSpPr>
          <a:xfrm>
            <a:off x="5304000" y="2205000"/>
            <a:ext cx="1274711" cy="357523"/>
            <a:chOff x="3772888" y="2085436"/>
            <a:chExt cx="1598224" cy="654296"/>
          </a:xfrm>
        </p:grpSpPr>
        <p:sp>
          <p:nvSpPr>
            <p:cNvPr id="13" name="任意多边形: 形状 50"/>
            <p:cNvSpPr/>
            <p:nvPr/>
          </p:nvSpPr>
          <p:spPr>
            <a:xfrm>
              <a:off x="4405093" y="2167041"/>
              <a:ext cx="333815" cy="491088"/>
            </a:xfrm>
            <a:custGeom>
              <a:avLst/>
              <a:gdLst>
                <a:gd name="connsiteX0" fmla="*/ 166908 w 333815"/>
                <a:gd name="connsiteY0" fmla="*/ 0 h 491088"/>
                <a:gd name="connsiteX1" fmla="*/ 192345 w 333815"/>
                <a:gd name="connsiteY1" fmla="*/ 14215 h 491088"/>
                <a:gd name="connsiteX2" fmla="*/ 333815 w 333815"/>
                <a:gd name="connsiteY2" fmla="*/ 245544 h 491088"/>
                <a:gd name="connsiteX3" fmla="*/ 192345 w 333815"/>
                <a:gd name="connsiteY3" fmla="*/ 476873 h 491088"/>
                <a:gd name="connsiteX4" fmla="*/ 166908 w 333815"/>
                <a:gd name="connsiteY4" fmla="*/ 491088 h 491088"/>
                <a:gd name="connsiteX5" fmla="*/ 141470 w 333815"/>
                <a:gd name="connsiteY5" fmla="*/ 476873 h 491088"/>
                <a:gd name="connsiteX6" fmla="*/ 0 w 333815"/>
                <a:gd name="connsiteY6" fmla="*/ 245544 h 491088"/>
                <a:gd name="connsiteX7" fmla="*/ 141470 w 333815"/>
                <a:gd name="connsiteY7" fmla="*/ 14215 h 491088"/>
                <a:gd name="connsiteX8" fmla="*/ 166908 w 333815"/>
                <a:gd name="connsiteY8" fmla="*/ 0 h 49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815" h="491088">
                  <a:moveTo>
                    <a:pt x="166908" y="0"/>
                  </a:moveTo>
                  <a:lnTo>
                    <a:pt x="192345" y="14215"/>
                  </a:lnTo>
                  <a:cubicBezTo>
                    <a:pt x="279752" y="73418"/>
                    <a:pt x="333815" y="155205"/>
                    <a:pt x="333815" y="245544"/>
                  </a:cubicBezTo>
                  <a:cubicBezTo>
                    <a:pt x="333815" y="335884"/>
                    <a:pt x="279752" y="417671"/>
                    <a:pt x="192345" y="476873"/>
                  </a:cubicBezTo>
                  <a:lnTo>
                    <a:pt x="166908" y="491088"/>
                  </a:lnTo>
                  <a:lnTo>
                    <a:pt x="141470" y="476873"/>
                  </a:lnTo>
                  <a:cubicBezTo>
                    <a:pt x="54063" y="417671"/>
                    <a:pt x="0" y="335884"/>
                    <a:pt x="0" y="245544"/>
                  </a:cubicBezTo>
                  <a:cubicBezTo>
                    <a:pt x="0" y="155205"/>
                    <a:pt x="54063" y="73418"/>
                    <a:pt x="141470" y="14215"/>
                  </a:cubicBezTo>
                  <a:lnTo>
                    <a:pt x="166908" y="0"/>
                  </a:lnTo>
                  <a:close/>
                </a:path>
              </a:pathLst>
            </a:custGeom>
            <a:ln w="19050">
              <a:solidFill>
                <a:srgbClr val="4F81BD"/>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4" name="任意多边形: 形状 49"/>
            <p:cNvSpPr/>
            <p:nvPr/>
          </p:nvSpPr>
          <p:spPr>
            <a:xfrm>
              <a:off x="3772888" y="2085436"/>
              <a:ext cx="799113" cy="654296"/>
            </a:xfrm>
            <a:custGeom>
              <a:avLst/>
              <a:gdLst>
                <a:gd name="connsiteX0" fmla="*/ 483010 w 799113"/>
                <a:gd name="connsiteY0" fmla="*/ 0 h 654296"/>
                <a:gd name="connsiteX1" fmla="*/ 753065 w 799113"/>
                <a:gd name="connsiteY1" fmla="*/ 55872 h 654296"/>
                <a:gd name="connsiteX2" fmla="*/ 799113 w 799113"/>
                <a:gd name="connsiteY2" fmla="*/ 81604 h 654296"/>
                <a:gd name="connsiteX3" fmla="*/ 773675 w 799113"/>
                <a:gd name="connsiteY3" fmla="*/ 95819 h 654296"/>
                <a:gd name="connsiteX4" fmla="*/ 632205 w 799113"/>
                <a:gd name="connsiteY4" fmla="*/ 327148 h 654296"/>
                <a:gd name="connsiteX5" fmla="*/ 773675 w 799113"/>
                <a:gd name="connsiteY5" fmla="*/ 558477 h 654296"/>
                <a:gd name="connsiteX6" fmla="*/ 799113 w 799113"/>
                <a:gd name="connsiteY6" fmla="*/ 572692 h 654296"/>
                <a:gd name="connsiteX7" fmla="*/ 753065 w 799113"/>
                <a:gd name="connsiteY7" fmla="*/ 598424 h 654296"/>
                <a:gd name="connsiteX8" fmla="*/ 483010 w 799113"/>
                <a:gd name="connsiteY8" fmla="*/ 654296 h 654296"/>
                <a:gd name="connsiteX9" fmla="*/ 0 w 799113"/>
                <a:gd name="connsiteY9" fmla="*/ 327148 h 654296"/>
                <a:gd name="connsiteX10" fmla="*/ 483010 w 799113"/>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3" h="654296">
                  <a:moveTo>
                    <a:pt x="483010" y="0"/>
                  </a:moveTo>
                  <a:cubicBezTo>
                    <a:pt x="583045" y="0"/>
                    <a:pt x="675977" y="20597"/>
                    <a:pt x="753065" y="55872"/>
                  </a:cubicBezTo>
                  <a:lnTo>
                    <a:pt x="799113" y="81604"/>
                  </a:lnTo>
                  <a:lnTo>
                    <a:pt x="773675" y="95819"/>
                  </a:lnTo>
                  <a:cubicBezTo>
                    <a:pt x="686268" y="155022"/>
                    <a:pt x="632205" y="236809"/>
                    <a:pt x="632205" y="327148"/>
                  </a:cubicBezTo>
                  <a:cubicBezTo>
                    <a:pt x="632205" y="417488"/>
                    <a:pt x="686268" y="499275"/>
                    <a:pt x="773675" y="558477"/>
                  </a:cubicBezTo>
                  <a:lnTo>
                    <a:pt x="799113" y="572692"/>
                  </a:lnTo>
                  <a:lnTo>
                    <a:pt x="753065" y="598424"/>
                  </a:lnTo>
                  <a:cubicBezTo>
                    <a:pt x="675977" y="633699"/>
                    <a:pt x="583045" y="654296"/>
                    <a:pt x="483010" y="654296"/>
                  </a:cubicBezTo>
                  <a:cubicBezTo>
                    <a:pt x="216251" y="654296"/>
                    <a:pt x="0" y="507827"/>
                    <a:pt x="0" y="327148"/>
                  </a:cubicBezTo>
                  <a:cubicBezTo>
                    <a:pt x="0" y="146469"/>
                    <a:pt x="216251" y="0"/>
                    <a:pt x="483010" y="0"/>
                  </a:cubicBezTo>
                  <a:close/>
                </a:path>
              </a:pathLst>
            </a:custGeom>
            <a:ln w="19050">
              <a:solidFill>
                <a:srgbClr val="4F81BD"/>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a:t>
              </a:r>
            </a:p>
          </p:txBody>
        </p:sp>
        <p:sp>
          <p:nvSpPr>
            <p:cNvPr id="15" name="任意多边形: 形状 48"/>
            <p:cNvSpPr/>
            <p:nvPr/>
          </p:nvSpPr>
          <p:spPr>
            <a:xfrm>
              <a:off x="4572000" y="2085436"/>
              <a:ext cx="799112" cy="654296"/>
            </a:xfrm>
            <a:custGeom>
              <a:avLst/>
              <a:gdLst>
                <a:gd name="connsiteX0" fmla="*/ 316102 w 799112"/>
                <a:gd name="connsiteY0" fmla="*/ 0 h 654296"/>
                <a:gd name="connsiteX1" fmla="*/ 799112 w 799112"/>
                <a:gd name="connsiteY1" fmla="*/ 327148 h 654296"/>
                <a:gd name="connsiteX2" fmla="*/ 316102 w 799112"/>
                <a:gd name="connsiteY2" fmla="*/ 654296 h 654296"/>
                <a:gd name="connsiteX3" fmla="*/ 46047 w 799112"/>
                <a:gd name="connsiteY3" fmla="*/ 598424 h 654296"/>
                <a:gd name="connsiteX4" fmla="*/ 0 w 799112"/>
                <a:gd name="connsiteY4" fmla="*/ 572692 h 654296"/>
                <a:gd name="connsiteX5" fmla="*/ 25437 w 799112"/>
                <a:gd name="connsiteY5" fmla="*/ 558477 h 654296"/>
                <a:gd name="connsiteX6" fmla="*/ 166907 w 799112"/>
                <a:gd name="connsiteY6" fmla="*/ 327148 h 654296"/>
                <a:gd name="connsiteX7" fmla="*/ 25437 w 799112"/>
                <a:gd name="connsiteY7" fmla="*/ 95819 h 654296"/>
                <a:gd name="connsiteX8" fmla="*/ 0 w 799112"/>
                <a:gd name="connsiteY8" fmla="*/ 81604 h 654296"/>
                <a:gd name="connsiteX9" fmla="*/ 46047 w 799112"/>
                <a:gd name="connsiteY9" fmla="*/ 55872 h 654296"/>
                <a:gd name="connsiteX10" fmla="*/ 316102 w 799112"/>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2" h="654296">
                  <a:moveTo>
                    <a:pt x="316102" y="0"/>
                  </a:moveTo>
                  <a:cubicBezTo>
                    <a:pt x="582861" y="0"/>
                    <a:pt x="799112" y="146469"/>
                    <a:pt x="799112" y="327148"/>
                  </a:cubicBezTo>
                  <a:cubicBezTo>
                    <a:pt x="799112" y="507827"/>
                    <a:pt x="582861" y="654296"/>
                    <a:pt x="316102" y="654296"/>
                  </a:cubicBezTo>
                  <a:cubicBezTo>
                    <a:pt x="216068" y="654296"/>
                    <a:pt x="123136" y="633699"/>
                    <a:pt x="46047" y="598424"/>
                  </a:cubicBezTo>
                  <a:lnTo>
                    <a:pt x="0" y="572692"/>
                  </a:lnTo>
                  <a:lnTo>
                    <a:pt x="25437" y="558477"/>
                  </a:lnTo>
                  <a:cubicBezTo>
                    <a:pt x="112844" y="499275"/>
                    <a:pt x="166907" y="417488"/>
                    <a:pt x="166907" y="327148"/>
                  </a:cubicBezTo>
                  <a:cubicBezTo>
                    <a:pt x="166907" y="236809"/>
                    <a:pt x="112844" y="155022"/>
                    <a:pt x="25437" y="95819"/>
                  </a:cubicBezTo>
                  <a:lnTo>
                    <a:pt x="0" y="81604"/>
                  </a:lnTo>
                  <a:lnTo>
                    <a:pt x="46047" y="55872"/>
                  </a:lnTo>
                  <a:cubicBezTo>
                    <a:pt x="123136" y="20597"/>
                    <a:pt x="216068" y="0"/>
                    <a:pt x="316102" y="0"/>
                  </a:cubicBezTo>
                  <a:close/>
                </a:path>
              </a:pathLst>
            </a:custGeom>
            <a:ln w="19050">
              <a:solidFill>
                <a:srgbClr val="4F81BD"/>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B</a:t>
              </a:r>
            </a:p>
          </p:txBody>
        </p:sp>
      </p:grpSp>
      <p:grpSp>
        <p:nvGrpSpPr>
          <p:cNvPr id="8" name="组合 15"/>
          <p:cNvGrpSpPr/>
          <p:nvPr/>
        </p:nvGrpSpPr>
        <p:grpSpPr>
          <a:xfrm>
            <a:off x="5304000" y="2709000"/>
            <a:ext cx="1266656" cy="355263"/>
            <a:chOff x="3772888" y="2969244"/>
            <a:chExt cx="1598224" cy="654296"/>
          </a:xfrm>
        </p:grpSpPr>
        <p:sp>
          <p:nvSpPr>
            <p:cNvPr id="17" name="任意多边形: 形状 53"/>
            <p:cNvSpPr/>
            <p:nvPr/>
          </p:nvSpPr>
          <p:spPr>
            <a:xfrm>
              <a:off x="4405093" y="3050849"/>
              <a:ext cx="333815" cy="491088"/>
            </a:xfrm>
            <a:custGeom>
              <a:avLst/>
              <a:gdLst>
                <a:gd name="connsiteX0" fmla="*/ 166908 w 333815"/>
                <a:gd name="connsiteY0" fmla="*/ 0 h 491088"/>
                <a:gd name="connsiteX1" fmla="*/ 192345 w 333815"/>
                <a:gd name="connsiteY1" fmla="*/ 14215 h 491088"/>
                <a:gd name="connsiteX2" fmla="*/ 333815 w 333815"/>
                <a:gd name="connsiteY2" fmla="*/ 245544 h 491088"/>
                <a:gd name="connsiteX3" fmla="*/ 192345 w 333815"/>
                <a:gd name="connsiteY3" fmla="*/ 476873 h 491088"/>
                <a:gd name="connsiteX4" fmla="*/ 166908 w 333815"/>
                <a:gd name="connsiteY4" fmla="*/ 491088 h 491088"/>
                <a:gd name="connsiteX5" fmla="*/ 141470 w 333815"/>
                <a:gd name="connsiteY5" fmla="*/ 476873 h 491088"/>
                <a:gd name="connsiteX6" fmla="*/ 0 w 333815"/>
                <a:gd name="connsiteY6" fmla="*/ 245544 h 491088"/>
                <a:gd name="connsiteX7" fmla="*/ 141470 w 333815"/>
                <a:gd name="connsiteY7" fmla="*/ 14215 h 491088"/>
                <a:gd name="connsiteX8" fmla="*/ 166908 w 333815"/>
                <a:gd name="connsiteY8" fmla="*/ 0 h 49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815" h="491088">
                  <a:moveTo>
                    <a:pt x="166908" y="0"/>
                  </a:moveTo>
                  <a:lnTo>
                    <a:pt x="192345" y="14215"/>
                  </a:lnTo>
                  <a:cubicBezTo>
                    <a:pt x="279752" y="73418"/>
                    <a:pt x="333815" y="155205"/>
                    <a:pt x="333815" y="245544"/>
                  </a:cubicBezTo>
                  <a:cubicBezTo>
                    <a:pt x="333815" y="335884"/>
                    <a:pt x="279752" y="417671"/>
                    <a:pt x="192345" y="476873"/>
                  </a:cubicBezTo>
                  <a:lnTo>
                    <a:pt x="166908" y="491088"/>
                  </a:lnTo>
                  <a:lnTo>
                    <a:pt x="141470" y="476873"/>
                  </a:lnTo>
                  <a:cubicBezTo>
                    <a:pt x="54063" y="417671"/>
                    <a:pt x="0" y="335884"/>
                    <a:pt x="0" y="245544"/>
                  </a:cubicBezTo>
                  <a:cubicBezTo>
                    <a:pt x="0" y="155205"/>
                    <a:pt x="54063" y="73418"/>
                    <a:pt x="141470" y="14215"/>
                  </a:cubicBezTo>
                  <a:lnTo>
                    <a:pt x="166908" y="0"/>
                  </a:lnTo>
                  <a:close/>
                </a:path>
              </a:pathLst>
            </a:cu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 name="任意多边形: 形状 52"/>
            <p:cNvSpPr/>
            <p:nvPr/>
          </p:nvSpPr>
          <p:spPr>
            <a:xfrm>
              <a:off x="3772888" y="2969244"/>
              <a:ext cx="799113" cy="654296"/>
            </a:xfrm>
            <a:custGeom>
              <a:avLst/>
              <a:gdLst>
                <a:gd name="connsiteX0" fmla="*/ 483010 w 799113"/>
                <a:gd name="connsiteY0" fmla="*/ 0 h 654296"/>
                <a:gd name="connsiteX1" fmla="*/ 753065 w 799113"/>
                <a:gd name="connsiteY1" fmla="*/ 55872 h 654296"/>
                <a:gd name="connsiteX2" fmla="*/ 799113 w 799113"/>
                <a:gd name="connsiteY2" fmla="*/ 81604 h 654296"/>
                <a:gd name="connsiteX3" fmla="*/ 773675 w 799113"/>
                <a:gd name="connsiteY3" fmla="*/ 95819 h 654296"/>
                <a:gd name="connsiteX4" fmla="*/ 632205 w 799113"/>
                <a:gd name="connsiteY4" fmla="*/ 327148 h 654296"/>
                <a:gd name="connsiteX5" fmla="*/ 773675 w 799113"/>
                <a:gd name="connsiteY5" fmla="*/ 558477 h 654296"/>
                <a:gd name="connsiteX6" fmla="*/ 799113 w 799113"/>
                <a:gd name="connsiteY6" fmla="*/ 572692 h 654296"/>
                <a:gd name="connsiteX7" fmla="*/ 753065 w 799113"/>
                <a:gd name="connsiteY7" fmla="*/ 598424 h 654296"/>
                <a:gd name="connsiteX8" fmla="*/ 483010 w 799113"/>
                <a:gd name="connsiteY8" fmla="*/ 654296 h 654296"/>
                <a:gd name="connsiteX9" fmla="*/ 0 w 799113"/>
                <a:gd name="connsiteY9" fmla="*/ 327148 h 654296"/>
                <a:gd name="connsiteX10" fmla="*/ 483010 w 799113"/>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3" h="654296">
                  <a:moveTo>
                    <a:pt x="483010" y="0"/>
                  </a:moveTo>
                  <a:cubicBezTo>
                    <a:pt x="583045" y="0"/>
                    <a:pt x="675977" y="20597"/>
                    <a:pt x="753065" y="55872"/>
                  </a:cubicBezTo>
                  <a:lnTo>
                    <a:pt x="799113" y="81604"/>
                  </a:lnTo>
                  <a:lnTo>
                    <a:pt x="773675" y="95819"/>
                  </a:lnTo>
                  <a:cubicBezTo>
                    <a:pt x="686268" y="155022"/>
                    <a:pt x="632205" y="236809"/>
                    <a:pt x="632205" y="327148"/>
                  </a:cubicBezTo>
                  <a:cubicBezTo>
                    <a:pt x="632205" y="417488"/>
                    <a:pt x="686268" y="499275"/>
                    <a:pt x="773675" y="558477"/>
                  </a:cubicBezTo>
                  <a:lnTo>
                    <a:pt x="799113" y="572692"/>
                  </a:lnTo>
                  <a:lnTo>
                    <a:pt x="753065" y="598424"/>
                  </a:lnTo>
                  <a:cubicBezTo>
                    <a:pt x="675977" y="633699"/>
                    <a:pt x="583045" y="654296"/>
                    <a:pt x="483010" y="654296"/>
                  </a:cubicBezTo>
                  <a:cubicBezTo>
                    <a:pt x="216251" y="654296"/>
                    <a:pt x="0" y="507827"/>
                    <a:pt x="0" y="327148"/>
                  </a:cubicBezTo>
                  <a:cubicBezTo>
                    <a:pt x="0" y="146469"/>
                    <a:pt x="216251" y="0"/>
                    <a:pt x="483010" y="0"/>
                  </a:cubicBezTo>
                  <a:close/>
                </a:path>
              </a:pathLst>
            </a:custGeom>
            <a:ln w="19050">
              <a:solidFill>
                <a:srgbClr val="4F81BD"/>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a:t>
              </a:r>
            </a:p>
          </p:txBody>
        </p:sp>
        <p:sp>
          <p:nvSpPr>
            <p:cNvPr id="19" name="任意多边形: 形状 51"/>
            <p:cNvSpPr/>
            <p:nvPr/>
          </p:nvSpPr>
          <p:spPr>
            <a:xfrm>
              <a:off x="4572000" y="2969244"/>
              <a:ext cx="799112" cy="654296"/>
            </a:xfrm>
            <a:custGeom>
              <a:avLst/>
              <a:gdLst>
                <a:gd name="connsiteX0" fmla="*/ 316102 w 799112"/>
                <a:gd name="connsiteY0" fmla="*/ 0 h 654296"/>
                <a:gd name="connsiteX1" fmla="*/ 799112 w 799112"/>
                <a:gd name="connsiteY1" fmla="*/ 327148 h 654296"/>
                <a:gd name="connsiteX2" fmla="*/ 316102 w 799112"/>
                <a:gd name="connsiteY2" fmla="*/ 654296 h 654296"/>
                <a:gd name="connsiteX3" fmla="*/ 46047 w 799112"/>
                <a:gd name="connsiteY3" fmla="*/ 598424 h 654296"/>
                <a:gd name="connsiteX4" fmla="*/ 0 w 799112"/>
                <a:gd name="connsiteY4" fmla="*/ 572692 h 654296"/>
                <a:gd name="connsiteX5" fmla="*/ 25437 w 799112"/>
                <a:gd name="connsiteY5" fmla="*/ 558477 h 654296"/>
                <a:gd name="connsiteX6" fmla="*/ 166907 w 799112"/>
                <a:gd name="connsiteY6" fmla="*/ 327148 h 654296"/>
                <a:gd name="connsiteX7" fmla="*/ 25437 w 799112"/>
                <a:gd name="connsiteY7" fmla="*/ 95819 h 654296"/>
                <a:gd name="connsiteX8" fmla="*/ 0 w 799112"/>
                <a:gd name="connsiteY8" fmla="*/ 81604 h 654296"/>
                <a:gd name="connsiteX9" fmla="*/ 46047 w 799112"/>
                <a:gd name="connsiteY9" fmla="*/ 55872 h 654296"/>
                <a:gd name="connsiteX10" fmla="*/ 316102 w 799112"/>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2" h="654296">
                  <a:moveTo>
                    <a:pt x="316102" y="0"/>
                  </a:moveTo>
                  <a:cubicBezTo>
                    <a:pt x="582861" y="0"/>
                    <a:pt x="799112" y="146469"/>
                    <a:pt x="799112" y="327148"/>
                  </a:cubicBezTo>
                  <a:cubicBezTo>
                    <a:pt x="799112" y="507827"/>
                    <a:pt x="582861" y="654296"/>
                    <a:pt x="316102" y="654296"/>
                  </a:cubicBezTo>
                  <a:cubicBezTo>
                    <a:pt x="216068" y="654296"/>
                    <a:pt x="123136" y="633699"/>
                    <a:pt x="46047" y="598424"/>
                  </a:cubicBezTo>
                  <a:lnTo>
                    <a:pt x="0" y="572692"/>
                  </a:lnTo>
                  <a:lnTo>
                    <a:pt x="25437" y="558477"/>
                  </a:lnTo>
                  <a:cubicBezTo>
                    <a:pt x="112844" y="499275"/>
                    <a:pt x="166907" y="417488"/>
                    <a:pt x="166907" y="327148"/>
                  </a:cubicBezTo>
                  <a:cubicBezTo>
                    <a:pt x="166907" y="236809"/>
                    <a:pt x="112844" y="155022"/>
                    <a:pt x="25437" y="95819"/>
                  </a:cubicBezTo>
                  <a:lnTo>
                    <a:pt x="0" y="81604"/>
                  </a:lnTo>
                  <a:lnTo>
                    <a:pt x="46047" y="55872"/>
                  </a:lnTo>
                  <a:cubicBezTo>
                    <a:pt x="123136" y="20597"/>
                    <a:pt x="216068" y="0"/>
                    <a:pt x="316102" y="0"/>
                  </a:cubicBezTo>
                  <a:close/>
                </a:path>
              </a:pathLst>
            </a:cu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B</a:t>
              </a:r>
            </a:p>
          </p:txBody>
        </p:sp>
      </p:grpSp>
      <p:sp>
        <p:nvSpPr>
          <p:cNvPr id="20" name="文本框 54"/>
          <p:cNvSpPr txBox="1"/>
          <p:nvPr/>
        </p:nvSpPr>
        <p:spPr>
          <a:xfrm>
            <a:off x="7320000" y="1629000"/>
            <a:ext cx="25297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 * B :  A</a:t>
            </a:r>
            <a:r>
              <a:rPr kumimoji="0" lang="zh-CN" altLang="en-US"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和</a:t>
            </a: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B</a:t>
            </a:r>
            <a:r>
              <a:rPr kumimoji="0" lang="zh-CN" altLang="en-US"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同时出现</a:t>
            </a:r>
          </a:p>
        </p:txBody>
      </p:sp>
      <p:sp>
        <p:nvSpPr>
          <p:cNvPr id="21" name="文本框 55"/>
          <p:cNvSpPr txBox="1"/>
          <p:nvPr/>
        </p:nvSpPr>
        <p:spPr>
          <a:xfrm>
            <a:off x="7320000" y="2205000"/>
            <a:ext cx="3282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 + B</a:t>
            </a:r>
            <a:r>
              <a:rPr kumimoji="0" lang="zh-CN" altLang="en-US"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：或者</a:t>
            </a: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a:t>
            </a:r>
            <a:r>
              <a:rPr kumimoji="0" lang="zh-CN" altLang="en-US"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出现或者</a:t>
            </a: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B</a:t>
            </a:r>
            <a:r>
              <a:rPr kumimoji="0" lang="zh-CN" altLang="en-US"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出现</a:t>
            </a:r>
          </a:p>
        </p:txBody>
      </p:sp>
      <p:sp>
        <p:nvSpPr>
          <p:cNvPr id="22" name="文本框 56"/>
          <p:cNvSpPr txBox="1"/>
          <p:nvPr/>
        </p:nvSpPr>
        <p:spPr>
          <a:xfrm>
            <a:off x="7392000" y="2709000"/>
            <a:ext cx="3282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  ^ B</a:t>
            </a:r>
            <a:r>
              <a:rPr kumimoji="0" lang="zh-CN" altLang="en-US"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a:t>
            </a:r>
            <a:r>
              <a:rPr kumimoji="0" lang="zh-CN" altLang="en-US"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出现排除</a:t>
            </a: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B</a:t>
            </a:r>
            <a:endParaRPr kumimoji="0" lang="zh-CN" altLang="en-US"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23" name="图片 22"/>
          <p:cNvPicPr>
            <a:picLocks noChangeAspect="1"/>
          </p:cNvPicPr>
          <p:nvPr/>
        </p:nvPicPr>
        <p:blipFill>
          <a:blip r:embed="rId3"/>
          <a:stretch>
            <a:fillRect/>
          </a:stretch>
        </p:blipFill>
        <p:spPr>
          <a:xfrm>
            <a:off x="10726895" y="189000"/>
            <a:ext cx="1286933" cy="304800"/>
          </a:xfrm>
          <a:prstGeom prst="rect">
            <a:avLst/>
          </a:prstGeom>
        </p:spPr>
      </p:pic>
      <p:sp>
        <p:nvSpPr>
          <p:cNvPr id="24"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xmlns="" val="4089227609"/>
              </p:ext>
            </p:extLst>
          </p:nvPr>
        </p:nvGraphicFramePr>
        <p:xfrm>
          <a:off x="556924" y="1197000"/>
          <a:ext cx="11078153" cy="4855496"/>
        </p:xfrm>
        <a:graphic>
          <a:graphicData uri="http://schemas.openxmlformats.org/drawingml/2006/table">
            <a:tbl>
              <a:tblPr firstRow="1" bandRow="1">
                <a:tableStyleId>{69012ECD-51FC-41F1-AA8D-1B2483CD663E}</a:tableStyleId>
              </a:tblPr>
              <a:tblGrid>
                <a:gridCol w="1656049"/>
                <a:gridCol w="2481507"/>
                <a:gridCol w="6940597"/>
              </a:tblGrid>
              <a:tr h="640080">
                <a:tc>
                  <a:txBody>
                    <a:bodyPr/>
                    <a:lstStyle/>
                    <a:p>
                      <a:pPr algn="ctr"/>
                      <a:r>
                        <a:rPr lang="zh-CN" altLang="en-US" sz="1900" dirty="0" smtClean="0">
                          <a:latin typeface="微软雅黑" pitchFamily="34" charset="-122"/>
                          <a:ea typeface="微软雅黑" pitchFamily="34" charset="-122"/>
                        </a:rPr>
                        <a:t>其他操作符</a:t>
                      </a:r>
                      <a:endParaRPr lang="zh-CN" altLang="en-US" sz="1900" dirty="0">
                        <a:solidFill>
                          <a:schemeClr val="tx1"/>
                        </a:solidFill>
                        <a:latin typeface="微软雅黑" pitchFamily="34" charset="-122"/>
                        <a:ea typeface="微软雅黑" pitchFamily="34" charset="-122"/>
                      </a:endParaRPr>
                    </a:p>
                  </a:txBody>
                  <a:tcPr marL="112541" marR="112541"/>
                </a:tc>
                <a:tc>
                  <a:txBody>
                    <a:bodyPr/>
                    <a:lstStyle/>
                    <a:p>
                      <a:pPr algn="ctr"/>
                      <a:r>
                        <a:rPr lang="zh-CN" altLang="en-US" sz="1900" dirty="0" smtClean="0">
                          <a:latin typeface="微软雅黑" pitchFamily="34" charset="-122"/>
                          <a:ea typeface="微软雅黑" pitchFamily="34" charset="-122"/>
                        </a:rPr>
                        <a:t>含义</a:t>
                      </a:r>
                      <a:endParaRPr lang="zh-CN" altLang="en-US" sz="1900" dirty="0">
                        <a:solidFill>
                          <a:schemeClr val="tx1"/>
                        </a:solidFill>
                        <a:latin typeface="微软雅黑" pitchFamily="34" charset="-122"/>
                        <a:ea typeface="微软雅黑" pitchFamily="34" charset="-122"/>
                      </a:endParaRPr>
                    </a:p>
                  </a:txBody>
                  <a:tcPr marL="112541" marR="112541"/>
                </a:tc>
                <a:tc>
                  <a:txBody>
                    <a:bodyPr/>
                    <a:lstStyle/>
                    <a:p>
                      <a:pPr algn="ctr"/>
                      <a:r>
                        <a:rPr lang="zh-CN" altLang="en-US" sz="1900" dirty="0" smtClean="0">
                          <a:latin typeface="微软雅黑" pitchFamily="34" charset="-122"/>
                          <a:ea typeface="微软雅黑" pitchFamily="34" charset="-122"/>
                        </a:rPr>
                        <a:t>举例</a:t>
                      </a:r>
                      <a:endParaRPr lang="zh-CN" altLang="en-US" sz="1900" dirty="0">
                        <a:solidFill>
                          <a:schemeClr val="tx1"/>
                        </a:solidFill>
                        <a:latin typeface="微软雅黑" pitchFamily="34" charset="-122"/>
                        <a:ea typeface="微软雅黑" pitchFamily="34" charset="-122"/>
                      </a:endParaRPr>
                    </a:p>
                  </a:txBody>
                  <a:tcPr marL="112541" marR="112541"/>
                </a:tc>
              </a:tr>
              <a:tr h="432048">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900" dirty="0" smtClean="0">
                          <a:latin typeface="微软雅黑" pitchFamily="34" charset="-122"/>
                          <a:ea typeface="微软雅黑" pitchFamily="34" charset="-122"/>
                        </a:rPr>
                        <a:t>括号（）</a:t>
                      </a:r>
                      <a:endParaRPr lang="zh-CN" altLang="en-US" sz="1900" b="1" dirty="0" smtClean="0">
                        <a:solidFill>
                          <a:srgbClr val="C00000"/>
                        </a:solidFill>
                        <a:latin typeface="微软雅黑" pitchFamily="34" charset="-122"/>
                        <a:ea typeface="微软雅黑" pitchFamily="34" charset="-122"/>
                      </a:endParaRPr>
                    </a:p>
                  </a:txBody>
                  <a:tcPr marL="112541" marR="112541"/>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900" dirty="0" smtClean="0">
                          <a:latin typeface="微软雅黑" pitchFamily="34" charset="-122"/>
                          <a:ea typeface="微软雅黑" pitchFamily="34" charset="-122"/>
                        </a:rPr>
                        <a:t>表示优先级关系</a:t>
                      </a:r>
                      <a:endParaRPr lang="zh-CN" altLang="en-US" sz="1900" b="1" dirty="0" smtClean="0">
                        <a:solidFill>
                          <a:srgbClr val="C00000"/>
                        </a:solidFill>
                        <a:latin typeface="微软雅黑" pitchFamily="34" charset="-122"/>
                        <a:ea typeface="微软雅黑" pitchFamily="34" charset="-122"/>
                      </a:endParaRPr>
                    </a:p>
                  </a:txBody>
                  <a:tcPr marL="112541" marR="112541"/>
                </a:tc>
                <a:tc>
                  <a:txBody>
                    <a:bodyPr/>
                    <a:lstStyle/>
                    <a:p>
                      <a:r>
                        <a:rPr lang="en-US" altLang="zh-CN" sz="1900" dirty="0" smtClean="0">
                          <a:latin typeface="微软雅黑" pitchFamily="34" charset="-122"/>
                          <a:ea typeface="微软雅黑" pitchFamily="34" charset="-122"/>
                        </a:rPr>
                        <a:t>(</a:t>
                      </a:r>
                      <a:r>
                        <a:rPr lang="zh-CN" altLang="en-US" sz="1900" dirty="0" smtClean="0">
                          <a:latin typeface="微软雅黑" pitchFamily="34" charset="-122"/>
                          <a:ea typeface="微软雅黑" pitchFamily="34" charset="-122"/>
                        </a:rPr>
                        <a:t>慢性病</a:t>
                      </a:r>
                      <a:r>
                        <a:rPr lang="en-US" altLang="zh-CN" sz="1900" dirty="0" smtClean="0">
                          <a:latin typeface="微软雅黑" pitchFamily="34" charset="-122"/>
                          <a:ea typeface="微软雅黑" pitchFamily="34" charset="-122"/>
                        </a:rPr>
                        <a:t>+</a:t>
                      </a:r>
                      <a:r>
                        <a:rPr lang="zh-CN" altLang="en-US" sz="1900" dirty="0" smtClean="0">
                          <a:latin typeface="微软雅黑" pitchFamily="34" charset="-122"/>
                          <a:ea typeface="微软雅黑" pitchFamily="34" charset="-122"/>
                        </a:rPr>
                        <a:t>健康管理</a:t>
                      </a:r>
                      <a:r>
                        <a:rPr lang="en-US" altLang="zh-CN" sz="1900" dirty="0" smtClean="0">
                          <a:latin typeface="微软雅黑" pitchFamily="34" charset="-122"/>
                          <a:ea typeface="微软雅黑" pitchFamily="34" charset="-122"/>
                        </a:rPr>
                        <a:t>) and</a:t>
                      </a:r>
                      <a:r>
                        <a:rPr lang="en-US" altLang="zh-CN" sz="1900" baseline="0" dirty="0" smtClean="0">
                          <a:latin typeface="微软雅黑" pitchFamily="34" charset="-122"/>
                          <a:ea typeface="微软雅黑" pitchFamily="34" charset="-122"/>
                        </a:rPr>
                        <a:t> </a:t>
                      </a:r>
                      <a:r>
                        <a:rPr lang="zh-CN" altLang="en-US" sz="1900" baseline="0" dirty="0" smtClean="0">
                          <a:latin typeface="微软雅黑" pitchFamily="34" charset="-122"/>
                          <a:ea typeface="微软雅黑" pitchFamily="34" charset="-122"/>
                        </a:rPr>
                        <a:t>体检</a:t>
                      </a:r>
                      <a:endParaRPr lang="zh-CN" altLang="en-US" sz="1900" b="1" dirty="0">
                        <a:solidFill>
                          <a:srgbClr val="C00000"/>
                        </a:solidFill>
                        <a:latin typeface="微软雅黑" pitchFamily="34" charset="-122"/>
                        <a:ea typeface="微软雅黑" pitchFamily="34" charset="-122"/>
                      </a:endParaRPr>
                    </a:p>
                  </a:txBody>
                  <a:tcPr marL="112541" marR="112541"/>
                </a:tc>
              </a:tr>
              <a:tr h="6604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900" dirty="0" smtClean="0">
                          <a:latin typeface="微软雅黑" pitchFamily="34" charset="-122"/>
                          <a:ea typeface="微软雅黑" pitchFamily="34" charset="-122"/>
                        </a:rPr>
                        <a:t>引号“”</a:t>
                      </a:r>
                      <a:endParaRPr lang="zh-CN" altLang="en-US" sz="1900" b="1" dirty="0" smtClean="0">
                        <a:solidFill>
                          <a:srgbClr val="C00000"/>
                        </a:solidFill>
                        <a:latin typeface="微软雅黑" pitchFamily="34" charset="-122"/>
                        <a:ea typeface="微软雅黑" pitchFamily="34" charset="-122"/>
                      </a:endParaRPr>
                    </a:p>
                  </a:txBody>
                  <a:tcPr marL="112541" marR="112541"/>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900" dirty="0" smtClean="0">
                          <a:latin typeface="微软雅黑" pitchFamily="34" charset="-122"/>
                          <a:ea typeface="微软雅黑" pitchFamily="34" charset="-122"/>
                        </a:rPr>
                        <a:t>表示精确匹配检索</a:t>
                      </a:r>
                      <a:endParaRPr lang="zh-CN" altLang="en-US" sz="1900" b="1" dirty="0" smtClean="0">
                        <a:solidFill>
                          <a:srgbClr val="C00000"/>
                        </a:solidFill>
                        <a:latin typeface="微软雅黑" pitchFamily="34" charset="-122"/>
                        <a:ea typeface="微软雅黑" pitchFamily="34" charset="-122"/>
                      </a:endParaRPr>
                    </a:p>
                  </a:txBody>
                  <a:tcPr marL="112541" marR="112541"/>
                </a:tc>
                <a:tc>
                  <a:txBody>
                    <a:bodyPr/>
                    <a:lstStyle/>
                    <a:p>
                      <a:pPr marL="0" marR="0" lvl="5" indent="0" algn="l" defTabSz="914400" rtl="0" eaLnBrk="1" fontAlgn="auto" latinLnBrk="0" hangingPunct="1">
                        <a:lnSpc>
                          <a:spcPct val="100000"/>
                        </a:lnSpc>
                        <a:spcBef>
                          <a:spcPts val="0"/>
                        </a:spcBef>
                        <a:spcAft>
                          <a:spcPts val="0"/>
                        </a:spcAft>
                        <a:buClrTx/>
                        <a:buSzTx/>
                        <a:buFontTx/>
                        <a:buNone/>
                        <a:tabLst/>
                        <a:defRPr/>
                      </a:pPr>
                      <a:r>
                        <a:rPr lang="zh-CN" altLang="zh-CN" sz="1900" kern="1200" dirty="0" smtClean="0">
                          <a:effectLst/>
                          <a:latin typeface="微软雅黑" pitchFamily="34" charset="-122"/>
                          <a:ea typeface="微软雅黑" pitchFamily="34" charset="-122"/>
                        </a:rPr>
                        <a:t>标题中精确包含“</a:t>
                      </a:r>
                      <a:r>
                        <a:rPr lang="zh-CN" altLang="en-US" sz="1900" dirty="0" smtClean="0">
                          <a:latin typeface="微软雅黑" pitchFamily="34" charset="-122"/>
                          <a:ea typeface="微软雅黑" pitchFamily="34" charset="-122"/>
                        </a:rPr>
                        <a:t>慢性病</a:t>
                      </a:r>
                      <a:r>
                        <a:rPr lang="zh-CN" altLang="zh-CN" sz="1900" kern="1200" dirty="0" smtClean="0">
                          <a:effectLst/>
                          <a:latin typeface="微软雅黑" pitchFamily="34" charset="-122"/>
                          <a:ea typeface="微软雅黑" pitchFamily="34" charset="-122"/>
                        </a:rPr>
                        <a:t>”的检索</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900" dirty="0" smtClean="0">
                          <a:latin typeface="微软雅黑" pitchFamily="34" charset="-122"/>
                          <a:ea typeface="微软雅黑" pitchFamily="34" charset="-122"/>
                        </a:rPr>
                        <a:t>标题</a:t>
                      </a:r>
                      <a:r>
                        <a:rPr lang="en-US" altLang="zh-CN" sz="1900" dirty="0" smtClean="0">
                          <a:latin typeface="微软雅黑" pitchFamily="34" charset="-122"/>
                          <a:ea typeface="微软雅黑" pitchFamily="34" charset="-122"/>
                        </a:rPr>
                        <a:t>:“</a:t>
                      </a:r>
                      <a:r>
                        <a:rPr lang="zh-CN" altLang="en-US" sz="1900" dirty="0" smtClean="0">
                          <a:latin typeface="微软雅黑" pitchFamily="34" charset="-122"/>
                          <a:ea typeface="微软雅黑" pitchFamily="34" charset="-122"/>
                        </a:rPr>
                        <a:t>慢性病</a:t>
                      </a:r>
                      <a:r>
                        <a:rPr lang="en-US" altLang="zh-CN" sz="1900" dirty="0" smtClean="0">
                          <a:latin typeface="微软雅黑" pitchFamily="34" charset="-122"/>
                          <a:ea typeface="微软雅黑" pitchFamily="34" charset="-122"/>
                        </a:rPr>
                        <a:t>"</a:t>
                      </a:r>
                      <a:endParaRPr lang="en-US" altLang="zh-CN" sz="1900" b="1" dirty="0" smtClean="0">
                        <a:solidFill>
                          <a:srgbClr val="C00000"/>
                        </a:solidFill>
                        <a:latin typeface="微软雅黑" pitchFamily="34" charset="-122"/>
                        <a:ea typeface="微软雅黑" pitchFamily="34" charset="-122"/>
                      </a:endParaRPr>
                    </a:p>
                  </a:txBody>
                  <a:tcPr marL="112541" marR="112541"/>
                </a:tc>
              </a:tr>
              <a:tr h="826808">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900" dirty="0" smtClean="0">
                          <a:latin typeface="微软雅黑" pitchFamily="34" charset="-122"/>
                          <a:ea typeface="微软雅黑" pitchFamily="34" charset="-122"/>
                        </a:rPr>
                        <a:t>问号？</a:t>
                      </a:r>
                      <a:endParaRPr lang="en-US" altLang="zh-CN" sz="1900" dirty="0" smtClean="0">
                        <a:latin typeface="微软雅黑" pitchFamily="34" charset="-122"/>
                        <a:ea typeface="微软雅黑" pitchFamily="34" charset="-122"/>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900" dirty="0" smtClean="0">
                          <a:latin typeface="微软雅黑" pitchFamily="34" charset="-122"/>
                          <a:ea typeface="微软雅黑" pitchFamily="34" charset="-122"/>
                        </a:rPr>
                        <a:t>百分号</a:t>
                      </a:r>
                      <a:r>
                        <a:rPr lang="en-US" altLang="zh-CN" sz="1900" dirty="0" smtClean="0">
                          <a:latin typeface="微软雅黑" pitchFamily="34" charset="-122"/>
                          <a:ea typeface="微软雅黑" pitchFamily="34" charset="-122"/>
                        </a:rPr>
                        <a:t>%</a:t>
                      </a:r>
                      <a:endParaRPr lang="zh-CN" altLang="en-US" sz="1900" b="1" dirty="0" smtClean="0">
                        <a:solidFill>
                          <a:srgbClr val="C00000"/>
                        </a:solidFill>
                        <a:latin typeface="微软雅黑" pitchFamily="34" charset="-122"/>
                        <a:ea typeface="微软雅黑" pitchFamily="34" charset="-122"/>
                      </a:endParaRPr>
                    </a:p>
                  </a:txBody>
                  <a:tcPr marL="112541" marR="112541"/>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900" dirty="0" smtClean="0">
                          <a:latin typeface="微软雅黑" pitchFamily="34" charset="-122"/>
                          <a:ea typeface="微软雅黑" pitchFamily="34" charset="-122"/>
                        </a:rPr>
                        <a:t>表示截词检索</a:t>
                      </a:r>
                      <a:endParaRPr lang="zh-CN" altLang="en-US" sz="1900" b="1" dirty="0" smtClean="0">
                        <a:solidFill>
                          <a:srgbClr val="C00000"/>
                        </a:solidFill>
                        <a:latin typeface="微软雅黑" pitchFamily="34" charset="-122"/>
                        <a:ea typeface="微软雅黑" pitchFamily="34" charset="-122"/>
                      </a:endParaRPr>
                    </a:p>
                  </a:txBody>
                  <a:tcPr marL="112541" marR="112541"/>
                </a:tc>
                <a:tc>
                  <a:txBody>
                    <a:bodyPr/>
                    <a:lstStyle/>
                    <a:p>
                      <a:r>
                        <a:rPr lang="zh-CN" altLang="zh-CN" sz="1900" kern="1200" dirty="0" smtClean="0">
                          <a:effectLst/>
                          <a:latin typeface="微软雅黑" pitchFamily="34" charset="-122"/>
                          <a:ea typeface="微软雅黑" pitchFamily="34" charset="-122"/>
                        </a:rPr>
                        <a:t>搜索“信息资源？索”，系统可实现包括信息资源检索、信息资源搜索、信息资源探索的文献。</a:t>
                      </a:r>
                      <a:endParaRPr lang="zh-CN" altLang="en-US" sz="1900" b="0" kern="1200" dirty="0">
                        <a:solidFill>
                          <a:schemeClr val="dk1"/>
                        </a:solidFill>
                        <a:effectLst/>
                        <a:latin typeface="微软雅黑" pitchFamily="34" charset="-122"/>
                        <a:ea typeface="微软雅黑" pitchFamily="34" charset="-122"/>
                        <a:cs typeface="+mn-cs"/>
                      </a:endParaRPr>
                    </a:p>
                  </a:txBody>
                  <a:tcPr marL="112541" marR="112541"/>
                </a:tc>
              </a:tr>
              <a:tr h="22860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900" dirty="0" smtClean="0">
                          <a:latin typeface="微软雅黑" pitchFamily="34" charset="-122"/>
                          <a:ea typeface="微软雅黑" pitchFamily="34" charset="-122"/>
                        </a:rPr>
                        <a:t>破折号</a:t>
                      </a:r>
                      <a:r>
                        <a:rPr lang="en-US" altLang="zh-CN" sz="1900" dirty="0" smtClean="0">
                          <a:latin typeface="微软雅黑" pitchFamily="34" charset="-122"/>
                          <a:ea typeface="微软雅黑" pitchFamily="34" charset="-122"/>
                        </a:rPr>
                        <a:t>—</a:t>
                      </a:r>
                      <a:endParaRPr lang="zh-CN" altLang="en-US" sz="1900" b="1" dirty="0" smtClean="0">
                        <a:solidFill>
                          <a:srgbClr val="C00000"/>
                        </a:solidFill>
                        <a:latin typeface="微软雅黑" pitchFamily="34" charset="-122"/>
                        <a:ea typeface="微软雅黑" pitchFamily="34" charset="-122"/>
                      </a:endParaRPr>
                    </a:p>
                  </a:txBody>
                  <a:tcPr marL="112541" marR="112541"/>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sz="1900" dirty="0" smtClean="0">
                          <a:latin typeface="微软雅黑" pitchFamily="34" charset="-122"/>
                          <a:ea typeface="微软雅黑" pitchFamily="34" charset="-122"/>
                        </a:rPr>
                        <a:t>限定年份</a:t>
                      </a:r>
                      <a:endParaRPr lang="zh-CN" altLang="en-US" sz="1900" b="1" dirty="0" smtClean="0">
                        <a:solidFill>
                          <a:srgbClr val="C00000"/>
                        </a:solidFill>
                        <a:latin typeface="微软雅黑" pitchFamily="34" charset="-122"/>
                        <a:ea typeface="微软雅黑" pitchFamily="34" charset="-122"/>
                      </a:endParaRPr>
                    </a:p>
                  </a:txBody>
                  <a:tcPr marL="112541" marR="112541"/>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zh-CN" altLang="zh-CN" sz="1900" kern="1200" dirty="0" smtClean="0">
                          <a:effectLst/>
                          <a:latin typeface="微软雅黑" pitchFamily="34" charset="-122"/>
                          <a:ea typeface="微软雅黑" pitchFamily="34" charset="-122"/>
                        </a:rPr>
                        <a:t>在日期类型上使用表示当前检索的所限定年份范围的闭区间</a:t>
                      </a:r>
                    </a:p>
                    <a:p>
                      <a:r>
                        <a:rPr lang="zh-CN" altLang="en-US" sz="1900" kern="1200" dirty="0" smtClean="0">
                          <a:effectLst/>
                          <a:latin typeface="微软雅黑" pitchFamily="34" charset="-122"/>
                          <a:ea typeface="微软雅黑" pitchFamily="34" charset="-122"/>
                        </a:rPr>
                        <a:t>● </a:t>
                      </a:r>
                      <a:r>
                        <a:rPr lang="zh-CN" altLang="zh-CN" sz="1900" kern="1200" dirty="0" smtClean="0">
                          <a:effectLst/>
                          <a:latin typeface="微软雅黑" pitchFamily="34" charset="-122"/>
                          <a:ea typeface="微软雅黑" pitchFamily="34" charset="-122"/>
                        </a:rPr>
                        <a:t>检索</a:t>
                      </a:r>
                      <a:r>
                        <a:rPr lang="en-US" altLang="zh-CN" sz="1900" kern="1200" dirty="0" smtClean="0">
                          <a:effectLst/>
                          <a:latin typeface="微软雅黑" pitchFamily="34" charset="-122"/>
                          <a:ea typeface="微软雅黑" pitchFamily="34" charset="-122"/>
                        </a:rPr>
                        <a:t>2004</a:t>
                      </a:r>
                      <a:r>
                        <a:rPr lang="zh-CN" altLang="zh-CN" sz="1900" kern="1200" dirty="0" smtClean="0">
                          <a:effectLst/>
                          <a:latin typeface="微软雅黑" pitchFamily="34" charset="-122"/>
                          <a:ea typeface="微软雅黑" pitchFamily="34" charset="-122"/>
                        </a:rPr>
                        <a:t>年到</a:t>
                      </a:r>
                      <a:r>
                        <a:rPr lang="en-US" altLang="zh-CN" sz="1900" kern="1200" dirty="0" smtClean="0">
                          <a:effectLst/>
                          <a:latin typeface="微软雅黑" pitchFamily="34" charset="-122"/>
                          <a:ea typeface="微软雅黑" pitchFamily="34" charset="-122"/>
                        </a:rPr>
                        <a:t>2008</a:t>
                      </a:r>
                      <a:r>
                        <a:rPr lang="zh-CN" altLang="zh-CN" sz="1900" kern="1200" dirty="0" smtClean="0">
                          <a:effectLst/>
                          <a:latin typeface="微软雅黑" pitchFamily="34" charset="-122"/>
                          <a:ea typeface="微软雅黑" pitchFamily="34" charset="-122"/>
                        </a:rPr>
                        <a:t>年的</a:t>
                      </a:r>
                      <a:r>
                        <a:rPr lang="zh-CN" altLang="en-US" sz="1900" kern="1200" dirty="0" smtClean="0">
                          <a:effectLst/>
                          <a:latin typeface="微软雅黑" pitchFamily="34" charset="-122"/>
                          <a:ea typeface="微软雅黑" pitchFamily="34" charset="-122"/>
                        </a:rPr>
                        <a:t>家庭体检成本</a:t>
                      </a:r>
                      <a:endParaRPr lang="en-US" altLang="zh-CN" sz="1900" kern="1200" dirty="0" smtClean="0">
                        <a:effectLst/>
                        <a:latin typeface="微软雅黑" pitchFamily="34" charset="-122"/>
                        <a:ea typeface="微软雅黑" pitchFamily="34" charset="-122"/>
                      </a:endParaRPr>
                    </a:p>
                    <a:p>
                      <a:r>
                        <a:rPr lang="zh-CN" altLang="en-US" sz="1900" kern="1200" dirty="0" smtClean="0">
                          <a:effectLst/>
                          <a:latin typeface="微软雅黑" pitchFamily="34" charset="-122"/>
                          <a:ea typeface="微软雅黑" pitchFamily="34" charset="-122"/>
                        </a:rPr>
                        <a:t>    家庭体检成本</a:t>
                      </a:r>
                      <a:r>
                        <a:rPr lang="en-US" altLang="zh-CN" sz="1900" dirty="0" smtClean="0">
                          <a:effectLst/>
                          <a:latin typeface="微软雅黑" pitchFamily="34" charset="-122"/>
                          <a:ea typeface="微软雅黑" pitchFamily="34" charset="-122"/>
                        </a:rPr>
                        <a:t>* </a:t>
                      </a:r>
                      <a:r>
                        <a:rPr lang="zh-CN" altLang="zh-CN" sz="1900" kern="1200" dirty="0" smtClean="0">
                          <a:effectLst/>
                          <a:latin typeface="微软雅黑" pitchFamily="34" charset="-122"/>
                          <a:ea typeface="微软雅黑" pitchFamily="34" charset="-122"/>
                        </a:rPr>
                        <a:t>日期</a:t>
                      </a:r>
                      <a:r>
                        <a:rPr lang="en-US" altLang="zh-CN" sz="1900" dirty="0" smtClean="0">
                          <a:effectLst/>
                          <a:latin typeface="微软雅黑" pitchFamily="34" charset="-122"/>
                          <a:ea typeface="微软雅黑" pitchFamily="34" charset="-122"/>
                        </a:rPr>
                        <a:t>:2004-2008</a:t>
                      </a:r>
                    </a:p>
                    <a:p>
                      <a:r>
                        <a:rPr lang="zh-CN" altLang="en-US" sz="1900" kern="1200" dirty="0" smtClean="0">
                          <a:effectLst/>
                          <a:latin typeface="微软雅黑" pitchFamily="34" charset="-122"/>
                          <a:ea typeface="微软雅黑" pitchFamily="34" charset="-122"/>
                        </a:rPr>
                        <a:t>● </a:t>
                      </a:r>
                      <a:r>
                        <a:rPr lang="zh-CN" altLang="zh-CN" sz="1900" kern="1200" dirty="0" smtClean="0">
                          <a:effectLst/>
                          <a:latin typeface="微软雅黑" pitchFamily="34" charset="-122"/>
                          <a:ea typeface="微软雅黑" pitchFamily="34" charset="-122"/>
                        </a:rPr>
                        <a:t>检索</a:t>
                      </a:r>
                      <a:r>
                        <a:rPr lang="en-US" altLang="zh-CN" sz="1900" kern="1200" dirty="0" smtClean="0">
                          <a:effectLst/>
                          <a:latin typeface="微软雅黑" pitchFamily="34" charset="-122"/>
                          <a:ea typeface="微软雅黑" pitchFamily="34" charset="-122"/>
                        </a:rPr>
                        <a:t>2004</a:t>
                      </a:r>
                      <a:r>
                        <a:rPr lang="zh-CN" altLang="zh-CN" sz="1900" kern="1200" dirty="0" smtClean="0">
                          <a:effectLst/>
                          <a:latin typeface="微软雅黑" pitchFamily="34" charset="-122"/>
                          <a:ea typeface="微软雅黑" pitchFamily="34" charset="-122"/>
                        </a:rPr>
                        <a:t>年以来</a:t>
                      </a:r>
                      <a:r>
                        <a:rPr lang="zh-CN" altLang="en-US" sz="1900" kern="1200" dirty="0" smtClean="0">
                          <a:effectLst/>
                          <a:latin typeface="微软雅黑" pitchFamily="34" charset="-122"/>
                          <a:ea typeface="微软雅黑" pitchFamily="34" charset="-122"/>
                        </a:rPr>
                        <a:t>家庭体检成本</a:t>
                      </a:r>
                      <a:endParaRPr lang="en-US" altLang="zh-CN" sz="1900" kern="1200" dirty="0" smtClean="0">
                        <a:effectLst/>
                        <a:latin typeface="微软雅黑" pitchFamily="34" charset="-122"/>
                        <a:ea typeface="微软雅黑" pitchFamily="34" charset="-122"/>
                      </a:endParaRPr>
                    </a:p>
                    <a:p>
                      <a:r>
                        <a:rPr lang="zh-CN" altLang="en-US" sz="1900" kern="1200" dirty="0" smtClean="0">
                          <a:effectLst/>
                          <a:latin typeface="微软雅黑" pitchFamily="34" charset="-122"/>
                          <a:ea typeface="微软雅黑" pitchFamily="34" charset="-122"/>
                        </a:rPr>
                        <a:t>    家庭体检成本 </a:t>
                      </a:r>
                      <a:r>
                        <a:rPr lang="en-US" altLang="zh-CN" sz="1900" dirty="0" smtClean="0">
                          <a:effectLst/>
                          <a:latin typeface="微软雅黑" pitchFamily="34" charset="-122"/>
                          <a:ea typeface="微软雅黑" pitchFamily="34" charset="-122"/>
                        </a:rPr>
                        <a:t>* </a:t>
                      </a:r>
                      <a:r>
                        <a:rPr lang="zh-CN" altLang="zh-CN" sz="1900" kern="1200" dirty="0" smtClean="0">
                          <a:effectLst/>
                          <a:latin typeface="微软雅黑" pitchFamily="34" charset="-122"/>
                          <a:ea typeface="微软雅黑" pitchFamily="34" charset="-122"/>
                        </a:rPr>
                        <a:t>日期</a:t>
                      </a:r>
                      <a:r>
                        <a:rPr lang="en-US" altLang="zh-CN" sz="1900" dirty="0" smtClean="0">
                          <a:effectLst/>
                          <a:latin typeface="微软雅黑" pitchFamily="34" charset="-122"/>
                          <a:ea typeface="微软雅黑" pitchFamily="34" charset="-122"/>
                        </a:rPr>
                        <a:t>:2004-</a:t>
                      </a:r>
                    </a:p>
                    <a:p>
                      <a:r>
                        <a:rPr lang="zh-CN" altLang="en-US" sz="1900" kern="1200" dirty="0" smtClean="0">
                          <a:effectLst/>
                          <a:latin typeface="微软雅黑" pitchFamily="34" charset="-122"/>
                          <a:ea typeface="微软雅黑" pitchFamily="34" charset="-122"/>
                        </a:rPr>
                        <a:t>● </a:t>
                      </a:r>
                      <a:r>
                        <a:rPr lang="zh-CN" altLang="zh-CN" sz="1900" kern="1200" dirty="0" smtClean="0">
                          <a:effectLst/>
                          <a:latin typeface="微软雅黑" pitchFamily="34" charset="-122"/>
                          <a:ea typeface="微软雅黑" pitchFamily="34" charset="-122"/>
                        </a:rPr>
                        <a:t>检索到</a:t>
                      </a:r>
                      <a:r>
                        <a:rPr lang="en-US" altLang="zh-CN" sz="1900" kern="1200" dirty="0" smtClean="0">
                          <a:effectLst/>
                          <a:latin typeface="微软雅黑" pitchFamily="34" charset="-122"/>
                          <a:ea typeface="微软雅黑" pitchFamily="34" charset="-122"/>
                        </a:rPr>
                        <a:t>2008</a:t>
                      </a:r>
                      <a:r>
                        <a:rPr lang="zh-CN" altLang="zh-CN" sz="1900" kern="1200" dirty="0" smtClean="0">
                          <a:effectLst/>
                          <a:latin typeface="微软雅黑" pitchFamily="34" charset="-122"/>
                          <a:ea typeface="微软雅黑" pitchFamily="34" charset="-122"/>
                        </a:rPr>
                        <a:t>年为止</a:t>
                      </a:r>
                      <a:r>
                        <a:rPr lang="zh-CN" altLang="en-US" sz="1900" kern="1200" dirty="0" smtClean="0">
                          <a:effectLst/>
                          <a:latin typeface="微软雅黑" pitchFamily="34" charset="-122"/>
                          <a:ea typeface="微软雅黑" pitchFamily="34" charset="-122"/>
                        </a:rPr>
                        <a:t>家庭体检成本</a:t>
                      </a:r>
                      <a:endParaRPr lang="zh-CN" altLang="zh-CN" sz="1900" dirty="0" smtClean="0">
                        <a:effectLst/>
                        <a:latin typeface="微软雅黑" pitchFamily="34" charset="-122"/>
                        <a:ea typeface="微软雅黑" pitchFamily="34" charset="-122"/>
                      </a:endParaRPr>
                    </a:p>
                    <a:p>
                      <a:r>
                        <a:rPr lang="zh-CN" altLang="en-US" sz="1900" kern="1200" dirty="0" smtClean="0">
                          <a:effectLst/>
                          <a:latin typeface="微软雅黑" pitchFamily="34" charset="-122"/>
                          <a:ea typeface="微软雅黑" pitchFamily="34" charset="-122"/>
                        </a:rPr>
                        <a:t>    家庭体检成本 </a:t>
                      </a:r>
                      <a:r>
                        <a:rPr lang="en-US" altLang="zh-CN" sz="1900" kern="1200" dirty="0" smtClean="0">
                          <a:effectLst/>
                          <a:latin typeface="微软雅黑" pitchFamily="34" charset="-122"/>
                          <a:ea typeface="微软雅黑" pitchFamily="34" charset="-122"/>
                        </a:rPr>
                        <a:t>* </a:t>
                      </a:r>
                      <a:r>
                        <a:rPr lang="zh-CN" altLang="zh-CN" sz="1900" kern="1200" dirty="0" smtClean="0">
                          <a:effectLst/>
                          <a:latin typeface="微软雅黑" pitchFamily="34" charset="-122"/>
                          <a:ea typeface="微软雅黑" pitchFamily="34" charset="-122"/>
                        </a:rPr>
                        <a:t>日期</a:t>
                      </a:r>
                      <a:r>
                        <a:rPr lang="en-US" altLang="zh-CN" sz="1900" kern="1200" dirty="0" smtClean="0">
                          <a:effectLst/>
                          <a:latin typeface="微软雅黑" pitchFamily="34" charset="-122"/>
                          <a:ea typeface="微软雅黑" pitchFamily="34" charset="-122"/>
                        </a:rPr>
                        <a:t>:-2008</a:t>
                      </a:r>
                      <a:endParaRPr lang="zh-CN" altLang="en-US" sz="1900" b="1" dirty="0">
                        <a:solidFill>
                          <a:srgbClr val="C00000"/>
                        </a:solidFill>
                        <a:latin typeface="微软雅黑" pitchFamily="34" charset="-122"/>
                        <a:ea typeface="微软雅黑" pitchFamily="34" charset="-122"/>
                      </a:endParaRPr>
                    </a:p>
                  </a:txBody>
                  <a:tcPr marL="112541" marR="112541"/>
                </a:tc>
              </a:tr>
            </a:tbl>
          </a:graphicData>
        </a:graphic>
      </p:graphicFrame>
      <p:pic>
        <p:nvPicPr>
          <p:cNvPr id="4" name="图片 3"/>
          <p:cNvPicPr>
            <a:picLocks noChangeAspect="1"/>
          </p:cNvPicPr>
          <p:nvPr/>
        </p:nvPicPr>
        <p:blipFill>
          <a:blip r:embed="rId3"/>
          <a:stretch>
            <a:fillRect/>
          </a:stretch>
        </p:blipFill>
        <p:spPr>
          <a:xfrm>
            <a:off x="10726895" y="189000"/>
            <a:ext cx="1286933" cy="304800"/>
          </a:xfrm>
          <a:prstGeom prst="rect">
            <a:avLst/>
          </a:prstGeom>
        </p:spPr>
      </p:pic>
      <p:pic>
        <p:nvPicPr>
          <p:cNvPr id="6146" name="Picture 2"/>
          <p:cNvPicPr>
            <a:picLocks noChangeAspect="1" noChangeArrowheads="1"/>
          </p:cNvPicPr>
          <p:nvPr/>
        </p:nvPicPr>
        <p:blipFill>
          <a:blip r:embed="rId4"/>
          <a:srcRect/>
          <a:stretch>
            <a:fillRect/>
          </a:stretch>
        </p:blipFill>
        <p:spPr bwMode="auto">
          <a:xfrm>
            <a:off x="9065623" y="4219306"/>
            <a:ext cx="2565356" cy="517615"/>
          </a:xfrm>
          <a:prstGeom prst="rect">
            <a:avLst/>
          </a:prstGeom>
          <a:noFill/>
          <a:ln w="9525">
            <a:noFill/>
            <a:miter lim="800000"/>
            <a:headEnd/>
            <a:tailEnd/>
          </a:ln>
        </p:spPr>
      </p:pic>
      <p:pic>
        <p:nvPicPr>
          <p:cNvPr id="6147" name="Picture 3"/>
          <p:cNvPicPr>
            <a:picLocks noChangeAspect="1" noChangeArrowheads="1"/>
          </p:cNvPicPr>
          <p:nvPr/>
        </p:nvPicPr>
        <p:blipFill>
          <a:blip r:embed="rId5"/>
          <a:srcRect/>
          <a:stretch>
            <a:fillRect/>
          </a:stretch>
        </p:blipFill>
        <p:spPr bwMode="auto">
          <a:xfrm>
            <a:off x="9078687" y="4756967"/>
            <a:ext cx="2492566" cy="504000"/>
          </a:xfrm>
          <a:prstGeom prst="rect">
            <a:avLst/>
          </a:prstGeom>
          <a:noFill/>
          <a:ln w="9525">
            <a:noFill/>
            <a:miter lim="800000"/>
            <a:headEnd/>
            <a:tailEnd/>
          </a:ln>
        </p:spPr>
      </p:pic>
      <p:pic>
        <p:nvPicPr>
          <p:cNvPr id="6148" name="Picture 4"/>
          <p:cNvPicPr>
            <a:picLocks noChangeAspect="1" noChangeArrowheads="1"/>
          </p:cNvPicPr>
          <p:nvPr/>
        </p:nvPicPr>
        <p:blipFill>
          <a:blip r:embed="rId6"/>
          <a:srcRect/>
          <a:stretch>
            <a:fillRect/>
          </a:stretch>
        </p:blipFill>
        <p:spPr bwMode="auto">
          <a:xfrm>
            <a:off x="9065623" y="5271182"/>
            <a:ext cx="2530412" cy="504000"/>
          </a:xfrm>
          <a:prstGeom prst="rect">
            <a:avLst/>
          </a:prstGeom>
          <a:noFill/>
          <a:ln w="9525">
            <a:noFill/>
            <a:miter lim="800000"/>
            <a:headEnd/>
            <a:tailEnd/>
          </a:ln>
        </p:spPr>
      </p:pic>
      <p:sp>
        <p:nvSpPr>
          <p:cNvPr id="7" name="TextBox 6"/>
          <p:cNvSpPr txBox="1"/>
          <p:nvPr/>
        </p:nvSpPr>
        <p:spPr>
          <a:xfrm>
            <a:off x="3936000" y="693000"/>
            <a:ext cx="3528000" cy="400110"/>
          </a:xfrm>
          <a:prstGeom prst="rect">
            <a:avLst/>
          </a:prstGeom>
          <a:noFill/>
        </p:spPr>
        <p:txBody>
          <a:bodyPr wrap="square" rtlCol="0">
            <a:spAutoFit/>
          </a:bodyPr>
          <a:lstStyle/>
          <a:p>
            <a:pPr algn="ctr"/>
            <a:r>
              <a:rPr lang="zh-CN" altLang="en-US" sz="2000" b="1" dirty="0" smtClean="0">
                <a:solidFill>
                  <a:schemeClr val="bg1"/>
                </a:solidFill>
                <a:latin typeface="+mn-ea"/>
              </a:rPr>
              <a:t>检索技巧</a:t>
            </a:r>
            <a:r>
              <a:rPr lang="en-US" altLang="zh-CN" sz="2000" b="1" dirty="0" smtClean="0">
                <a:solidFill>
                  <a:schemeClr val="bg1"/>
                </a:solidFill>
                <a:latin typeface="+mn-ea"/>
              </a:rPr>
              <a:t>——</a:t>
            </a:r>
            <a:r>
              <a:rPr lang="zh-CN" altLang="en-US" sz="2000" b="1" dirty="0" smtClean="0">
                <a:solidFill>
                  <a:schemeClr val="bg1"/>
                </a:solidFill>
                <a:latin typeface="+mn-ea"/>
              </a:rPr>
              <a:t>总结</a:t>
            </a:r>
            <a:endParaRPr lang="zh-CN" altLang="en-US" sz="2000" b="1" dirty="0">
              <a:solidFill>
                <a:schemeClr val="bg1"/>
              </a:solidFill>
              <a:latin typeface="+mn-ea"/>
            </a:endParaRPr>
          </a:p>
        </p:txBody>
      </p:sp>
      <p:sp>
        <p:nvSpPr>
          <p:cNvPr id="8"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extLst>
      <p:ext uri="{BB962C8B-B14F-4D97-AF65-F5344CB8AC3E}">
        <p14:creationId xmlns:p14="http://schemas.microsoft.com/office/powerpoint/2010/main" xmlns="" val="307894710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3841" y="2070157"/>
            <a:ext cx="11707257" cy="14689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矩形 3"/>
          <p:cNvSpPr/>
          <p:nvPr/>
        </p:nvSpPr>
        <p:spPr>
          <a:xfrm>
            <a:off x="1850315" y="2070156"/>
            <a:ext cx="8749553" cy="569053"/>
          </a:xfrm>
          <a:prstGeom prst="rect">
            <a:avLst/>
          </a:prstGeom>
          <a:noFill/>
          <a:ln w="28575">
            <a:solidFill>
              <a:srgbClr val="FFC000"/>
            </a:solidFill>
            <a:prstDash val="dash"/>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zh-CN" altLang="en-US"/>
          </a:p>
        </p:txBody>
      </p:sp>
      <p:sp>
        <p:nvSpPr>
          <p:cNvPr id="6" name="圆角矩形标注 5"/>
          <p:cNvSpPr/>
          <p:nvPr/>
        </p:nvSpPr>
        <p:spPr>
          <a:xfrm>
            <a:off x="1434353" y="1332411"/>
            <a:ext cx="1334973" cy="516192"/>
          </a:xfrm>
          <a:prstGeom prst="wedgeRoundRectCallout">
            <a:avLst>
              <a:gd name="adj1" fmla="val -9437"/>
              <a:gd name="adj2" fmla="val 77105"/>
              <a:gd name="adj3" fmla="val 16667"/>
            </a:avLst>
          </a:prstGeom>
          <a:solidFill>
            <a:srgbClr val="FFC000"/>
          </a:solidFill>
          <a:ln>
            <a:headEnd/>
            <a:tailEnd/>
          </a:ln>
        </p:spPr>
        <p:style>
          <a:lnRef idx="0">
            <a:schemeClr val="accent3"/>
          </a:lnRef>
          <a:fillRef idx="3">
            <a:schemeClr val="accent3"/>
          </a:fillRef>
          <a:effectRef idx="3">
            <a:schemeClr val="accent3"/>
          </a:effectRef>
          <a:fontRef idx="minor">
            <a:schemeClr val="lt1"/>
          </a:fontRef>
        </p:style>
        <p:txBody>
          <a:bodyPr lIns="167996" tIns="0" rIns="0" bIns="0" anchor="ctr"/>
          <a:lstStyle/>
          <a:p>
            <a:pPr>
              <a:lnSpc>
                <a:spcPts val="3200"/>
              </a:lnSpc>
              <a:defRPr/>
            </a:pPr>
            <a:r>
              <a:rPr lang="zh-CN" altLang="en-US" b="1" dirty="0" smtClean="0">
                <a:solidFill>
                  <a:schemeClr val="tx1"/>
                </a:solidFill>
                <a:latin typeface="微软雅黑" pitchFamily="34" charset="-122"/>
                <a:ea typeface="微软雅黑" pitchFamily="34" charset="-122"/>
              </a:rPr>
              <a:t>检索标签</a:t>
            </a:r>
            <a:endParaRPr lang="zh-CN" altLang="en-US" b="1" dirty="0">
              <a:solidFill>
                <a:schemeClr val="tx1"/>
              </a:solidFill>
              <a:latin typeface="微软雅黑" pitchFamily="34" charset="-122"/>
              <a:ea typeface="微软雅黑" pitchFamily="34" charset="-122"/>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6224" t="1" r="6224" b="5138"/>
          <a:stretch/>
        </p:blipFill>
        <p:spPr bwMode="auto">
          <a:xfrm>
            <a:off x="2151532" y="3188371"/>
            <a:ext cx="1434352" cy="19998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矩形 7"/>
          <p:cNvSpPr/>
          <p:nvPr/>
        </p:nvSpPr>
        <p:spPr>
          <a:xfrm>
            <a:off x="2151533" y="3399417"/>
            <a:ext cx="1434352" cy="1893345"/>
          </a:xfrm>
          <a:prstGeom prst="rect">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zh-CN" altLang="en-US"/>
          </a:p>
        </p:txBody>
      </p:sp>
      <p:sp>
        <p:nvSpPr>
          <p:cNvPr id="9" name="圆角矩形标注 8"/>
          <p:cNvSpPr/>
          <p:nvPr/>
        </p:nvSpPr>
        <p:spPr>
          <a:xfrm>
            <a:off x="522514" y="4090294"/>
            <a:ext cx="1327800" cy="629404"/>
          </a:xfrm>
          <a:prstGeom prst="wedgeRoundRectCallout">
            <a:avLst>
              <a:gd name="adj1" fmla="val 63129"/>
              <a:gd name="adj2" fmla="val 1901"/>
              <a:gd name="adj3" fmla="val 16667"/>
            </a:avLst>
          </a:prstGeom>
          <a:solidFill>
            <a:srgbClr val="FF0000"/>
          </a:solidFill>
          <a:ln>
            <a:headEnd/>
            <a:tailEnd/>
          </a:ln>
        </p:spPr>
        <p:style>
          <a:lnRef idx="0">
            <a:schemeClr val="accent3"/>
          </a:lnRef>
          <a:fillRef idx="3">
            <a:schemeClr val="accent3"/>
          </a:fillRef>
          <a:effectRef idx="3">
            <a:schemeClr val="accent3"/>
          </a:effectRef>
          <a:fontRef idx="minor">
            <a:schemeClr val="lt1"/>
          </a:fontRef>
        </p:style>
        <p:txBody>
          <a:bodyPr lIns="167996" tIns="0" rIns="0" bIns="0" anchor="ctr"/>
          <a:lstStyle/>
          <a:p>
            <a:pPr>
              <a:lnSpc>
                <a:spcPts val="3200"/>
              </a:lnSpc>
              <a:defRPr/>
            </a:pPr>
            <a:r>
              <a:rPr lang="zh-CN" altLang="en-US" b="1" dirty="0" smtClean="0">
                <a:solidFill>
                  <a:schemeClr val="tx1"/>
                </a:solidFill>
                <a:latin typeface="微软雅黑" pitchFamily="34" charset="-122"/>
                <a:ea typeface="微软雅黑" pitchFamily="34" charset="-122"/>
              </a:rPr>
              <a:t>检索字段</a:t>
            </a:r>
            <a:endParaRPr lang="zh-CN" altLang="en-US" b="1" dirty="0">
              <a:solidFill>
                <a:schemeClr val="tx1"/>
              </a:solidFill>
              <a:latin typeface="微软雅黑" pitchFamily="34" charset="-122"/>
              <a:ea typeface="微软雅黑" pitchFamily="34" charset="-122"/>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773008" y="3868334"/>
            <a:ext cx="446293" cy="4439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图片 9"/>
          <p:cNvPicPr>
            <a:picLocks noChangeAspect="1"/>
          </p:cNvPicPr>
          <p:nvPr/>
        </p:nvPicPr>
        <p:blipFill>
          <a:blip r:embed="rId6"/>
          <a:stretch>
            <a:fillRect/>
          </a:stretch>
        </p:blipFill>
        <p:spPr>
          <a:xfrm>
            <a:off x="10726895" y="261000"/>
            <a:ext cx="1286933" cy="304800"/>
          </a:xfrm>
          <a:prstGeom prst="rect">
            <a:avLst/>
          </a:prstGeom>
        </p:spPr>
      </p:pic>
      <p:sp>
        <p:nvSpPr>
          <p:cNvPr id="12" name="TextBox 2"/>
          <p:cNvSpPr txBox="1"/>
          <p:nvPr>
            <p:custDataLst>
              <p:tags r:id="rId1"/>
            </p:custDataLst>
          </p:nvPr>
        </p:nvSpPr>
        <p:spPr>
          <a:xfrm>
            <a:off x="3043649" y="786446"/>
            <a:ext cx="5760720" cy="369332"/>
          </a:xfrm>
          <a:prstGeom prst="rect">
            <a:avLst/>
          </a:prstGeom>
          <a:noFill/>
        </p:spPr>
        <p:txBody>
          <a:bodyPr wrap="square" rtlCol="0">
            <a:spAutoFit/>
          </a:bodyPr>
          <a:lstStyle/>
          <a:p>
            <a:pPr algn="ctr">
              <a:defRPr/>
            </a:pPr>
            <a:r>
              <a:rPr lang="zh-CN" altLang="en-US" b="1" dirty="0" smtClean="0">
                <a:latin typeface="+mn-ea"/>
                <a:sym typeface="+mn-lt"/>
              </a:rPr>
              <a:t>如何构建检索式</a:t>
            </a:r>
            <a:endParaRPr lang="ko-KR" altLang="en-US" b="1" dirty="0">
              <a:latin typeface="+mn-ea"/>
              <a:sym typeface="+mn-lt"/>
            </a:endParaRPr>
          </a:p>
        </p:txBody>
      </p:sp>
      <p:sp>
        <p:nvSpPr>
          <p:cNvPr id="11"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extLst>
      <p:ext uri="{BB962C8B-B14F-4D97-AF65-F5344CB8AC3E}">
        <p14:creationId xmlns:p14="http://schemas.microsoft.com/office/powerpoint/2010/main" xmlns="" val="138935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6"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1+#ppt_w/2"/>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8" descr="读书图片"/>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788833" y="1313399"/>
            <a:ext cx="8401051" cy="5499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807987" y="1770345"/>
            <a:ext cx="6189887" cy="1800489"/>
          </a:xfrm>
          <a:prstGeom prst="rect">
            <a:avLst/>
          </a:prstGeom>
          <a:noFill/>
        </p:spPr>
        <p:txBody>
          <a:bodyPr wrap="square" lIns="121917" tIns="60958" rIns="121917" bIns="60958" rtlCol="0">
            <a:spAutoFit/>
          </a:bodyPr>
          <a:lstStyle/>
          <a:p>
            <a:r>
              <a:rPr lang="zh-CN" altLang="en-US" sz="4800" b="1" dirty="0" smtClean="0">
                <a:solidFill>
                  <a:srgbClr val="FF0000"/>
                </a:solidFill>
              </a:rPr>
              <a:t>学习</a:t>
            </a:r>
            <a:r>
              <a:rPr lang="zh-CN" altLang="en-US" dirty="0" smtClean="0"/>
              <a:t>越来越是一个终身化的事情</a:t>
            </a:r>
            <a:endParaRPr lang="en-US" altLang="zh-CN" dirty="0" smtClean="0"/>
          </a:p>
          <a:p>
            <a:endParaRPr lang="en-US" altLang="zh-CN" dirty="0"/>
          </a:p>
          <a:p>
            <a:r>
              <a:rPr lang="zh-CN" altLang="en-US" dirty="0" smtClean="0"/>
              <a:t>找到合适的学习</a:t>
            </a:r>
            <a:r>
              <a:rPr lang="zh-CN" altLang="en-US" sz="4300" b="1" dirty="0" smtClean="0">
                <a:solidFill>
                  <a:srgbClr val="FF0000"/>
                </a:solidFill>
              </a:rPr>
              <a:t>工具</a:t>
            </a:r>
            <a:r>
              <a:rPr lang="zh-CN" altLang="en-US" dirty="0" smtClean="0"/>
              <a:t>，非常</a:t>
            </a:r>
            <a:r>
              <a:rPr lang="zh-CN" altLang="en-US" b="1" dirty="0" smtClean="0">
                <a:solidFill>
                  <a:srgbClr val="FF0000"/>
                </a:solidFill>
              </a:rPr>
              <a:t>重要</a:t>
            </a:r>
            <a:r>
              <a:rPr lang="zh-CN" altLang="en-US" dirty="0" smtClean="0"/>
              <a:t>！</a:t>
            </a:r>
            <a:endParaRPr lang="zh-CN" altLang="en-US" dirty="0"/>
          </a:p>
        </p:txBody>
      </p:sp>
      <p:sp>
        <p:nvSpPr>
          <p:cNvPr id="6" name="TextBox 2"/>
          <p:cNvSpPr txBox="1"/>
          <p:nvPr>
            <p:custDataLst>
              <p:tags r:id="rId1"/>
            </p:custDataLst>
          </p:nvPr>
        </p:nvSpPr>
        <p:spPr>
          <a:xfrm>
            <a:off x="3043649" y="45000"/>
            <a:ext cx="5760720" cy="584775"/>
          </a:xfrm>
          <a:prstGeom prst="rect">
            <a:avLst/>
          </a:prstGeom>
          <a:noFill/>
        </p:spPr>
        <p:txBody>
          <a:bodyPr wrap="square" rtlCol="0">
            <a:spAutoFit/>
          </a:bodyPr>
          <a:lstStyle/>
          <a:p>
            <a:pPr algn="ctr">
              <a:defRPr/>
            </a:pPr>
            <a:r>
              <a:rPr lang="zh-CN" altLang="en-US" sz="3200" b="1" spc="150" dirty="0" smtClean="0">
                <a:solidFill>
                  <a:schemeClr val="bg1"/>
                </a:solidFill>
                <a:latin typeface="+mj-ea"/>
                <a:ea typeface="+mj-ea"/>
                <a:cs typeface="Gen Jyuu GothicL Medium" panose="020B0302020203020207" pitchFamily="34" charset="-128"/>
                <a:sym typeface="+mn-lt"/>
              </a:rPr>
              <a:t>万方数据知识服务平台</a:t>
            </a:r>
            <a:endParaRPr lang="ko-KR" altLang="en-US" sz="3200" b="1" spc="150" dirty="0">
              <a:solidFill>
                <a:schemeClr val="bg1"/>
              </a:solidFill>
              <a:latin typeface="+mj-ea"/>
              <a:ea typeface="+mj-ea"/>
              <a:cs typeface="Gen Jyuu GothicL Medium" panose="020B0302020203020207" pitchFamily="34" charset="-128"/>
              <a:sym typeface="+mn-lt"/>
            </a:endParaRPr>
          </a:p>
        </p:txBody>
      </p:sp>
      <p:pic>
        <p:nvPicPr>
          <p:cNvPr id="5" name="图片 4"/>
          <p:cNvPicPr>
            <a:picLocks noChangeAspect="1"/>
          </p:cNvPicPr>
          <p:nvPr/>
        </p:nvPicPr>
        <p:blipFill>
          <a:blip r:embed="rId5"/>
          <a:stretch>
            <a:fillRect/>
          </a:stretch>
        </p:blipFill>
        <p:spPr>
          <a:xfrm>
            <a:off x="10726895" y="479034"/>
            <a:ext cx="1286933" cy="304800"/>
          </a:xfrm>
          <a:prstGeom prst="rect">
            <a:avLst/>
          </a:prstGeom>
        </p:spPr>
      </p:pic>
    </p:spTree>
    <p:extLst>
      <p:ext uri="{BB962C8B-B14F-4D97-AF65-F5344CB8AC3E}">
        <p14:creationId xmlns:p14="http://schemas.microsoft.com/office/powerpoint/2010/main" xmlns="" val="2622837242"/>
      </p:ext>
    </p:extLst>
  </p:cSld>
  <p:clrMapOvr>
    <a:masterClrMapping/>
  </p:clrMapOvr>
  <p:timing>
    <p:tnLst>
      <p:par>
        <p:cTn id="1" dur="indefinite" restart="never" nodeType="tmRoot"/>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2372" y="1398334"/>
            <a:ext cx="11707257" cy="14689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5403" y="3107545"/>
            <a:ext cx="1600200" cy="2717800"/>
          </a:xfrm>
          <a:prstGeom prst="rect">
            <a:avLst/>
          </a:prstGeom>
          <a:noFill/>
          <a:ln w="28575">
            <a:solidFill>
              <a:schemeClr val="accent1">
                <a:lumMod val="7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248253" y="3342421"/>
            <a:ext cx="1600200" cy="3060700"/>
          </a:xfrm>
          <a:prstGeom prst="rect">
            <a:avLst/>
          </a:prstGeom>
          <a:noFill/>
          <a:ln w="28575">
            <a:solidFill>
              <a:schemeClr val="accent1">
                <a:lumMod val="7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14"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436907" y="3621000"/>
            <a:ext cx="1612900" cy="3048000"/>
          </a:xfrm>
          <a:prstGeom prst="rect">
            <a:avLst/>
          </a:prstGeom>
          <a:noFill/>
          <a:ln w="28575">
            <a:solidFill>
              <a:schemeClr val="accent1">
                <a:lumMod val="7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15" name="Picture 7"/>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581100" y="3348771"/>
            <a:ext cx="1625600" cy="3060700"/>
          </a:xfrm>
          <a:prstGeom prst="rect">
            <a:avLst/>
          </a:prstGeom>
          <a:noFill/>
          <a:ln w="28575">
            <a:solidFill>
              <a:schemeClr val="accent1">
                <a:lumMod val="7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16" name="Picture 8"/>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905487" y="3057268"/>
            <a:ext cx="1587500" cy="2362200"/>
          </a:xfrm>
          <a:prstGeom prst="rect">
            <a:avLst/>
          </a:prstGeom>
          <a:noFill/>
          <a:ln w="28575">
            <a:solidFill>
              <a:schemeClr val="accent1">
                <a:lumMod val="7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17" name="Picture 9"/>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927315" y="3342421"/>
            <a:ext cx="1612900" cy="2070100"/>
          </a:xfrm>
          <a:prstGeom prst="rect">
            <a:avLst/>
          </a:prstGeom>
          <a:noFill/>
          <a:ln w="28575">
            <a:solidFill>
              <a:schemeClr val="accent1">
                <a:lumMod val="7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18" name="Picture 10"/>
          <p:cNvPicPr>
            <a:picLocks noChangeAspect="1" noChangeArrowheads="1"/>
          </p:cNvPicPr>
          <p:nvPr/>
        </p:nvPicPr>
        <p:blipFill rotWithShape="1">
          <a:blip r:embed="rId10">
            <a:extLst>
              <a:ext uri="{28A0092B-C50C-407E-A947-70E740481C1C}">
                <a14:useLocalDpi xmlns:a14="http://schemas.microsoft.com/office/drawing/2010/main" xmlns="" val="0"/>
              </a:ext>
            </a:extLst>
          </a:blip>
          <a:srcRect b="9370"/>
          <a:stretch/>
        </p:blipFill>
        <p:spPr bwMode="auto">
          <a:xfrm>
            <a:off x="6986720" y="3621000"/>
            <a:ext cx="1600200" cy="1875043"/>
          </a:xfrm>
          <a:prstGeom prst="rect">
            <a:avLst/>
          </a:prstGeom>
          <a:noFill/>
          <a:ln w="28575">
            <a:solidFill>
              <a:schemeClr val="accent1">
                <a:lumMod val="7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19" name="Picture 11"/>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7980081" y="3837721"/>
            <a:ext cx="1625600" cy="1320800"/>
          </a:xfrm>
          <a:prstGeom prst="rect">
            <a:avLst/>
          </a:prstGeom>
          <a:noFill/>
          <a:ln w="28575">
            <a:solidFill>
              <a:schemeClr val="accent1">
                <a:lumMod val="7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20" name="Picture 13"/>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9027083" y="4151857"/>
            <a:ext cx="1587500" cy="1676400"/>
          </a:xfrm>
          <a:prstGeom prst="rect">
            <a:avLst/>
          </a:prstGeom>
          <a:noFill/>
          <a:ln w="28575">
            <a:solidFill>
              <a:schemeClr val="accent1">
                <a:lumMod val="75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21" name="Picture 15"/>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10217375" y="4426476"/>
            <a:ext cx="1612900" cy="2057400"/>
          </a:xfrm>
          <a:prstGeom prst="rect">
            <a:avLst/>
          </a:prstGeom>
          <a:noFill/>
          <a:ln w="28575">
            <a:solidFill>
              <a:schemeClr val="accent1">
                <a:lumMod val="75000"/>
              </a:schemeClr>
            </a:solidFill>
            <a:miter lim="800000"/>
            <a:headEnd/>
            <a:tailEnd/>
          </a:ln>
          <a:extLst>
            <a:ext uri="{909E8E84-426E-40DD-AFC4-6F175D3DCCD1}">
              <a14:hiddenFill xmlns:a14="http://schemas.microsoft.com/office/drawing/2010/main" xmlns="">
                <a:solidFill>
                  <a:schemeClr val="accent1"/>
                </a:solidFill>
              </a14:hiddenFill>
            </a:ext>
          </a:extLst>
        </p:spPr>
      </p:pic>
      <p:cxnSp>
        <p:nvCxnSpPr>
          <p:cNvPr id="23" name="直接箭头连接符 22"/>
          <p:cNvCxnSpPr/>
          <p:nvPr/>
        </p:nvCxnSpPr>
        <p:spPr>
          <a:xfrm flipH="1">
            <a:off x="836708" y="1980391"/>
            <a:ext cx="2306241" cy="1204631"/>
          </a:xfrm>
          <a:prstGeom prst="straightConnector1">
            <a:avLst/>
          </a:prstGeom>
          <a:ln w="38100">
            <a:solidFill>
              <a:schemeClr val="accent1">
                <a:lumMod val="75000"/>
              </a:schemeClr>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5" name="直接箭头连接符 24"/>
          <p:cNvCxnSpPr/>
          <p:nvPr/>
        </p:nvCxnSpPr>
        <p:spPr>
          <a:xfrm flipH="1">
            <a:off x="2062697" y="2046734"/>
            <a:ext cx="1518403" cy="1295687"/>
          </a:xfrm>
          <a:prstGeom prst="straightConnector1">
            <a:avLst/>
          </a:prstGeom>
          <a:ln w="38100">
            <a:solidFill>
              <a:schemeClr val="accent1">
                <a:lumMod val="75000"/>
              </a:schemeClr>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27" name="直接箭头连接符 26"/>
          <p:cNvCxnSpPr/>
          <p:nvPr/>
        </p:nvCxnSpPr>
        <p:spPr>
          <a:xfrm flipH="1">
            <a:off x="3142949" y="2048631"/>
            <a:ext cx="1150543" cy="1578772"/>
          </a:xfrm>
          <a:prstGeom prst="straightConnector1">
            <a:avLst/>
          </a:prstGeom>
          <a:ln w="38100">
            <a:solidFill>
              <a:schemeClr val="accent1">
                <a:lumMod val="75000"/>
              </a:schemeClr>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30" name="直接箭头连接符 29"/>
          <p:cNvCxnSpPr/>
          <p:nvPr/>
        </p:nvCxnSpPr>
        <p:spPr>
          <a:xfrm flipH="1">
            <a:off x="4379556" y="2046734"/>
            <a:ext cx="755424" cy="1287693"/>
          </a:xfrm>
          <a:prstGeom prst="straightConnector1">
            <a:avLst/>
          </a:prstGeom>
          <a:ln w="38100">
            <a:solidFill>
              <a:schemeClr val="accent1">
                <a:lumMod val="75000"/>
              </a:schemeClr>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34" name="直接箭头连接符 33"/>
          <p:cNvCxnSpPr/>
          <p:nvPr/>
        </p:nvCxnSpPr>
        <p:spPr>
          <a:xfrm>
            <a:off x="5950548" y="1998500"/>
            <a:ext cx="23235" cy="1109045"/>
          </a:xfrm>
          <a:prstGeom prst="straightConnector1">
            <a:avLst/>
          </a:prstGeom>
          <a:ln w="38100">
            <a:solidFill>
              <a:schemeClr val="accent1">
                <a:lumMod val="75000"/>
              </a:schemeClr>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38" name="直接箭头连接符 37"/>
          <p:cNvCxnSpPr/>
          <p:nvPr/>
        </p:nvCxnSpPr>
        <p:spPr>
          <a:xfrm>
            <a:off x="6784677" y="1998501"/>
            <a:ext cx="401432" cy="1231116"/>
          </a:xfrm>
          <a:prstGeom prst="straightConnector1">
            <a:avLst/>
          </a:prstGeom>
          <a:ln w="38100">
            <a:solidFill>
              <a:schemeClr val="accent1">
                <a:lumMod val="75000"/>
              </a:schemeClr>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41" name="直接箭头连接符 40"/>
          <p:cNvCxnSpPr/>
          <p:nvPr/>
        </p:nvCxnSpPr>
        <p:spPr>
          <a:xfrm>
            <a:off x="7588326" y="1998501"/>
            <a:ext cx="575761" cy="1528495"/>
          </a:xfrm>
          <a:prstGeom prst="straightConnector1">
            <a:avLst/>
          </a:prstGeom>
          <a:ln w="38100">
            <a:solidFill>
              <a:schemeClr val="accent1">
                <a:lumMod val="75000"/>
              </a:schemeClr>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45" name="直接箭头连接符 44"/>
          <p:cNvCxnSpPr/>
          <p:nvPr/>
        </p:nvCxnSpPr>
        <p:spPr>
          <a:xfrm>
            <a:off x="8278839" y="1980391"/>
            <a:ext cx="748244" cy="1857331"/>
          </a:xfrm>
          <a:prstGeom prst="straightConnector1">
            <a:avLst/>
          </a:prstGeom>
          <a:ln w="38100">
            <a:solidFill>
              <a:schemeClr val="accent1">
                <a:lumMod val="75000"/>
              </a:schemeClr>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47" name="直接箭头连接符 46"/>
          <p:cNvCxnSpPr/>
          <p:nvPr/>
        </p:nvCxnSpPr>
        <p:spPr>
          <a:xfrm>
            <a:off x="9027083" y="1998501"/>
            <a:ext cx="999044" cy="2239868"/>
          </a:xfrm>
          <a:prstGeom prst="straightConnector1">
            <a:avLst/>
          </a:prstGeom>
          <a:ln w="38100">
            <a:solidFill>
              <a:schemeClr val="accent1">
                <a:lumMod val="75000"/>
              </a:schemeClr>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49" name="直接箭头连接符 48"/>
          <p:cNvCxnSpPr/>
          <p:nvPr/>
        </p:nvCxnSpPr>
        <p:spPr>
          <a:xfrm>
            <a:off x="9763457" y="2061077"/>
            <a:ext cx="1424497" cy="2316392"/>
          </a:xfrm>
          <a:prstGeom prst="straightConnector1">
            <a:avLst/>
          </a:prstGeom>
          <a:ln w="38100">
            <a:solidFill>
              <a:schemeClr val="accent1">
                <a:lumMod val="75000"/>
              </a:schemeClr>
            </a:solidFill>
            <a:prstDash val="sysDot"/>
            <a:tailEnd type="arrow"/>
          </a:ln>
        </p:spPr>
        <p:style>
          <a:lnRef idx="2">
            <a:schemeClr val="accent1"/>
          </a:lnRef>
          <a:fillRef idx="0">
            <a:schemeClr val="accent1"/>
          </a:fillRef>
          <a:effectRef idx="1">
            <a:schemeClr val="accent1"/>
          </a:effectRef>
          <a:fontRef idx="minor">
            <a:schemeClr val="tx1"/>
          </a:fontRef>
        </p:style>
      </p:cxnSp>
      <p:pic>
        <p:nvPicPr>
          <p:cNvPr id="24" name="图片 23"/>
          <p:cNvPicPr>
            <a:picLocks noChangeAspect="1"/>
          </p:cNvPicPr>
          <p:nvPr/>
        </p:nvPicPr>
        <p:blipFill>
          <a:blip r:embed="rId14"/>
          <a:stretch>
            <a:fillRect/>
          </a:stretch>
        </p:blipFill>
        <p:spPr>
          <a:xfrm>
            <a:off x="10726895" y="189000"/>
            <a:ext cx="1286933" cy="304800"/>
          </a:xfrm>
          <a:prstGeom prst="rect">
            <a:avLst/>
          </a:prstGeom>
        </p:spPr>
      </p:pic>
      <p:sp>
        <p:nvSpPr>
          <p:cNvPr id="26" name="文本框 15"/>
          <p:cNvSpPr txBox="1"/>
          <p:nvPr/>
        </p:nvSpPr>
        <p:spPr>
          <a:xfrm>
            <a:off x="16510" y="49746"/>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31" name="TextBox 2"/>
          <p:cNvSpPr txBox="1"/>
          <p:nvPr>
            <p:custDataLst>
              <p:tags r:id="rId1"/>
            </p:custDataLst>
          </p:nvPr>
        </p:nvSpPr>
        <p:spPr>
          <a:xfrm>
            <a:off x="3043649" y="786446"/>
            <a:ext cx="5760720" cy="369332"/>
          </a:xfrm>
          <a:prstGeom prst="rect">
            <a:avLst/>
          </a:prstGeom>
          <a:noFill/>
        </p:spPr>
        <p:txBody>
          <a:bodyPr wrap="square" rtlCol="0">
            <a:spAutoFit/>
          </a:bodyPr>
          <a:lstStyle/>
          <a:p>
            <a:pPr algn="ctr">
              <a:defRPr/>
            </a:pPr>
            <a:r>
              <a:rPr lang="zh-CN" altLang="en-US" b="1" dirty="0" smtClean="0">
                <a:latin typeface="+mn-ea"/>
                <a:sym typeface="+mn-lt"/>
              </a:rPr>
              <a:t>如何构建检索式</a:t>
            </a:r>
            <a:endParaRPr lang="ko-KR" altLang="en-US" b="1" dirty="0">
              <a:latin typeface="+mn-ea"/>
              <a:sym typeface="+mn-lt"/>
            </a:endParaRPr>
          </a:p>
        </p:txBody>
      </p:sp>
    </p:spTree>
    <p:extLst>
      <p:ext uri="{BB962C8B-B14F-4D97-AF65-F5344CB8AC3E}">
        <p14:creationId xmlns:p14="http://schemas.microsoft.com/office/powerpoint/2010/main" xmlns="" val="67998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50"/>
                                        <p:tgtEl>
                                          <p:spTgt spid="12"/>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250"/>
                                        <p:tgtEl>
                                          <p:spTgt spid="25"/>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25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750"/>
                            </p:stCondLst>
                            <p:childTnLst>
                              <p:par>
                                <p:cTn id="26" presetID="10" presetClass="entr" presetSubtype="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25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250"/>
                                        <p:tgtEl>
                                          <p:spTgt spid="16"/>
                                        </p:tgtEl>
                                      </p:cBhvr>
                                    </p:animEffect>
                                  </p:childTnLst>
                                </p:cTn>
                              </p:par>
                            </p:childTnLst>
                          </p:cTn>
                        </p:par>
                        <p:par>
                          <p:cTn id="39" fill="hold">
                            <p:stCondLst>
                              <p:cond delay="1250"/>
                            </p:stCondLst>
                            <p:childTnLst>
                              <p:par>
                                <p:cTn id="40" presetID="10" presetClass="entr" presetSubtype="0" fill="hold"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25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250"/>
                                        <p:tgtEl>
                                          <p:spTgt spid="41"/>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50"/>
                                        <p:tgtEl>
                                          <p:spTgt spid="18"/>
                                        </p:tgtEl>
                                      </p:cBhvr>
                                    </p:animEffect>
                                  </p:childTnLst>
                                </p:cTn>
                              </p:par>
                            </p:childTnLst>
                          </p:cTn>
                        </p:par>
                        <p:par>
                          <p:cTn id="53" fill="hold">
                            <p:stCondLst>
                              <p:cond delay="175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250"/>
                                        <p:tgtEl>
                                          <p:spTgt spid="45"/>
                                        </p:tgtEl>
                                      </p:cBhvr>
                                    </p:animEffect>
                                  </p:childTnLst>
                                </p:cTn>
                              </p:par>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250"/>
                                        <p:tgtEl>
                                          <p:spTgt spid="19"/>
                                        </p:tgtEl>
                                      </p:cBhvr>
                                    </p:animEffect>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250"/>
                                        <p:tgtEl>
                                          <p:spTgt spid="47"/>
                                        </p:tgtEl>
                                      </p:cBhvr>
                                    </p:animEffect>
                                  </p:childTnLst>
                                </p:cTn>
                              </p:par>
                              <p:par>
                                <p:cTn id="64" presetID="10"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250"/>
                                        <p:tgtEl>
                                          <p:spTgt spid="20"/>
                                        </p:tgtEl>
                                      </p:cBhvr>
                                    </p:animEffect>
                                  </p:childTnLst>
                                </p:cTn>
                              </p:par>
                            </p:childTnLst>
                          </p:cTn>
                        </p:par>
                        <p:par>
                          <p:cTn id="67" fill="hold">
                            <p:stCondLst>
                              <p:cond delay="2250"/>
                            </p:stCondLst>
                            <p:childTnLst>
                              <p:par>
                                <p:cTn id="68" presetID="10" presetClass="entr" presetSubtype="0" fill="hold"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250"/>
                                        <p:tgtEl>
                                          <p:spTgt spid="49"/>
                                        </p:tgtEl>
                                      </p:cBhvr>
                                    </p:animEffect>
                                  </p:childTnLst>
                                </p:cTn>
                              </p:par>
                              <p:par>
                                <p:cTn id="71" presetID="10" presetClass="entr" presetSubtype="0"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740351" y="541321"/>
            <a:ext cx="5091649" cy="511679"/>
          </a:xfrm>
          <a:prstGeom prst="rect">
            <a:avLst/>
          </a:prstGeom>
        </p:spPr>
        <p:txBody>
          <a:bodyPr wrap="square">
            <a:spAutoFit/>
          </a:bodyPr>
          <a:lstStyle/>
          <a:p>
            <a:pPr marR="0" lvl="0" indent="0" algn="ctr" fontAlgn="auto">
              <a:lnSpc>
                <a:spcPts val="4000"/>
              </a:lnSpc>
              <a:spcBef>
                <a:spcPts val="0"/>
              </a:spcBef>
              <a:spcAft>
                <a:spcPts val="0"/>
              </a:spcAft>
              <a:buClrTx/>
              <a:buSzTx/>
              <a:buFontTx/>
              <a:buNone/>
              <a:defRPr/>
            </a:pPr>
            <a:r>
              <a:rPr lang="zh-CN" altLang="zh-CN" sz="1600" b="1" dirty="0">
                <a:latin typeface="+mn-ea"/>
                <a:sym typeface="+mn-lt"/>
              </a:rPr>
              <a:t>多种检索方法的综合运用</a:t>
            </a:r>
          </a:p>
        </p:txBody>
      </p:sp>
      <p:pic>
        <p:nvPicPr>
          <p:cNvPr id="6" name="图片 5"/>
          <p:cNvPicPr>
            <a:picLocks noChangeAspect="1"/>
          </p:cNvPicPr>
          <p:nvPr/>
        </p:nvPicPr>
        <p:blipFill>
          <a:blip r:embed="rId4"/>
          <a:stretch>
            <a:fillRect/>
          </a:stretch>
        </p:blipFill>
        <p:spPr>
          <a:xfrm>
            <a:off x="1672404" y="1253969"/>
            <a:ext cx="8817203" cy="4598289"/>
          </a:xfrm>
          <a:prstGeom prst="rect">
            <a:avLst/>
          </a:prstGeom>
        </p:spPr>
      </p:pic>
      <p:sp>
        <p:nvSpPr>
          <p:cNvPr id="17" name="矩形 16"/>
          <p:cNvSpPr/>
          <p:nvPr/>
        </p:nvSpPr>
        <p:spPr>
          <a:xfrm>
            <a:off x="1848000" y="4797000"/>
            <a:ext cx="3024000" cy="392408"/>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11" name="AutoShape 3"/>
          <p:cNvSpPr>
            <a:spLocks noChangeArrowheads="1"/>
          </p:cNvSpPr>
          <p:nvPr/>
        </p:nvSpPr>
        <p:spPr bwMode="auto">
          <a:xfrm>
            <a:off x="3504000" y="4319461"/>
            <a:ext cx="1893655" cy="405539"/>
          </a:xfrm>
          <a:prstGeom prst="wedgeRectCallout">
            <a:avLst>
              <a:gd name="adj1" fmla="val -39467"/>
              <a:gd name="adj2" fmla="val 77540"/>
            </a:avLst>
          </a:prstGeom>
          <a:solidFill>
            <a:srgbClr val="00B0F0"/>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时间范围限定检索</a:t>
            </a:r>
          </a:p>
        </p:txBody>
      </p:sp>
      <p:sp>
        <p:nvSpPr>
          <p:cNvPr id="14" name="矩形 13"/>
          <p:cNvSpPr/>
          <p:nvPr/>
        </p:nvSpPr>
        <p:spPr>
          <a:xfrm>
            <a:off x="4468310" y="3945734"/>
            <a:ext cx="3026958" cy="418621"/>
          </a:xfrm>
          <a:prstGeom prst="rect">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18" name="Rectangle 8"/>
          <p:cNvSpPr>
            <a:spLocks noChangeArrowheads="1"/>
          </p:cNvSpPr>
          <p:nvPr/>
        </p:nvSpPr>
        <p:spPr bwMode="auto">
          <a:xfrm>
            <a:off x="3276880" y="5816592"/>
            <a:ext cx="8147120" cy="996408"/>
          </a:xfrm>
          <a:prstGeom prst="wedgeRectCallout">
            <a:avLst>
              <a:gd name="adj1" fmla="val 3632"/>
              <a:gd name="adj2" fmla="val -104771"/>
            </a:avLst>
          </a:prstGeom>
          <a:solidFill>
            <a:schemeClr val="accent5">
              <a:lumMod val="20000"/>
              <a:lumOff val="80000"/>
            </a:schemeClr>
          </a:solidFill>
          <a:ln>
            <a:solidFill>
              <a:srgbClr val="7030A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a:spAutoFit/>
            <a:flatTx/>
          </a:bodyPr>
          <a:lstStyle/>
          <a:p>
            <a:pPr>
              <a:lnSpc>
                <a:spcPct val="125000"/>
              </a:lnSpc>
              <a:spcBef>
                <a:spcPct val="20000"/>
              </a:spcBef>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中英文扩展：基于中英文主题词典及机器翻译技术，为您拓展英文关键词检索，帮助您获得更加全面的检索结果；</a:t>
            </a:r>
            <a:endParaRPr lang="en-US" altLang="zh-CN" sz="1400" b="1" dirty="0">
              <a:solidFill>
                <a:schemeClr val="tx1"/>
              </a:solidFill>
              <a:latin typeface="楷体" panose="02010609060101010101" pitchFamily="49" charset="-122"/>
              <a:ea typeface="楷体" panose="02010609060101010101" pitchFamily="49" charset="-122"/>
              <a:cs typeface="仿宋" panose="02010609060101010101" charset="-122"/>
            </a:endParaRPr>
          </a:p>
          <a:p>
            <a:pPr>
              <a:lnSpc>
                <a:spcPct val="125000"/>
              </a:lnSpc>
              <a:spcBef>
                <a:spcPct val="20000"/>
              </a:spcBef>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主题词扩展：基于超级主题词表，为您扩展同义词下位词检索帮助您获得更加全面的检索结果。</a:t>
            </a:r>
          </a:p>
        </p:txBody>
      </p:sp>
      <p:sp>
        <p:nvSpPr>
          <p:cNvPr id="20" name="矩形 19"/>
          <p:cNvSpPr/>
          <p:nvPr/>
        </p:nvSpPr>
        <p:spPr>
          <a:xfrm>
            <a:off x="2568000" y="2081019"/>
            <a:ext cx="7776000" cy="555981"/>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21" name="AutoShape 3"/>
          <p:cNvSpPr>
            <a:spLocks noChangeArrowheads="1"/>
          </p:cNvSpPr>
          <p:nvPr/>
        </p:nvSpPr>
        <p:spPr bwMode="auto">
          <a:xfrm>
            <a:off x="10704000" y="1701000"/>
            <a:ext cx="1170460" cy="651642"/>
          </a:xfrm>
          <a:prstGeom prst="wedgeRectCallout">
            <a:avLst>
              <a:gd name="adj1" fmla="val -83568"/>
              <a:gd name="adj2" fmla="val 78732"/>
            </a:avLst>
          </a:prstGeom>
          <a:solidFill>
            <a:srgbClr val="FFC000"/>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九种文献类型可勾选</a:t>
            </a:r>
          </a:p>
        </p:txBody>
      </p:sp>
      <p:sp>
        <p:nvSpPr>
          <p:cNvPr id="22" name="AutoShape 3"/>
          <p:cNvSpPr>
            <a:spLocks noChangeArrowheads="1"/>
          </p:cNvSpPr>
          <p:nvPr/>
        </p:nvSpPr>
        <p:spPr bwMode="auto">
          <a:xfrm>
            <a:off x="2136000" y="2853000"/>
            <a:ext cx="2335790" cy="281013"/>
          </a:xfrm>
          <a:prstGeom prst="wedgeRectCallout">
            <a:avLst>
              <a:gd name="adj1" fmla="val -22351"/>
              <a:gd name="adj2" fmla="val 157255"/>
            </a:avLst>
          </a:prstGeom>
          <a:solidFill>
            <a:srgbClr val="CF8BA2"/>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与、或、非 三种</a:t>
            </a:r>
            <a:r>
              <a:rPr lang="zh-CN" altLang="en-US" sz="1400" b="1" dirty="0" smtClean="0">
                <a:solidFill>
                  <a:schemeClr val="tx1"/>
                </a:solidFill>
                <a:latin typeface="楷体" panose="02010609060101010101" pitchFamily="49" charset="-122"/>
                <a:ea typeface="楷体" panose="02010609060101010101" pitchFamily="49" charset="-122"/>
                <a:cs typeface="仿宋" panose="02010609060101010101" charset="-122"/>
              </a:rPr>
              <a:t>逻辑关系</a:t>
            </a:r>
            <a:endPar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endParaRPr>
          </a:p>
        </p:txBody>
      </p:sp>
      <p:sp>
        <p:nvSpPr>
          <p:cNvPr id="24" name="矩形 23"/>
          <p:cNvSpPr/>
          <p:nvPr/>
        </p:nvSpPr>
        <p:spPr>
          <a:xfrm>
            <a:off x="2568000" y="3501000"/>
            <a:ext cx="720000" cy="324595"/>
          </a:xfrm>
          <a:prstGeom prst="rect">
            <a:avLst/>
          </a:prstGeom>
          <a:noFill/>
          <a:ln w="28575">
            <a:solidFill>
              <a:srgbClr val="9E87C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25" name="AutoShape 3"/>
          <p:cNvSpPr>
            <a:spLocks noChangeArrowheads="1"/>
          </p:cNvSpPr>
          <p:nvPr/>
        </p:nvSpPr>
        <p:spPr bwMode="auto">
          <a:xfrm>
            <a:off x="10488000" y="2781000"/>
            <a:ext cx="1139496" cy="611579"/>
          </a:xfrm>
          <a:prstGeom prst="wedgeRectCallout">
            <a:avLst>
              <a:gd name="adj1" fmla="val -64020"/>
              <a:gd name="adj2" fmla="val -6274"/>
            </a:avLst>
          </a:prstGeom>
          <a:solidFill>
            <a:srgbClr val="92D050"/>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精准检索</a:t>
            </a:r>
          </a:p>
          <a:p>
            <a:pPr algn="ctr">
              <a:defRPr/>
            </a:pPr>
            <a:r>
              <a:rPr lang="zh-CN" altLang="en-US" sz="1400" b="1" dirty="0">
                <a:solidFill>
                  <a:schemeClr val="tx1"/>
                </a:solidFill>
                <a:latin typeface="楷体" panose="02010609060101010101" pitchFamily="49" charset="-122"/>
                <a:ea typeface="楷体" panose="02010609060101010101" pitchFamily="49" charset="-122"/>
                <a:cs typeface="仿宋" panose="02010609060101010101" charset="-122"/>
              </a:rPr>
              <a:t>模糊检索</a:t>
            </a:r>
            <a:endParaRPr lang="zh-CN" altLang="en-US" b="1" dirty="0">
              <a:solidFill>
                <a:schemeClr val="tx1"/>
              </a:solidFill>
              <a:latin typeface="楷体" panose="02010609060101010101" pitchFamily="49" charset="-122"/>
              <a:ea typeface="楷体" panose="02010609060101010101" pitchFamily="49" charset="-122"/>
            </a:endParaRPr>
          </a:p>
        </p:txBody>
      </p:sp>
      <p:sp>
        <p:nvSpPr>
          <p:cNvPr id="26" name="矩形 25"/>
          <p:cNvSpPr/>
          <p:nvPr/>
        </p:nvSpPr>
        <p:spPr>
          <a:xfrm>
            <a:off x="9319918" y="3056215"/>
            <a:ext cx="1024082" cy="444785"/>
          </a:xfrm>
          <a:prstGeom prst="rect">
            <a:avLst/>
          </a:prstGeom>
          <a:no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29" name="矩形 28"/>
          <p:cNvSpPr/>
          <p:nvPr/>
        </p:nvSpPr>
        <p:spPr>
          <a:xfrm>
            <a:off x="-3048000" y="4580999"/>
            <a:ext cx="3979068" cy="400110"/>
          </a:xfrm>
          <a:prstGeom prst="rect">
            <a:avLst/>
          </a:prstGeom>
        </p:spPr>
        <p:txBody>
          <a:bodyPr wrap="square">
            <a:spAutoFit/>
          </a:bodyPr>
          <a:lstStyle/>
          <a:p>
            <a:endParaRPr lang="zh-CN" altLang="en-US" sz="2000" dirty="0">
              <a:latin typeface="微软雅黑" pitchFamily="34" charset="-122"/>
              <a:ea typeface="微软雅黑" pitchFamily="34" charset="-122"/>
            </a:endParaRPr>
          </a:p>
        </p:txBody>
      </p:sp>
      <p:sp>
        <p:nvSpPr>
          <p:cNvPr id="15" name="文本框 15"/>
          <p:cNvSpPr txBox="1"/>
          <p:nvPr/>
        </p:nvSpPr>
        <p:spPr>
          <a:xfrm>
            <a:off x="16510" y="4500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1" grpId="0" bldLvl="0" animBg="1"/>
      <p:bldP spid="14" grpId="0" animBg="1"/>
      <p:bldP spid="18" grpId="0" bldLvl="0" animBg="1"/>
      <p:bldP spid="20" grpId="0" bldLvl="0" animBg="1"/>
      <p:bldP spid="21" grpId="0" bldLvl="0" animBg="1"/>
      <p:bldP spid="22" grpId="0" bldLvl="0" animBg="1"/>
      <p:bldP spid="24" grpId="0" bldLvl="0" animBg="1"/>
      <p:bldP spid="25" grpId="0" bldLvl="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111760" y="1946160"/>
            <a:ext cx="6017895" cy="3185160"/>
          </a:xfrm>
          <a:prstGeom prst="rect">
            <a:avLst/>
          </a:prstGeom>
        </p:spPr>
      </p:pic>
      <p:pic>
        <p:nvPicPr>
          <p:cNvPr id="10" name="图片 9"/>
          <p:cNvPicPr>
            <a:picLocks noChangeAspect="1"/>
          </p:cNvPicPr>
          <p:nvPr/>
        </p:nvPicPr>
        <p:blipFill>
          <a:blip r:embed="rId4"/>
          <a:stretch>
            <a:fillRect/>
          </a:stretch>
        </p:blipFill>
        <p:spPr>
          <a:xfrm>
            <a:off x="3557905" y="4710950"/>
            <a:ext cx="2995930" cy="1381125"/>
          </a:xfrm>
          <a:prstGeom prst="rect">
            <a:avLst/>
          </a:prstGeom>
        </p:spPr>
      </p:pic>
      <p:sp>
        <p:nvSpPr>
          <p:cNvPr id="11" name="矩形 10"/>
          <p:cNvSpPr/>
          <p:nvPr/>
        </p:nvSpPr>
        <p:spPr>
          <a:xfrm>
            <a:off x="4687570" y="3568585"/>
            <a:ext cx="736600" cy="193675"/>
          </a:xfrm>
          <a:prstGeom prst="rect">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23" name="文本框 22"/>
          <p:cNvSpPr txBox="1"/>
          <p:nvPr/>
        </p:nvSpPr>
        <p:spPr>
          <a:xfrm>
            <a:off x="960755" y="4724285"/>
            <a:ext cx="2347595" cy="1014730"/>
          </a:xfrm>
          <a:prstGeom prst="rect">
            <a:avLst/>
          </a:prstGeom>
          <a:noFill/>
        </p:spPr>
        <p:txBody>
          <a:bodyPr wrap="square" rtlCol="0">
            <a:spAutoFit/>
          </a:bodyPr>
          <a:lstStyle/>
          <a:p>
            <a:pPr marL="285750" indent="-285750">
              <a:lnSpc>
                <a:spcPct val="250000"/>
              </a:lnSpc>
              <a:buFont typeface="Wingdings" panose="05000000000000000000" pitchFamily="2" charset="2"/>
              <a:buChar char="n"/>
            </a:pPr>
            <a:r>
              <a:rPr lang="zh-CN" altLang="en-US" sz="2400" b="1" dirty="0">
                <a:solidFill>
                  <a:srgbClr val="FF0000"/>
                </a:solidFill>
                <a:latin typeface="楷体" panose="02010609060101010101" pitchFamily="49" charset="-122"/>
                <a:ea typeface="楷体" panose="02010609060101010101" pitchFamily="49" charset="-122"/>
                <a:sym typeface="+mn-ea"/>
              </a:rPr>
              <a:t>专业检索</a:t>
            </a:r>
            <a:endParaRPr lang="en-US" altLang="zh-CN" dirty="0">
              <a:solidFill>
                <a:srgbClr val="000000"/>
              </a:solidFill>
              <a:latin typeface="楷体" panose="02010609060101010101" pitchFamily="49" charset="-122"/>
              <a:ea typeface="楷体" panose="02010609060101010101" pitchFamily="49" charset="-122"/>
            </a:endParaRPr>
          </a:p>
        </p:txBody>
      </p:sp>
      <p:sp>
        <p:nvSpPr>
          <p:cNvPr id="25" name="矩形 24"/>
          <p:cNvSpPr/>
          <p:nvPr/>
        </p:nvSpPr>
        <p:spPr>
          <a:xfrm>
            <a:off x="905510" y="5458980"/>
            <a:ext cx="2332355" cy="922020"/>
          </a:xfrm>
          <a:prstGeom prst="rect">
            <a:avLst/>
          </a:prstGeom>
        </p:spPr>
        <p:txBody>
          <a:bodyPr wrap="square">
            <a:spAutoFit/>
          </a:bodyPr>
          <a:lstStyle/>
          <a:p>
            <a:pPr algn="l">
              <a:lnSpc>
                <a:spcPct val="150000"/>
              </a:lnSpc>
              <a:buClrTx/>
              <a:buSzTx/>
              <a:buNone/>
            </a:pPr>
            <a:r>
              <a:rPr lang="en-US" altLang="zh-CN" b="1" dirty="0">
                <a:solidFill>
                  <a:srgbClr val="000000"/>
                </a:solidFill>
                <a:latin typeface="楷体" panose="02010609060101010101" pitchFamily="49" charset="-122"/>
                <a:ea typeface="楷体" panose="02010609060101010101" pitchFamily="49" charset="-122"/>
                <a:sym typeface="+mn-ea"/>
              </a:rPr>
              <a:t>构建复杂检索式检索</a:t>
            </a:r>
            <a:r>
              <a:rPr lang="zh-CN" altLang="en-US" b="1" dirty="0">
                <a:solidFill>
                  <a:srgbClr val="000000"/>
                </a:solidFill>
                <a:latin typeface="楷体" panose="02010609060101010101" pitchFamily="49" charset="-122"/>
                <a:ea typeface="楷体" panose="02010609060101010101" pitchFamily="49" charset="-122"/>
                <a:sym typeface="+mn-ea"/>
              </a:rPr>
              <a:t>检索</a:t>
            </a:r>
            <a:r>
              <a:rPr lang="en-US" altLang="zh-CN" b="1" dirty="0">
                <a:solidFill>
                  <a:srgbClr val="000000"/>
                </a:solidFill>
                <a:latin typeface="楷体" panose="02010609060101010101" pitchFamily="49" charset="-122"/>
                <a:ea typeface="楷体" panose="02010609060101010101" pitchFamily="49" charset="-122"/>
                <a:sym typeface="+mn-ea"/>
              </a:rPr>
              <a:t>结果更精准！</a:t>
            </a:r>
            <a:endParaRPr lang="en-US" altLang="zh-CN" sz="1800" b="1" dirty="0">
              <a:solidFill>
                <a:srgbClr val="000000"/>
              </a:solidFill>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5"/>
          <a:stretch>
            <a:fillRect/>
          </a:stretch>
        </p:blipFill>
        <p:spPr>
          <a:xfrm>
            <a:off x="6303645" y="1770265"/>
            <a:ext cx="5520055" cy="2954020"/>
          </a:xfrm>
          <a:prstGeom prst="rect">
            <a:avLst/>
          </a:prstGeom>
        </p:spPr>
      </p:pic>
      <p:sp>
        <p:nvSpPr>
          <p:cNvPr id="18" name="AutoShape 3"/>
          <p:cNvSpPr>
            <a:spLocks noChangeArrowheads="1"/>
          </p:cNvSpPr>
          <p:nvPr/>
        </p:nvSpPr>
        <p:spPr bwMode="auto">
          <a:xfrm>
            <a:off x="4836160" y="4178820"/>
            <a:ext cx="1717675" cy="473710"/>
          </a:xfrm>
          <a:prstGeom prst="wedgeRectCallout">
            <a:avLst>
              <a:gd name="adj1" fmla="val -70443"/>
              <a:gd name="adj2" fmla="val 70241"/>
            </a:avLst>
          </a:prstGeom>
          <a:solidFill>
            <a:srgbClr val="92D050"/>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latin typeface="楷体" panose="02010609060101010101" pitchFamily="49" charset="-122"/>
                <a:ea typeface="楷体" panose="02010609060101010101" pitchFamily="49" charset="-122"/>
                <a:cs typeface="仿宋" panose="02010609060101010101" charset="-122"/>
              </a:rPr>
              <a:t>可检索字段及检索逻辑</a:t>
            </a:r>
          </a:p>
        </p:txBody>
      </p:sp>
      <p:sp>
        <p:nvSpPr>
          <p:cNvPr id="5" name="矩形 4"/>
          <p:cNvSpPr/>
          <p:nvPr/>
        </p:nvSpPr>
        <p:spPr>
          <a:xfrm>
            <a:off x="6883400" y="2266200"/>
            <a:ext cx="2921635" cy="431800"/>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楷体" panose="02010609060101010101" pitchFamily="49" charset="-122"/>
              <a:ea typeface="楷体" panose="02010609060101010101" pitchFamily="49" charset="-122"/>
            </a:endParaRPr>
          </a:p>
        </p:txBody>
      </p:sp>
      <p:sp>
        <p:nvSpPr>
          <p:cNvPr id="7" name="AutoShape 3"/>
          <p:cNvSpPr>
            <a:spLocks noChangeArrowheads="1"/>
          </p:cNvSpPr>
          <p:nvPr/>
        </p:nvSpPr>
        <p:spPr bwMode="auto">
          <a:xfrm>
            <a:off x="9713595" y="2266200"/>
            <a:ext cx="1875155" cy="356235"/>
          </a:xfrm>
          <a:prstGeom prst="wedgeRectCallout">
            <a:avLst>
              <a:gd name="adj1" fmla="val -63714"/>
              <a:gd name="adj2" fmla="val 48395"/>
            </a:avLst>
          </a:prstGeom>
          <a:solidFill>
            <a:srgbClr val="FFC000"/>
          </a:solidFill>
          <a:ln w="38100">
            <a:noFill/>
            <a:miter lim="800000"/>
          </a:ln>
          <a:effectLst>
            <a:outerShdw dist="28398" dir="3806097" algn="ctr" rotWithShape="0">
              <a:srgbClr val="243F60">
                <a:alpha val="50000"/>
              </a:srgbClr>
            </a:outerShdw>
          </a:effectLst>
        </p:spPr>
        <p:txBody>
          <a:bodyPr/>
          <a:lstStyle/>
          <a:p>
            <a:pPr algn="ctr">
              <a:buClrTx/>
              <a:buSzTx/>
              <a:buFontTx/>
              <a:defRPr/>
            </a:pPr>
            <a:r>
              <a:rPr lang="zh-CN" altLang="en-US" sz="1400" b="1" dirty="0">
                <a:latin typeface="楷体" panose="02010609060101010101" pitchFamily="49" charset="-122"/>
                <a:ea typeface="楷体" panose="02010609060101010101" pitchFamily="49" charset="-122"/>
                <a:cs typeface="仿宋" panose="02010609060101010101" charset="-122"/>
              </a:rPr>
              <a:t>五种文献类型可勾选</a:t>
            </a:r>
          </a:p>
        </p:txBody>
      </p:sp>
      <p:sp>
        <p:nvSpPr>
          <p:cNvPr id="8" name="文本框 7"/>
          <p:cNvSpPr txBox="1"/>
          <p:nvPr/>
        </p:nvSpPr>
        <p:spPr>
          <a:xfrm>
            <a:off x="7994015" y="4293755"/>
            <a:ext cx="2365375" cy="1014730"/>
          </a:xfrm>
          <a:prstGeom prst="rect">
            <a:avLst/>
          </a:prstGeom>
          <a:noFill/>
        </p:spPr>
        <p:txBody>
          <a:bodyPr wrap="square" rtlCol="0">
            <a:spAutoFit/>
          </a:bodyPr>
          <a:lstStyle/>
          <a:p>
            <a:pPr marL="285750" indent="-285750">
              <a:lnSpc>
                <a:spcPct val="250000"/>
              </a:lnSpc>
              <a:buFont typeface="Wingdings" panose="05000000000000000000" pitchFamily="2" charset="2"/>
              <a:buChar char="n"/>
            </a:pPr>
            <a:r>
              <a:rPr lang="zh-CN" altLang="en-US" sz="2400" b="1" dirty="0">
                <a:solidFill>
                  <a:srgbClr val="FF0000"/>
                </a:solidFill>
                <a:latin typeface="楷体" panose="02010609060101010101" pitchFamily="49" charset="-122"/>
                <a:ea typeface="楷体" panose="02010609060101010101" pitchFamily="49" charset="-122"/>
                <a:sym typeface="+mn-ea"/>
              </a:rPr>
              <a:t>作者发文检索</a:t>
            </a:r>
          </a:p>
        </p:txBody>
      </p:sp>
      <p:sp>
        <p:nvSpPr>
          <p:cNvPr id="12" name="矩形 11"/>
          <p:cNvSpPr/>
          <p:nvPr/>
        </p:nvSpPr>
        <p:spPr>
          <a:xfrm>
            <a:off x="7776845" y="5261495"/>
            <a:ext cx="3319780" cy="922020"/>
          </a:xfrm>
          <a:prstGeom prst="rect">
            <a:avLst/>
          </a:prstGeom>
        </p:spPr>
        <p:txBody>
          <a:bodyPr wrap="square">
            <a:spAutoFit/>
          </a:bodyPr>
          <a:lstStyle/>
          <a:p>
            <a:pPr algn="l">
              <a:lnSpc>
                <a:spcPct val="150000"/>
              </a:lnSpc>
              <a:buClrTx/>
              <a:buSzTx/>
              <a:buNone/>
            </a:pPr>
            <a:r>
              <a:rPr lang="en-US" altLang="zh-CN" b="1" dirty="0">
                <a:solidFill>
                  <a:srgbClr val="000000"/>
                </a:solidFill>
                <a:latin typeface="楷体" panose="02010609060101010101" pitchFamily="49" charset="-122"/>
                <a:ea typeface="楷体" panose="02010609060101010101" pitchFamily="49" charset="-122"/>
                <a:sym typeface="+mn-ea"/>
              </a:rPr>
              <a:t>通过人名实体识别，帮助用户准确定位学者发表的论文</a:t>
            </a:r>
            <a:r>
              <a:rPr lang="zh-CN" altLang="en-US" b="1" dirty="0">
                <a:solidFill>
                  <a:srgbClr val="000000"/>
                </a:solidFill>
                <a:latin typeface="楷体" panose="02010609060101010101" pitchFamily="49" charset="-122"/>
                <a:ea typeface="楷体" panose="02010609060101010101" pitchFamily="49" charset="-122"/>
                <a:sym typeface="+mn-ea"/>
              </a:rPr>
              <a:t>。</a:t>
            </a:r>
            <a:r>
              <a:rPr lang="en-US" altLang="zh-CN" b="1" dirty="0">
                <a:solidFill>
                  <a:srgbClr val="000000"/>
                </a:solidFill>
                <a:latin typeface="楷体" panose="02010609060101010101" pitchFamily="49" charset="-122"/>
                <a:ea typeface="楷体" panose="02010609060101010101" pitchFamily="49" charset="-122"/>
                <a:sym typeface="+mn-ea"/>
              </a:rPr>
              <a:t> </a:t>
            </a:r>
            <a:endParaRPr lang="en-US" altLang="zh-CN" sz="1800" b="1" dirty="0">
              <a:solidFill>
                <a:srgbClr val="000000"/>
              </a:solidFill>
              <a:latin typeface="楷体" panose="02010609060101010101" pitchFamily="49" charset="-122"/>
              <a:ea typeface="楷体" panose="02010609060101010101" pitchFamily="49" charset="-122"/>
            </a:endParaRPr>
          </a:p>
        </p:txBody>
      </p:sp>
      <p:sp>
        <p:nvSpPr>
          <p:cNvPr id="14" name="文本框 15"/>
          <p:cNvSpPr txBox="1"/>
          <p:nvPr/>
        </p:nvSpPr>
        <p:spPr>
          <a:xfrm>
            <a:off x="16510" y="4500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15" name="矩形 14"/>
          <p:cNvSpPr/>
          <p:nvPr/>
        </p:nvSpPr>
        <p:spPr>
          <a:xfrm>
            <a:off x="3740351" y="541321"/>
            <a:ext cx="5091649" cy="511679"/>
          </a:xfrm>
          <a:prstGeom prst="rect">
            <a:avLst/>
          </a:prstGeom>
        </p:spPr>
        <p:txBody>
          <a:bodyPr wrap="square">
            <a:spAutoFit/>
          </a:bodyPr>
          <a:lstStyle/>
          <a:p>
            <a:pPr marR="0" lvl="0" indent="0" algn="ctr" fontAlgn="auto">
              <a:lnSpc>
                <a:spcPts val="4000"/>
              </a:lnSpc>
              <a:spcBef>
                <a:spcPts val="0"/>
              </a:spcBef>
              <a:spcAft>
                <a:spcPts val="0"/>
              </a:spcAft>
              <a:buClrTx/>
              <a:buSzTx/>
              <a:buFontTx/>
              <a:buNone/>
              <a:defRPr/>
            </a:pPr>
            <a:r>
              <a:rPr lang="zh-CN" altLang="zh-CN" sz="1600" b="1" dirty="0">
                <a:latin typeface="+mn-ea"/>
                <a:sym typeface="+mn-lt"/>
              </a:rPr>
              <a:t>多种检索方法的综合运用</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18" grpId="1" animBg="1"/>
      <p:bldP spid="5" grpId="0" animBg="1"/>
      <p:bldP spid="5" grpId="1" animBg="1"/>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28000" y="1341000"/>
            <a:ext cx="10367999" cy="5109087"/>
          </a:xfrm>
          <a:prstGeom prst="rect">
            <a:avLst/>
          </a:prstGeom>
          <a:noFill/>
        </p:spPr>
        <p:txBody>
          <a:bodyPr wrap="square" lIns="121917" tIns="60958" rIns="121917" bIns="60958" rtlCol="0">
            <a:spAutoFit/>
          </a:bodyPr>
          <a:lstStyle/>
          <a:p>
            <a:pPr marL="342900" indent="-342900">
              <a:lnSpc>
                <a:spcPct val="150000"/>
              </a:lnSpc>
            </a:pPr>
            <a:r>
              <a:rPr lang="en-US" altLang="zh-CN" sz="2400" b="1" dirty="0" smtClean="0">
                <a:latin typeface="楷体" panose="02010609060101010101" pitchFamily="49" charset="-122"/>
                <a:ea typeface="楷体" panose="02010609060101010101" pitchFamily="49" charset="-122"/>
              </a:rPr>
              <a:t>1.</a:t>
            </a:r>
            <a:r>
              <a:rPr lang="zh-CN" altLang="en-US" sz="2400" b="1" dirty="0" smtClean="0">
                <a:latin typeface="楷体" panose="02010609060101010101" pitchFamily="49" charset="-122"/>
                <a:ea typeface="楷体" panose="02010609060101010101" pitchFamily="49" charset="-122"/>
              </a:rPr>
              <a:t>检索结果范围大，想了解更细点？</a:t>
            </a:r>
            <a:endParaRPr lang="en-US" altLang="zh-CN" sz="2400" b="1" dirty="0" smtClean="0">
              <a:latin typeface="楷体" panose="02010609060101010101" pitchFamily="49" charset="-122"/>
              <a:ea typeface="楷体" panose="02010609060101010101" pitchFamily="49" charset="-122"/>
            </a:endParaRPr>
          </a:p>
          <a:p>
            <a:pPr>
              <a:lnSpc>
                <a:spcPct val="150000"/>
              </a:lnSpc>
            </a:pPr>
            <a:r>
              <a:rPr lang="zh-CN" altLang="en-US" sz="2400" b="1" kern="100" dirty="0" smtClean="0">
                <a:solidFill>
                  <a:srgbClr val="C00000"/>
                </a:solidFill>
                <a:latin typeface="楷体" panose="02010609060101010101" pitchFamily="49" charset="-122"/>
                <a:ea typeface="楷体" panose="02010609060101010101" pitchFamily="49" charset="-122"/>
                <a:cs typeface="Times New Roman" panose="02020603050405020304" pitchFamily="18" charset="0"/>
              </a:rPr>
              <a:t>  </a:t>
            </a:r>
            <a:r>
              <a:rPr lang="zh-CN" altLang="en-US" sz="2400" b="1" kern="100"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rPr>
              <a:t>结果中检索，缩小检索范围，检索更加准确</a:t>
            </a:r>
            <a:r>
              <a:rPr lang="en-US" altLang="zh-CN" sz="2400" b="1" kern="100"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400" b="1" kern="100"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rPr>
              <a:t>提高查准率</a:t>
            </a:r>
            <a:endParaRPr lang="en-US" altLang="zh-CN" sz="2400" b="1" kern="100"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a:p>
            <a:pPr>
              <a:lnSpc>
                <a:spcPct val="150000"/>
              </a:lnSpc>
            </a:pPr>
            <a:endParaRPr lang="en-US" altLang="zh-CN" sz="2400" b="1" kern="100"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a:p>
            <a:pPr marL="380990" indent="-380990">
              <a:lnSpc>
                <a:spcPct val="150000"/>
              </a:lnSpc>
              <a:buFont typeface="Wingdings" panose="05000000000000000000" pitchFamily="2" charset="2"/>
              <a:buChar char="ü"/>
            </a:pPr>
            <a:r>
              <a:rPr lang="zh-CN" altLang="en-US" sz="1600" dirty="0" smtClean="0">
                <a:latin typeface="微软雅黑" pitchFamily="34" charset="-122"/>
                <a:ea typeface="微软雅黑" pitchFamily="34" charset="-122"/>
              </a:rPr>
              <a:t>用字段限定</a:t>
            </a:r>
            <a:endParaRPr lang="en-US" altLang="zh-CN" sz="1600" dirty="0" smtClean="0">
              <a:latin typeface="微软雅黑" pitchFamily="34" charset="-122"/>
              <a:ea typeface="微软雅黑" pitchFamily="34" charset="-122"/>
            </a:endParaRPr>
          </a:p>
          <a:p>
            <a:pPr marL="380990" indent="-380990">
              <a:lnSpc>
                <a:spcPct val="150000"/>
              </a:lnSpc>
              <a:buFont typeface="Wingdings" panose="05000000000000000000" pitchFamily="2" charset="2"/>
              <a:buChar char="ü"/>
            </a:pPr>
            <a:r>
              <a:rPr lang="zh-CN" altLang="en-US" sz="1600" dirty="0" smtClean="0">
                <a:latin typeface="微软雅黑" pitchFamily="34" charset="-122"/>
                <a:ea typeface="微软雅黑" pitchFamily="34" charset="-122"/>
              </a:rPr>
              <a:t>多用“</a:t>
            </a:r>
            <a:r>
              <a:rPr lang="en-US" altLang="zh-CN" sz="1600" dirty="0" smtClean="0">
                <a:latin typeface="微软雅黑" pitchFamily="34" charset="-122"/>
                <a:ea typeface="微软雅黑" pitchFamily="34" charset="-122"/>
              </a:rPr>
              <a:t>AND</a:t>
            </a:r>
            <a:r>
              <a:rPr lang="zh-CN" altLang="en-US" sz="1600" dirty="0" smtClean="0">
                <a:latin typeface="微软雅黑" pitchFamily="34" charset="-122"/>
                <a:ea typeface="微软雅黑" pitchFamily="34" charset="-122"/>
              </a:rPr>
              <a:t>”组配</a:t>
            </a:r>
            <a:endParaRPr lang="en-US" altLang="zh-CN" sz="1600" dirty="0" smtClean="0">
              <a:latin typeface="微软雅黑" pitchFamily="34" charset="-122"/>
              <a:ea typeface="微软雅黑" pitchFamily="34" charset="-122"/>
            </a:endParaRPr>
          </a:p>
          <a:p>
            <a:pPr marL="380990" indent="-380990">
              <a:lnSpc>
                <a:spcPct val="150000"/>
              </a:lnSpc>
              <a:buFont typeface="Wingdings" panose="05000000000000000000" pitchFamily="2" charset="2"/>
              <a:buChar char="ü"/>
            </a:pPr>
            <a:r>
              <a:rPr lang="zh-CN" altLang="en-US" sz="1600" dirty="0" smtClean="0">
                <a:latin typeface="微软雅黑" pitchFamily="34" charset="-122"/>
                <a:ea typeface="微软雅黑" pitchFamily="34" charset="-122"/>
              </a:rPr>
              <a:t>利用“</a:t>
            </a:r>
            <a:r>
              <a:rPr lang="en-US" altLang="zh-CN" sz="1600" dirty="0" smtClean="0">
                <a:latin typeface="微软雅黑" pitchFamily="34" charset="-122"/>
                <a:ea typeface="微软雅黑" pitchFamily="34" charset="-122"/>
              </a:rPr>
              <a:t>NOT</a:t>
            </a:r>
            <a:r>
              <a:rPr lang="zh-CN" altLang="en-US" sz="1600" dirty="0" smtClean="0">
                <a:latin typeface="微软雅黑" pitchFamily="34" charset="-122"/>
                <a:ea typeface="微软雅黑" pitchFamily="34" charset="-122"/>
              </a:rPr>
              <a:t>”剔除</a:t>
            </a:r>
            <a:endParaRPr lang="en-US" altLang="zh-CN" sz="1600" dirty="0" smtClean="0">
              <a:latin typeface="微软雅黑" pitchFamily="34" charset="-122"/>
              <a:ea typeface="微软雅黑" pitchFamily="34" charset="-122"/>
            </a:endParaRPr>
          </a:p>
          <a:p>
            <a:pPr marL="380990" indent="-380990">
              <a:lnSpc>
                <a:spcPct val="150000"/>
              </a:lnSpc>
              <a:buFont typeface="Wingdings" panose="05000000000000000000" pitchFamily="2" charset="2"/>
              <a:buChar char="ü"/>
            </a:pPr>
            <a:r>
              <a:rPr lang="zh-CN" altLang="en-US" sz="1600" dirty="0" smtClean="0">
                <a:latin typeface="微软雅黑" pitchFamily="34" charset="-122"/>
                <a:ea typeface="微软雅黑" pitchFamily="34" charset="-122"/>
              </a:rPr>
              <a:t>利用智能识别和知识关联</a:t>
            </a:r>
            <a:endParaRPr lang="en-US" altLang="zh-CN" sz="1600" dirty="0" smtClean="0">
              <a:latin typeface="微软雅黑" pitchFamily="34" charset="-122"/>
              <a:ea typeface="微软雅黑" pitchFamily="34" charset="-122"/>
            </a:endParaRPr>
          </a:p>
          <a:p>
            <a:pPr>
              <a:lnSpc>
                <a:spcPct val="150000"/>
              </a:lnSpc>
            </a:pP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聚类分析</a:t>
            </a:r>
            <a:endParaRPr lang="en-US" altLang="zh-CN" sz="1600" dirty="0" smtClean="0">
              <a:latin typeface="微软雅黑" pitchFamily="34" charset="-122"/>
              <a:ea typeface="微软雅黑" pitchFamily="34" charset="-122"/>
            </a:endParaRPr>
          </a:p>
          <a:p>
            <a:pPr>
              <a:lnSpc>
                <a:spcPct val="150000"/>
              </a:lnSpc>
            </a:pP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下位词检索</a:t>
            </a:r>
            <a:endParaRPr lang="en-US" altLang="zh-CN" sz="1600" dirty="0" smtClean="0">
              <a:latin typeface="微软雅黑" pitchFamily="34" charset="-122"/>
              <a:ea typeface="微软雅黑" pitchFamily="34" charset="-122"/>
            </a:endParaRPr>
          </a:p>
          <a:p>
            <a:pPr>
              <a:lnSpc>
                <a:spcPct val="150000"/>
              </a:lnSpc>
            </a:pP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二次检索</a:t>
            </a:r>
            <a:endParaRPr lang="en-US" altLang="zh-CN" sz="1600" dirty="0" smtClean="0">
              <a:latin typeface="微软雅黑" pitchFamily="34" charset="-122"/>
              <a:ea typeface="微软雅黑" pitchFamily="34" charset="-122"/>
            </a:endParaRPr>
          </a:p>
          <a:p>
            <a:pPr marL="380990" indent="-380990">
              <a:lnSpc>
                <a:spcPct val="150000"/>
              </a:lnSpc>
              <a:buFont typeface="Wingdings" panose="05000000000000000000" pitchFamily="2" charset="2"/>
              <a:buChar char="ü"/>
            </a:pPr>
            <a:r>
              <a:rPr lang="zh-CN" altLang="en-US" sz="1600" dirty="0" smtClean="0">
                <a:latin typeface="微软雅黑" pitchFamily="34" charset="-122"/>
                <a:ea typeface="微软雅黑" pitchFamily="34" charset="-122"/>
              </a:rPr>
              <a:t>提高检索词的专指度</a:t>
            </a:r>
            <a:r>
              <a:rPr lang="en-US" altLang="zh-CN" sz="1600" dirty="0" smtClean="0">
                <a:latin typeface="微软雅黑" pitchFamily="34" charset="-122"/>
                <a:ea typeface="微软雅黑" pitchFamily="34" charset="-122"/>
              </a:rPr>
              <a:t> </a:t>
            </a:r>
          </a:p>
          <a:p>
            <a:pPr marL="380990" indent="-380990">
              <a:lnSpc>
                <a:spcPct val="150000"/>
              </a:lnSpc>
              <a:buFont typeface="Wingdings" panose="05000000000000000000" pitchFamily="2" charset="2"/>
              <a:buChar char="ü"/>
            </a:pPr>
            <a:r>
              <a:rPr lang="zh-CN" altLang="en-US" sz="1600" dirty="0" smtClean="0">
                <a:latin typeface="微软雅黑" pitchFamily="34" charset="-122"/>
                <a:ea typeface="微软雅黑" pitchFamily="34" charset="-122"/>
              </a:rPr>
              <a:t>使用二次检索，限定范围</a:t>
            </a:r>
            <a:endParaRPr lang="en-US" altLang="zh-CN" sz="1600" dirty="0" smtClean="0">
              <a:latin typeface="微软雅黑" pitchFamily="34" charset="-122"/>
              <a:ea typeface="微软雅黑" pitchFamily="34" charset="-122"/>
            </a:endParaRPr>
          </a:p>
        </p:txBody>
      </p:sp>
      <p:grpSp>
        <p:nvGrpSpPr>
          <p:cNvPr id="2" name="Group 44"/>
          <p:cNvGrpSpPr>
            <a:grpSpLocks noChangeAspect="1"/>
          </p:cNvGrpSpPr>
          <p:nvPr/>
        </p:nvGrpSpPr>
        <p:grpSpPr bwMode="auto">
          <a:xfrm>
            <a:off x="8544000" y="3141000"/>
            <a:ext cx="3394723" cy="3055561"/>
            <a:chOff x="1647" y="188"/>
            <a:chExt cx="4384" cy="3946"/>
          </a:xfrm>
        </p:grpSpPr>
        <p:sp>
          <p:nvSpPr>
            <p:cNvPr id="112" name="Freeform 45"/>
            <p:cNvSpPr>
              <a:spLocks/>
            </p:cNvSpPr>
            <p:nvPr/>
          </p:nvSpPr>
          <p:spPr bwMode="auto">
            <a:xfrm>
              <a:off x="4062" y="2319"/>
              <a:ext cx="909" cy="1006"/>
            </a:xfrm>
            <a:custGeom>
              <a:avLst/>
              <a:gdLst>
                <a:gd name="T0" fmla="*/ 371 w 384"/>
                <a:gd name="T1" fmla="*/ 408 h 425"/>
                <a:gd name="T2" fmla="*/ 98 w 384"/>
                <a:gd name="T3" fmla="*/ 153 h 425"/>
                <a:gd name="T4" fmla="*/ 245 w 384"/>
                <a:gd name="T5" fmla="*/ 271 h 425"/>
                <a:gd name="T6" fmla="*/ 118 w 384"/>
                <a:gd name="T7" fmla="*/ 135 h 425"/>
                <a:gd name="T8" fmla="*/ 371 w 384"/>
                <a:gd name="T9" fmla="*/ 408 h 425"/>
              </a:gdLst>
              <a:ahLst/>
              <a:cxnLst>
                <a:cxn ang="0">
                  <a:pos x="T0" y="T1"/>
                </a:cxn>
                <a:cxn ang="0">
                  <a:pos x="T2" y="T3"/>
                </a:cxn>
                <a:cxn ang="0">
                  <a:pos x="T4" y="T5"/>
                </a:cxn>
                <a:cxn ang="0">
                  <a:pos x="T6" y="T7"/>
                </a:cxn>
                <a:cxn ang="0">
                  <a:pos x="T8" y="T9"/>
                </a:cxn>
              </a:cxnLst>
              <a:rect l="0" t="0" r="r" b="b"/>
              <a:pathLst>
                <a:path w="384" h="425">
                  <a:moveTo>
                    <a:pt x="371" y="408"/>
                  </a:moveTo>
                  <a:cubicBezTo>
                    <a:pt x="371" y="408"/>
                    <a:pt x="0" y="425"/>
                    <a:pt x="98" y="153"/>
                  </a:cubicBezTo>
                  <a:cubicBezTo>
                    <a:pt x="98" y="153"/>
                    <a:pt x="140" y="266"/>
                    <a:pt x="245" y="271"/>
                  </a:cubicBezTo>
                  <a:cubicBezTo>
                    <a:pt x="245" y="271"/>
                    <a:pt x="220" y="153"/>
                    <a:pt x="118" y="135"/>
                  </a:cubicBezTo>
                  <a:cubicBezTo>
                    <a:pt x="118" y="135"/>
                    <a:pt x="384" y="0"/>
                    <a:pt x="371" y="408"/>
                  </a:cubicBez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3" name="Freeform 46"/>
            <p:cNvSpPr>
              <a:spLocks/>
            </p:cNvSpPr>
            <p:nvPr/>
          </p:nvSpPr>
          <p:spPr bwMode="auto">
            <a:xfrm>
              <a:off x="4675" y="1445"/>
              <a:ext cx="880" cy="1345"/>
            </a:xfrm>
            <a:custGeom>
              <a:avLst/>
              <a:gdLst>
                <a:gd name="T0" fmla="*/ 372 w 372"/>
                <a:gd name="T1" fmla="*/ 271 h 568"/>
                <a:gd name="T2" fmla="*/ 1 w 372"/>
                <a:gd name="T3" fmla="*/ 317 h 568"/>
                <a:gd name="T4" fmla="*/ 186 w 372"/>
                <a:gd name="T5" fmla="*/ 281 h 568"/>
                <a:gd name="T6" fmla="*/ 0 w 372"/>
                <a:gd name="T7" fmla="*/ 290 h 568"/>
                <a:gd name="T8" fmla="*/ 372 w 372"/>
                <a:gd name="T9" fmla="*/ 271 h 568"/>
              </a:gdLst>
              <a:ahLst/>
              <a:cxnLst>
                <a:cxn ang="0">
                  <a:pos x="T0" y="T1"/>
                </a:cxn>
                <a:cxn ang="0">
                  <a:pos x="T2" y="T3"/>
                </a:cxn>
                <a:cxn ang="0">
                  <a:pos x="T4" y="T5"/>
                </a:cxn>
                <a:cxn ang="0">
                  <a:pos x="T6" y="T7"/>
                </a:cxn>
                <a:cxn ang="0">
                  <a:pos x="T8" y="T9"/>
                </a:cxn>
              </a:cxnLst>
              <a:rect l="0" t="0" r="r" b="b"/>
              <a:pathLst>
                <a:path w="372" h="568">
                  <a:moveTo>
                    <a:pt x="372" y="271"/>
                  </a:moveTo>
                  <a:cubicBezTo>
                    <a:pt x="372" y="271"/>
                    <a:pt x="148" y="568"/>
                    <a:pt x="1" y="317"/>
                  </a:cubicBezTo>
                  <a:cubicBezTo>
                    <a:pt x="1" y="317"/>
                    <a:pt x="115" y="358"/>
                    <a:pt x="186" y="281"/>
                  </a:cubicBezTo>
                  <a:cubicBezTo>
                    <a:pt x="186" y="281"/>
                    <a:pt x="79" y="224"/>
                    <a:pt x="0" y="290"/>
                  </a:cubicBezTo>
                  <a:cubicBezTo>
                    <a:pt x="0" y="290"/>
                    <a:pt x="67" y="0"/>
                    <a:pt x="372" y="271"/>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4" name="Freeform 47"/>
            <p:cNvSpPr>
              <a:spLocks/>
            </p:cNvSpPr>
            <p:nvPr/>
          </p:nvSpPr>
          <p:spPr bwMode="auto">
            <a:xfrm>
              <a:off x="4010" y="1024"/>
              <a:ext cx="956" cy="1008"/>
            </a:xfrm>
            <a:custGeom>
              <a:avLst/>
              <a:gdLst>
                <a:gd name="T0" fmla="*/ 404 w 404"/>
                <a:gd name="T1" fmla="*/ 55 h 426"/>
                <a:gd name="T2" fmla="*/ 122 w 404"/>
                <a:gd name="T3" fmla="*/ 300 h 426"/>
                <a:gd name="T4" fmla="*/ 255 w 404"/>
                <a:gd name="T5" fmla="*/ 166 h 426"/>
                <a:gd name="T6" fmla="*/ 106 w 404"/>
                <a:gd name="T7" fmla="*/ 278 h 426"/>
                <a:gd name="T8" fmla="*/ 404 w 404"/>
                <a:gd name="T9" fmla="*/ 55 h 426"/>
              </a:gdLst>
              <a:ahLst/>
              <a:cxnLst>
                <a:cxn ang="0">
                  <a:pos x="T0" y="T1"/>
                </a:cxn>
                <a:cxn ang="0">
                  <a:pos x="T2" y="T3"/>
                </a:cxn>
                <a:cxn ang="0">
                  <a:pos x="T4" y="T5"/>
                </a:cxn>
                <a:cxn ang="0">
                  <a:pos x="T6" y="T7"/>
                </a:cxn>
                <a:cxn ang="0">
                  <a:pos x="T8" y="T9"/>
                </a:cxn>
              </a:cxnLst>
              <a:rect l="0" t="0" r="r" b="b"/>
              <a:pathLst>
                <a:path w="404" h="426">
                  <a:moveTo>
                    <a:pt x="404" y="55"/>
                  </a:moveTo>
                  <a:cubicBezTo>
                    <a:pt x="404" y="55"/>
                    <a:pt x="383" y="426"/>
                    <a:pt x="122" y="300"/>
                  </a:cubicBezTo>
                  <a:cubicBezTo>
                    <a:pt x="122" y="300"/>
                    <a:pt x="239" y="270"/>
                    <a:pt x="255" y="166"/>
                  </a:cubicBezTo>
                  <a:cubicBezTo>
                    <a:pt x="255" y="166"/>
                    <a:pt x="135" y="179"/>
                    <a:pt x="106" y="278"/>
                  </a:cubicBezTo>
                  <a:cubicBezTo>
                    <a:pt x="106" y="278"/>
                    <a:pt x="0" y="0"/>
                    <a:pt x="404" y="55"/>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5" name="Freeform 48"/>
            <p:cNvSpPr>
              <a:spLocks/>
            </p:cNvSpPr>
            <p:nvPr/>
          </p:nvSpPr>
          <p:spPr bwMode="auto">
            <a:xfrm>
              <a:off x="2534" y="1097"/>
              <a:ext cx="1008" cy="959"/>
            </a:xfrm>
            <a:custGeom>
              <a:avLst/>
              <a:gdLst>
                <a:gd name="T0" fmla="*/ 55 w 426"/>
                <a:gd name="T1" fmla="*/ 0 h 405"/>
                <a:gd name="T2" fmla="*/ 299 w 426"/>
                <a:gd name="T3" fmla="*/ 283 h 405"/>
                <a:gd name="T4" fmla="*/ 166 w 426"/>
                <a:gd name="T5" fmla="*/ 150 h 405"/>
                <a:gd name="T6" fmla="*/ 278 w 426"/>
                <a:gd name="T7" fmla="*/ 299 h 405"/>
                <a:gd name="T8" fmla="*/ 55 w 426"/>
                <a:gd name="T9" fmla="*/ 0 h 405"/>
              </a:gdLst>
              <a:ahLst/>
              <a:cxnLst>
                <a:cxn ang="0">
                  <a:pos x="T0" y="T1"/>
                </a:cxn>
                <a:cxn ang="0">
                  <a:pos x="T2" y="T3"/>
                </a:cxn>
                <a:cxn ang="0">
                  <a:pos x="T4" y="T5"/>
                </a:cxn>
                <a:cxn ang="0">
                  <a:pos x="T6" y="T7"/>
                </a:cxn>
                <a:cxn ang="0">
                  <a:pos x="T8" y="T9"/>
                </a:cxn>
              </a:cxnLst>
              <a:rect l="0" t="0" r="r" b="b"/>
              <a:pathLst>
                <a:path w="426" h="405">
                  <a:moveTo>
                    <a:pt x="55" y="0"/>
                  </a:moveTo>
                  <a:cubicBezTo>
                    <a:pt x="55" y="0"/>
                    <a:pt x="426" y="22"/>
                    <a:pt x="299" y="283"/>
                  </a:cubicBezTo>
                  <a:cubicBezTo>
                    <a:pt x="299" y="283"/>
                    <a:pt x="270" y="166"/>
                    <a:pt x="166" y="150"/>
                  </a:cubicBezTo>
                  <a:cubicBezTo>
                    <a:pt x="166" y="150"/>
                    <a:pt x="179" y="270"/>
                    <a:pt x="278" y="299"/>
                  </a:cubicBezTo>
                  <a:cubicBezTo>
                    <a:pt x="278" y="299"/>
                    <a:pt x="0" y="405"/>
                    <a:pt x="55" y="0"/>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6" name="Freeform 49"/>
            <p:cNvSpPr>
              <a:spLocks/>
            </p:cNvSpPr>
            <p:nvPr/>
          </p:nvSpPr>
          <p:spPr bwMode="auto">
            <a:xfrm>
              <a:off x="3118" y="775"/>
              <a:ext cx="1356" cy="886"/>
            </a:xfrm>
            <a:custGeom>
              <a:avLst/>
              <a:gdLst>
                <a:gd name="T0" fmla="*/ 298 w 573"/>
                <a:gd name="T1" fmla="*/ 0 h 374"/>
                <a:gd name="T2" fmla="*/ 310 w 573"/>
                <a:gd name="T3" fmla="*/ 374 h 374"/>
                <a:gd name="T4" fmla="*/ 290 w 573"/>
                <a:gd name="T5" fmla="*/ 187 h 374"/>
                <a:gd name="T6" fmla="*/ 283 w 573"/>
                <a:gd name="T7" fmla="*/ 373 h 374"/>
                <a:gd name="T8" fmla="*/ 298 w 573"/>
                <a:gd name="T9" fmla="*/ 0 h 374"/>
              </a:gdLst>
              <a:ahLst/>
              <a:cxnLst>
                <a:cxn ang="0">
                  <a:pos x="T0" y="T1"/>
                </a:cxn>
                <a:cxn ang="0">
                  <a:pos x="T2" y="T3"/>
                </a:cxn>
                <a:cxn ang="0">
                  <a:pos x="T4" y="T5"/>
                </a:cxn>
                <a:cxn ang="0">
                  <a:pos x="T6" y="T7"/>
                </a:cxn>
                <a:cxn ang="0">
                  <a:pos x="T8" y="T9"/>
                </a:cxn>
              </a:cxnLst>
              <a:rect l="0" t="0" r="r" b="b"/>
              <a:pathLst>
                <a:path w="573" h="374">
                  <a:moveTo>
                    <a:pt x="298" y="0"/>
                  </a:moveTo>
                  <a:cubicBezTo>
                    <a:pt x="298" y="0"/>
                    <a:pt x="573" y="251"/>
                    <a:pt x="310" y="374"/>
                  </a:cubicBezTo>
                  <a:cubicBezTo>
                    <a:pt x="310" y="374"/>
                    <a:pt x="361" y="265"/>
                    <a:pt x="290" y="187"/>
                  </a:cubicBezTo>
                  <a:cubicBezTo>
                    <a:pt x="290" y="187"/>
                    <a:pt x="224" y="288"/>
                    <a:pt x="283" y="373"/>
                  </a:cubicBezTo>
                  <a:cubicBezTo>
                    <a:pt x="283" y="373"/>
                    <a:pt x="0" y="279"/>
                    <a:pt x="298" y="0"/>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7" name="Freeform 50"/>
            <p:cNvSpPr>
              <a:spLocks/>
            </p:cNvSpPr>
            <p:nvPr/>
          </p:nvSpPr>
          <p:spPr bwMode="auto">
            <a:xfrm>
              <a:off x="4907" y="2243"/>
              <a:ext cx="669" cy="897"/>
            </a:xfrm>
            <a:custGeom>
              <a:avLst/>
              <a:gdLst>
                <a:gd name="T0" fmla="*/ 283 w 283"/>
                <a:gd name="T1" fmla="*/ 315 h 379"/>
                <a:gd name="T2" fmla="*/ 38 w 283"/>
                <a:gd name="T3" fmla="*/ 156 h 379"/>
                <a:gd name="T4" fmla="*/ 167 w 283"/>
                <a:gd name="T5" fmla="*/ 227 h 379"/>
                <a:gd name="T6" fmla="*/ 51 w 283"/>
                <a:gd name="T7" fmla="*/ 140 h 379"/>
                <a:gd name="T8" fmla="*/ 283 w 283"/>
                <a:gd name="T9" fmla="*/ 315 h 379"/>
              </a:gdLst>
              <a:ahLst/>
              <a:cxnLst>
                <a:cxn ang="0">
                  <a:pos x="T0" y="T1"/>
                </a:cxn>
                <a:cxn ang="0">
                  <a:pos x="T2" y="T3"/>
                </a:cxn>
                <a:cxn ang="0">
                  <a:pos x="T4" y="T5"/>
                </a:cxn>
                <a:cxn ang="0">
                  <a:pos x="T6" y="T7"/>
                </a:cxn>
                <a:cxn ang="0">
                  <a:pos x="T8" y="T9"/>
                </a:cxn>
              </a:cxnLst>
              <a:rect l="0" t="0" r="r" b="b"/>
              <a:pathLst>
                <a:path w="283" h="379">
                  <a:moveTo>
                    <a:pt x="283" y="315"/>
                  </a:moveTo>
                  <a:cubicBezTo>
                    <a:pt x="283" y="315"/>
                    <a:pt x="0" y="379"/>
                    <a:pt x="38" y="156"/>
                  </a:cubicBezTo>
                  <a:cubicBezTo>
                    <a:pt x="38" y="156"/>
                    <a:pt x="85" y="238"/>
                    <a:pt x="167" y="227"/>
                  </a:cubicBezTo>
                  <a:cubicBezTo>
                    <a:pt x="167" y="227"/>
                    <a:pt x="131" y="140"/>
                    <a:pt x="51" y="140"/>
                  </a:cubicBezTo>
                  <a:cubicBezTo>
                    <a:pt x="51" y="140"/>
                    <a:pt x="236" y="0"/>
                    <a:pt x="283" y="315"/>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8" name="Freeform 51"/>
            <p:cNvSpPr>
              <a:spLocks/>
            </p:cNvSpPr>
            <p:nvPr/>
          </p:nvSpPr>
          <p:spPr bwMode="auto">
            <a:xfrm>
              <a:off x="4997" y="2981"/>
              <a:ext cx="504" cy="490"/>
            </a:xfrm>
            <a:custGeom>
              <a:avLst/>
              <a:gdLst>
                <a:gd name="T0" fmla="*/ 189 w 213"/>
                <a:gd name="T1" fmla="*/ 207 h 207"/>
                <a:gd name="T2" fmla="*/ 62 w 213"/>
                <a:gd name="T3" fmla="*/ 66 h 207"/>
                <a:gd name="T4" fmla="*/ 131 w 213"/>
                <a:gd name="T5" fmla="*/ 132 h 207"/>
                <a:gd name="T6" fmla="*/ 72 w 213"/>
                <a:gd name="T7" fmla="*/ 57 h 207"/>
                <a:gd name="T8" fmla="*/ 189 w 213"/>
                <a:gd name="T9" fmla="*/ 207 h 207"/>
              </a:gdLst>
              <a:ahLst/>
              <a:cxnLst>
                <a:cxn ang="0">
                  <a:pos x="T0" y="T1"/>
                </a:cxn>
                <a:cxn ang="0">
                  <a:pos x="T2" y="T3"/>
                </a:cxn>
                <a:cxn ang="0">
                  <a:pos x="T4" y="T5"/>
                </a:cxn>
                <a:cxn ang="0">
                  <a:pos x="T6" y="T7"/>
                </a:cxn>
                <a:cxn ang="0">
                  <a:pos x="T8" y="T9"/>
                </a:cxn>
              </a:cxnLst>
              <a:rect l="0" t="0" r="r" b="b"/>
              <a:pathLst>
                <a:path w="213" h="207">
                  <a:moveTo>
                    <a:pt x="189" y="207"/>
                  </a:moveTo>
                  <a:cubicBezTo>
                    <a:pt x="189" y="207"/>
                    <a:pt x="0" y="200"/>
                    <a:pt x="62" y="66"/>
                  </a:cubicBezTo>
                  <a:cubicBezTo>
                    <a:pt x="62" y="66"/>
                    <a:pt x="78" y="125"/>
                    <a:pt x="131" y="132"/>
                  </a:cubicBezTo>
                  <a:cubicBezTo>
                    <a:pt x="131" y="132"/>
                    <a:pt x="123" y="71"/>
                    <a:pt x="72" y="57"/>
                  </a:cubicBezTo>
                  <a:cubicBezTo>
                    <a:pt x="72" y="57"/>
                    <a:pt x="213" y="0"/>
                    <a:pt x="189" y="207"/>
                  </a:cubicBez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9" name="Freeform 52"/>
            <p:cNvSpPr>
              <a:spLocks/>
            </p:cNvSpPr>
            <p:nvPr/>
          </p:nvSpPr>
          <p:spPr bwMode="auto">
            <a:xfrm>
              <a:off x="5496" y="2004"/>
              <a:ext cx="449" cy="691"/>
            </a:xfrm>
            <a:custGeom>
              <a:avLst/>
              <a:gdLst>
                <a:gd name="T0" fmla="*/ 190 w 190"/>
                <a:gd name="T1" fmla="*/ 153 h 292"/>
                <a:gd name="T2" fmla="*/ 0 w 190"/>
                <a:gd name="T3" fmla="*/ 158 h 292"/>
                <a:gd name="T4" fmla="*/ 96 w 190"/>
                <a:gd name="T5" fmla="*/ 149 h 292"/>
                <a:gd name="T6" fmla="*/ 1 w 190"/>
                <a:gd name="T7" fmla="*/ 144 h 292"/>
                <a:gd name="T8" fmla="*/ 190 w 190"/>
                <a:gd name="T9" fmla="*/ 153 h 292"/>
              </a:gdLst>
              <a:ahLst/>
              <a:cxnLst>
                <a:cxn ang="0">
                  <a:pos x="T0" y="T1"/>
                </a:cxn>
                <a:cxn ang="0">
                  <a:pos x="T2" y="T3"/>
                </a:cxn>
                <a:cxn ang="0">
                  <a:pos x="T4" y="T5"/>
                </a:cxn>
                <a:cxn ang="0">
                  <a:pos x="T6" y="T7"/>
                </a:cxn>
                <a:cxn ang="0">
                  <a:pos x="T8" y="T9"/>
                </a:cxn>
              </a:cxnLst>
              <a:rect l="0" t="0" r="r" b="b"/>
              <a:pathLst>
                <a:path w="190" h="292">
                  <a:moveTo>
                    <a:pt x="190" y="153"/>
                  </a:moveTo>
                  <a:cubicBezTo>
                    <a:pt x="190" y="153"/>
                    <a:pt x="61" y="292"/>
                    <a:pt x="0" y="158"/>
                  </a:cubicBezTo>
                  <a:cubicBezTo>
                    <a:pt x="0" y="158"/>
                    <a:pt x="55" y="184"/>
                    <a:pt x="96" y="149"/>
                  </a:cubicBezTo>
                  <a:cubicBezTo>
                    <a:pt x="96" y="149"/>
                    <a:pt x="44" y="114"/>
                    <a:pt x="1" y="144"/>
                  </a:cubicBezTo>
                  <a:cubicBezTo>
                    <a:pt x="1" y="144"/>
                    <a:pt x="50" y="0"/>
                    <a:pt x="190" y="153"/>
                  </a:cubicBezTo>
                  <a:close/>
                </a:path>
              </a:pathLst>
            </a:custGeom>
            <a:solidFill>
              <a:schemeClr val="accent3">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0" name="Freeform 53"/>
            <p:cNvSpPr>
              <a:spLocks/>
            </p:cNvSpPr>
            <p:nvPr/>
          </p:nvSpPr>
          <p:spPr bwMode="auto">
            <a:xfrm>
              <a:off x="5595" y="1493"/>
              <a:ext cx="436" cy="653"/>
            </a:xfrm>
            <a:custGeom>
              <a:avLst/>
              <a:gdLst>
                <a:gd name="T0" fmla="*/ 184 w 184"/>
                <a:gd name="T1" fmla="*/ 106 h 276"/>
                <a:gd name="T2" fmla="*/ 3 w 184"/>
                <a:gd name="T3" fmla="*/ 165 h 276"/>
                <a:gd name="T4" fmla="*/ 92 w 184"/>
                <a:gd name="T5" fmla="*/ 129 h 276"/>
                <a:gd name="T6" fmla="*/ 0 w 184"/>
                <a:gd name="T7" fmla="*/ 151 h 276"/>
                <a:gd name="T8" fmla="*/ 184 w 184"/>
                <a:gd name="T9" fmla="*/ 106 h 276"/>
              </a:gdLst>
              <a:ahLst/>
              <a:cxnLst>
                <a:cxn ang="0">
                  <a:pos x="T0" y="T1"/>
                </a:cxn>
                <a:cxn ang="0">
                  <a:pos x="T2" y="T3"/>
                </a:cxn>
                <a:cxn ang="0">
                  <a:pos x="T4" y="T5"/>
                </a:cxn>
                <a:cxn ang="0">
                  <a:pos x="T6" y="T7"/>
                </a:cxn>
                <a:cxn ang="0">
                  <a:pos x="T8" y="T9"/>
                </a:cxn>
              </a:cxnLst>
              <a:rect l="0" t="0" r="r" b="b"/>
              <a:pathLst>
                <a:path w="184" h="276">
                  <a:moveTo>
                    <a:pt x="184" y="106"/>
                  </a:moveTo>
                  <a:cubicBezTo>
                    <a:pt x="184" y="106"/>
                    <a:pt x="100" y="276"/>
                    <a:pt x="3" y="165"/>
                  </a:cubicBezTo>
                  <a:cubicBezTo>
                    <a:pt x="3" y="165"/>
                    <a:pt x="64" y="174"/>
                    <a:pt x="92" y="129"/>
                  </a:cubicBezTo>
                  <a:cubicBezTo>
                    <a:pt x="92" y="129"/>
                    <a:pt x="33" y="111"/>
                    <a:pt x="0" y="151"/>
                  </a:cubicBezTo>
                  <a:cubicBezTo>
                    <a:pt x="0" y="151"/>
                    <a:pt x="6" y="0"/>
                    <a:pt x="184" y="10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1" name="Freeform 54"/>
            <p:cNvSpPr>
              <a:spLocks/>
            </p:cNvSpPr>
            <p:nvPr/>
          </p:nvSpPr>
          <p:spPr bwMode="auto">
            <a:xfrm>
              <a:off x="5094" y="721"/>
              <a:ext cx="485" cy="530"/>
            </a:xfrm>
            <a:custGeom>
              <a:avLst/>
              <a:gdLst>
                <a:gd name="T0" fmla="*/ 205 w 205"/>
                <a:gd name="T1" fmla="*/ 35 h 224"/>
                <a:gd name="T2" fmla="*/ 56 w 205"/>
                <a:gd name="T3" fmla="*/ 155 h 224"/>
                <a:gd name="T4" fmla="*/ 127 w 205"/>
                <a:gd name="T5" fmla="*/ 89 h 224"/>
                <a:gd name="T6" fmla="*/ 48 w 205"/>
                <a:gd name="T7" fmla="*/ 143 h 224"/>
                <a:gd name="T8" fmla="*/ 205 w 205"/>
                <a:gd name="T9" fmla="*/ 35 h 224"/>
              </a:gdLst>
              <a:ahLst/>
              <a:cxnLst>
                <a:cxn ang="0">
                  <a:pos x="T0" y="T1"/>
                </a:cxn>
                <a:cxn ang="0">
                  <a:pos x="T2" y="T3"/>
                </a:cxn>
                <a:cxn ang="0">
                  <a:pos x="T4" y="T5"/>
                </a:cxn>
                <a:cxn ang="0">
                  <a:pos x="T6" y="T7"/>
                </a:cxn>
                <a:cxn ang="0">
                  <a:pos x="T8" y="T9"/>
                </a:cxn>
              </a:cxnLst>
              <a:rect l="0" t="0" r="r" b="b"/>
              <a:pathLst>
                <a:path w="205" h="224">
                  <a:moveTo>
                    <a:pt x="205" y="35"/>
                  </a:moveTo>
                  <a:cubicBezTo>
                    <a:pt x="205" y="35"/>
                    <a:pt x="187" y="224"/>
                    <a:pt x="56" y="155"/>
                  </a:cubicBezTo>
                  <a:cubicBezTo>
                    <a:pt x="56" y="155"/>
                    <a:pt x="116" y="142"/>
                    <a:pt x="127" y="89"/>
                  </a:cubicBezTo>
                  <a:cubicBezTo>
                    <a:pt x="127" y="89"/>
                    <a:pt x="65" y="94"/>
                    <a:pt x="48" y="143"/>
                  </a:cubicBezTo>
                  <a:cubicBezTo>
                    <a:pt x="48" y="143"/>
                    <a:pt x="0" y="0"/>
                    <a:pt x="205" y="3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2" name="Freeform 55"/>
            <p:cNvSpPr>
              <a:spLocks/>
            </p:cNvSpPr>
            <p:nvPr/>
          </p:nvSpPr>
          <p:spPr bwMode="auto">
            <a:xfrm>
              <a:off x="4583" y="539"/>
              <a:ext cx="646" cy="419"/>
            </a:xfrm>
            <a:custGeom>
              <a:avLst/>
              <a:gdLst>
                <a:gd name="T0" fmla="*/ 195 w 273"/>
                <a:gd name="T1" fmla="*/ 0 h 177"/>
                <a:gd name="T2" fmla="*/ 125 w 273"/>
                <a:gd name="T3" fmla="*/ 177 h 177"/>
                <a:gd name="T4" fmla="*/ 154 w 273"/>
                <a:gd name="T5" fmla="*/ 85 h 177"/>
                <a:gd name="T6" fmla="*/ 113 w 273"/>
                <a:gd name="T7" fmla="*/ 171 h 177"/>
                <a:gd name="T8" fmla="*/ 195 w 273"/>
                <a:gd name="T9" fmla="*/ 0 h 177"/>
              </a:gdLst>
              <a:ahLst/>
              <a:cxnLst>
                <a:cxn ang="0">
                  <a:pos x="T0" y="T1"/>
                </a:cxn>
                <a:cxn ang="0">
                  <a:pos x="T2" y="T3"/>
                </a:cxn>
                <a:cxn ang="0">
                  <a:pos x="T4" y="T5"/>
                </a:cxn>
                <a:cxn ang="0">
                  <a:pos x="T6" y="T7"/>
                </a:cxn>
                <a:cxn ang="0">
                  <a:pos x="T8" y="T9"/>
                </a:cxn>
              </a:cxnLst>
              <a:rect l="0" t="0" r="r" b="b"/>
              <a:pathLst>
                <a:path w="273" h="177">
                  <a:moveTo>
                    <a:pt x="195" y="0"/>
                  </a:moveTo>
                  <a:cubicBezTo>
                    <a:pt x="195" y="0"/>
                    <a:pt x="273" y="173"/>
                    <a:pt x="125" y="177"/>
                  </a:cubicBezTo>
                  <a:cubicBezTo>
                    <a:pt x="125" y="177"/>
                    <a:pt x="171" y="136"/>
                    <a:pt x="154" y="85"/>
                  </a:cubicBezTo>
                  <a:cubicBezTo>
                    <a:pt x="154" y="85"/>
                    <a:pt x="103" y="119"/>
                    <a:pt x="113" y="171"/>
                  </a:cubicBezTo>
                  <a:cubicBezTo>
                    <a:pt x="113" y="171"/>
                    <a:pt x="0" y="70"/>
                    <a:pt x="195" y="0"/>
                  </a:cubicBez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3" name="Freeform 56"/>
            <p:cNvSpPr>
              <a:spLocks/>
            </p:cNvSpPr>
            <p:nvPr/>
          </p:nvSpPr>
          <p:spPr bwMode="auto">
            <a:xfrm>
              <a:off x="3698" y="188"/>
              <a:ext cx="684" cy="448"/>
            </a:xfrm>
            <a:custGeom>
              <a:avLst/>
              <a:gdLst>
                <a:gd name="T0" fmla="*/ 139 w 289"/>
                <a:gd name="T1" fmla="*/ 0 h 189"/>
                <a:gd name="T2" fmla="*/ 161 w 289"/>
                <a:gd name="T3" fmla="*/ 189 h 189"/>
                <a:gd name="T4" fmla="*/ 143 w 289"/>
                <a:gd name="T5" fmla="*/ 95 h 189"/>
                <a:gd name="T6" fmla="*/ 148 w 289"/>
                <a:gd name="T7" fmla="*/ 189 h 189"/>
                <a:gd name="T8" fmla="*/ 139 w 289"/>
                <a:gd name="T9" fmla="*/ 0 h 189"/>
              </a:gdLst>
              <a:ahLst/>
              <a:cxnLst>
                <a:cxn ang="0">
                  <a:pos x="T0" y="T1"/>
                </a:cxn>
                <a:cxn ang="0">
                  <a:pos x="T2" y="T3"/>
                </a:cxn>
                <a:cxn ang="0">
                  <a:pos x="T4" y="T5"/>
                </a:cxn>
                <a:cxn ang="0">
                  <a:pos x="T6" y="T7"/>
                </a:cxn>
                <a:cxn ang="0">
                  <a:pos x="T8" y="T9"/>
                </a:cxn>
              </a:cxnLst>
              <a:rect l="0" t="0" r="r" b="b"/>
              <a:pathLst>
                <a:path w="289" h="189">
                  <a:moveTo>
                    <a:pt x="139" y="0"/>
                  </a:moveTo>
                  <a:cubicBezTo>
                    <a:pt x="139" y="0"/>
                    <a:pt x="289" y="115"/>
                    <a:pt x="161" y="189"/>
                  </a:cubicBezTo>
                  <a:cubicBezTo>
                    <a:pt x="161" y="189"/>
                    <a:pt x="182" y="131"/>
                    <a:pt x="143" y="95"/>
                  </a:cubicBezTo>
                  <a:cubicBezTo>
                    <a:pt x="143" y="95"/>
                    <a:pt x="114" y="149"/>
                    <a:pt x="148" y="189"/>
                  </a:cubicBezTo>
                  <a:cubicBezTo>
                    <a:pt x="148" y="189"/>
                    <a:pt x="0" y="155"/>
                    <a:pt x="139" y="0"/>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4" name="Freeform 57"/>
            <p:cNvSpPr>
              <a:spLocks/>
            </p:cNvSpPr>
            <p:nvPr/>
          </p:nvSpPr>
          <p:spPr bwMode="auto">
            <a:xfrm>
              <a:off x="3268" y="259"/>
              <a:ext cx="638" cy="436"/>
            </a:xfrm>
            <a:custGeom>
              <a:avLst/>
              <a:gdLst>
                <a:gd name="T0" fmla="*/ 96 w 270"/>
                <a:gd name="T1" fmla="*/ 0 h 184"/>
                <a:gd name="T2" fmla="*/ 164 w 270"/>
                <a:gd name="T3" fmla="*/ 177 h 184"/>
                <a:gd name="T4" fmla="*/ 124 w 270"/>
                <a:gd name="T5" fmla="*/ 90 h 184"/>
                <a:gd name="T6" fmla="*/ 151 w 270"/>
                <a:gd name="T7" fmla="*/ 181 h 184"/>
                <a:gd name="T8" fmla="*/ 96 w 270"/>
                <a:gd name="T9" fmla="*/ 0 h 184"/>
              </a:gdLst>
              <a:ahLst/>
              <a:cxnLst>
                <a:cxn ang="0">
                  <a:pos x="T0" y="T1"/>
                </a:cxn>
                <a:cxn ang="0">
                  <a:pos x="T2" y="T3"/>
                </a:cxn>
                <a:cxn ang="0">
                  <a:pos x="T4" y="T5"/>
                </a:cxn>
                <a:cxn ang="0">
                  <a:pos x="T6" y="T7"/>
                </a:cxn>
                <a:cxn ang="0">
                  <a:pos x="T8" y="T9"/>
                </a:cxn>
              </a:cxnLst>
              <a:rect l="0" t="0" r="r" b="b"/>
              <a:pathLst>
                <a:path w="270" h="184">
                  <a:moveTo>
                    <a:pt x="96" y="0"/>
                  </a:moveTo>
                  <a:cubicBezTo>
                    <a:pt x="96" y="0"/>
                    <a:pt x="270" y="74"/>
                    <a:pt x="164" y="177"/>
                  </a:cubicBezTo>
                  <a:cubicBezTo>
                    <a:pt x="164" y="177"/>
                    <a:pt x="171" y="116"/>
                    <a:pt x="124" y="90"/>
                  </a:cubicBezTo>
                  <a:cubicBezTo>
                    <a:pt x="124" y="90"/>
                    <a:pt x="109" y="150"/>
                    <a:pt x="151" y="181"/>
                  </a:cubicBezTo>
                  <a:cubicBezTo>
                    <a:pt x="151" y="181"/>
                    <a:pt x="0" y="184"/>
                    <a:pt x="96" y="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5" name="Freeform 58"/>
            <p:cNvSpPr>
              <a:spLocks/>
            </p:cNvSpPr>
            <p:nvPr/>
          </p:nvSpPr>
          <p:spPr bwMode="auto">
            <a:xfrm>
              <a:off x="2383" y="475"/>
              <a:ext cx="634" cy="442"/>
            </a:xfrm>
            <a:custGeom>
              <a:avLst/>
              <a:gdLst>
                <a:gd name="T0" fmla="*/ 92 w 268"/>
                <a:gd name="T1" fmla="*/ 0 h 187"/>
                <a:gd name="T2" fmla="*/ 164 w 268"/>
                <a:gd name="T3" fmla="*/ 176 h 187"/>
                <a:gd name="T4" fmla="*/ 121 w 268"/>
                <a:gd name="T5" fmla="*/ 90 h 187"/>
                <a:gd name="T6" fmla="*/ 151 w 268"/>
                <a:gd name="T7" fmla="*/ 180 h 187"/>
                <a:gd name="T8" fmla="*/ 92 w 268"/>
                <a:gd name="T9" fmla="*/ 0 h 187"/>
              </a:gdLst>
              <a:ahLst/>
              <a:cxnLst>
                <a:cxn ang="0">
                  <a:pos x="T0" y="T1"/>
                </a:cxn>
                <a:cxn ang="0">
                  <a:pos x="T2" y="T3"/>
                </a:cxn>
                <a:cxn ang="0">
                  <a:pos x="T4" y="T5"/>
                </a:cxn>
                <a:cxn ang="0">
                  <a:pos x="T6" y="T7"/>
                </a:cxn>
                <a:cxn ang="0">
                  <a:pos x="T8" y="T9"/>
                </a:cxn>
              </a:cxnLst>
              <a:rect l="0" t="0" r="r" b="b"/>
              <a:pathLst>
                <a:path w="268" h="187">
                  <a:moveTo>
                    <a:pt x="92" y="0"/>
                  </a:moveTo>
                  <a:cubicBezTo>
                    <a:pt x="92" y="0"/>
                    <a:pt x="268" y="70"/>
                    <a:pt x="164" y="176"/>
                  </a:cubicBezTo>
                  <a:cubicBezTo>
                    <a:pt x="164" y="176"/>
                    <a:pt x="169" y="115"/>
                    <a:pt x="121" y="90"/>
                  </a:cubicBezTo>
                  <a:cubicBezTo>
                    <a:pt x="121" y="90"/>
                    <a:pt x="108" y="150"/>
                    <a:pt x="151" y="180"/>
                  </a:cubicBezTo>
                  <a:cubicBezTo>
                    <a:pt x="151" y="180"/>
                    <a:pt x="0" y="187"/>
                    <a:pt x="92" y="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6" name="Freeform 59"/>
            <p:cNvSpPr>
              <a:spLocks/>
            </p:cNvSpPr>
            <p:nvPr/>
          </p:nvSpPr>
          <p:spPr bwMode="auto">
            <a:xfrm>
              <a:off x="2101" y="820"/>
              <a:ext cx="426" cy="618"/>
            </a:xfrm>
            <a:custGeom>
              <a:avLst/>
              <a:gdLst>
                <a:gd name="T0" fmla="*/ 0 w 180"/>
                <a:gd name="T1" fmla="*/ 60 h 261"/>
                <a:gd name="T2" fmla="*/ 169 w 180"/>
                <a:gd name="T3" fmla="*/ 147 h 261"/>
                <a:gd name="T4" fmla="*/ 81 w 180"/>
                <a:gd name="T5" fmla="*/ 109 h 261"/>
                <a:gd name="T6" fmla="*/ 162 w 180"/>
                <a:gd name="T7" fmla="*/ 159 h 261"/>
                <a:gd name="T8" fmla="*/ 0 w 180"/>
                <a:gd name="T9" fmla="*/ 60 h 261"/>
              </a:gdLst>
              <a:ahLst/>
              <a:cxnLst>
                <a:cxn ang="0">
                  <a:pos x="T0" y="T1"/>
                </a:cxn>
                <a:cxn ang="0">
                  <a:pos x="T2" y="T3"/>
                </a:cxn>
                <a:cxn ang="0">
                  <a:pos x="T4" y="T5"/>
                </a:cxn>
                <a:cxn ang="0">
                  <a:pos x="T6" y="T7"/>
                </a:cxn>
                <a:cxn ang="0">
                  <a:pos x="T8" y="T9"/>
                </a:cxn>
              </a:cxnLst>
              <a:rect l="0" t="0" r="r" b="b"/>
              <a:pathLst>
                <a:path w="180" h="261">
                  <a:moveTo>
                    <a:pt x="0" y="60"/>
                  </a:moveTo>
                  <a:cubicBezTo>
                    <a:pt x="0" y="60"/>
                    <a:pt x="180" y="0"/>
                    <a:pt x="169" y="147"/>
                  </a:cubicBezTo>
                  <a:cubicBezTo>
                    <a:pt x="169" y="147"/>
                    <a:pt x="133" y="97"/>
                    <a:pt x="81" y="109"/>
                  </a:cubicBezTo>
                  <a:cubicBezTo>
                    <a:pt x="81" y="109"/>
                    <a:pt x="109" y="164"/>
                    <a:pt x="162" y="159"/>
                  </a:cubicBezTo>
                  <a:cubicBezTo>
                    <a:pt x="162" y="159"/>
                    <a:pt x="50" y="261"/>
                    <a:pt x="0" y="6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7" name="Freeform 60"/>
            <p:cNvSpPr>
              <a:spLocks/>
            </p:cNvSpPr>
            <p:nvPr/>
          </p:nvSpPr>
          <p:spPr bwMode="auto">
            <a:xfrm>
              <a:off x="1647" y="1646"/>
              <a:ext cx="442" cy="632"/>
            </a:xfrm>
            <a:custGeom>
              <a:avLst/>
              <a:gdLst>
                <a:gd name="T0" fmla="*/ 0 w 187"/>
                <a:gd name="T1" fmla="*/ 176 h 267"/>
                <a:gd name="T2" fmla="*/ 176 w 187"/>
                <a:gd name="T3" fmla="*/ 103 h 267"/>
                <a:gd name="T4" fmla="*/ 90 w 187"/>
                <a:gd name="T5" fmla="*/ 146 h 267"/>
                <a:gd name="T6" fmla="*/ 180 w 187"/>
                <a:gd name="T7" fmla="*/ 116 h 267"/>
                <a:gd name="T8" fmla="*/ 0 w 187"/>
                <a:gd name="T9" fmla="*/ 176 h 267"/>
              </a:gdLst>
              <a:ahLst/>
              <a:cxnLst>
                <a:cxn ang="0">
                  <a:pos x="T0" y="T1"/>
                </a:cxn>
                <a:cxn ang="0">
                  <a:pos x="T2" y="T3"/>
                </a:cxn>
                <a:cxn ang="0">
                  <a:pos x="T4" y="T5"/>
                </a:cxn>
                <a:cxn ang="0">
                  <a:pos x="T6" y="T7"/>
                </a:cxn>
                <a:cxn ang="0">
                  <a:pos x="T8" y="T9"/>
                </a:cxn>
              </a:cxnLst>
              <a:rect l="0" t="0" r="r" b="b"/>
              <a:pathLst>
                <a:path w="187" h="267">
                  <a:moveTo>
                    <a:pt x="0" y="176"/>
                  </a:moveTo>
                  <a:cubicBezTo>
                    <a:pt x="0" y="176"/>
                    <a:pt x="69" y="0"/>
                    <a:pt x="176" y="103"/>
                  </a:cubicBezTo>
                  <a:cubicBezTo>
                    <a:pt x="176" y="103"/>
                    <a:pt x="114" y="98"/>
                    <a:pt x="90" y="146"/>
                  </a:cubicBezTo>
                  <a:cubicBezTo>
                    <a:pt x="90" y="146"/>
                    <a:pt x="150" y="159"/>
                    <a:pt x="180" y="116"/>
                  </a:cubicBezTo>
                  <a:cubicBezTo>
                    <a:pt x="180" y="116"/>
                    <a:pt x="187" y="267"/>
                    <a:pt x="0" y="176"/>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8" name="Freeform 61"/>
            <p:cNvSpPr>
              <a:spLocks/>
            </p:cNvSpPr>
            <p:nvPr/>
          </p:nvSpPr>
          <p:spPr bwMode="auto">
            <a:xfrm>
              <a:off x="1756" y="2281"/>
              <a:ext cx="490" cy="492"/>
            </a:xfrm>
            <a:custGeom>
              <a:avLst/>
              <a:gdLst>
                <a:gd name="T0" fmla="*/ 0 w 207"/>
                <a:gd name="T1" fmla="*/ 190 h 208"/>
                <a:gd name="T2" fmla="*/ 137 w 207"/>
                <a:gd name="T3" fmla="*/ 59 h 208"/>
                <a:gd name="T4" fmla="*/ 73 w 207"/>
                <a:gd name="T5" fmla="*/ 130 h 208"/>
                <a:gd name="T6" fmla="*/ 146 w 207"/>
                <a:gd name="T7" fmla="*/ 69 h 208"/>
                <a:gd name="T8" fmla="*/ 0 w 207"/>
                <a:gd name="T9" fmla="*/ 190 h 208"/>
              </a:gdLst>
              <a:ahLst/>
              <a:cxnLst>
                <a:cxn ang="0">
                  <a:pos x="T0" y="T1"/>
                </a:cxn>
                <a:cxn ang="0">
                  <a:pos x="T2" y="T3"/>
                </a:cxn>
                <a:cxn ang="0">
                  <a:pos x="T4" y="T5"/>
                </a:cxn>
                <a:cxn ang="0">
                  <a:pos x="T6" y="T7"/>
                </a:cxn>
                <a:cxn ang="0">
                  <a:pos x="T8" y="T9"/>
                </a:cxn>
              </a:cxnLst>
              <a:rect l="0" t="0" r="r" b="b"/>
              <a:pathLst>
                <a:path w="207" h="208">
                  <a:moveTo>
                    <a:pt x="0" y="190"/>
                  </a:moveTo>
                  <a:cubicBezTo>
                    <a:pt x="0" y="190"/>
                    <a:pt x="2" y="0"/>
                    <a:pt x="137" y="59"/>
                  </a:cubicBezTo>
                  <a:cubicBezTo>
                    <a:pt x="137" y="59"/>
                    <a:pt x="79" y="76"/>
                    <a:pt x="73" y="130"/>
                  </a:cubicBezTo>
                  <a:cubicBezTo>
                    <a:pt x="73" y="130"/>
                    <a:pt x="134" y="120"/>
                    <a:pt x="146" y="69"/>
                  </a:cubicBezTo>
                  <a:cubicBezTo>
                    <a:pt x="146" y="69"/>
                    <a:pt x="207" y="208"/>
                    <a:pt x="0" y="19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9" name="Freeform 62"/>
            <p:cNvSpPr>
              <a:spLocks/>
            </p:cNvSpPr>
            <p:nvPr/>
          </p:nvSpPr>
          <p:spPr bwMode="auto">
            <a:xfrm>
              <a:off x="2231" y="3216"/>
              <a:ext cx="649" cy="421"/>
            </a:xfrm>
            <a:custGeom>
              <a:avLst/>
              <a:gdLst>
                <a:gd name="T0" fmla="*/ 79 w 274"/>
                <a:gd name="T1" fmla="*/ 178 h 178"/>
                <a:gd name="T2" fmla="*/ 148 w 274"/>
                <a:gd name="T3" fmla="*/ 0 h 178"/>
                <a:gd name="T4" fmla="*/ 120 w 274"/>
                <a:gd name="T5" fmla="*/ 92 h 178"/>
                <a:gd name="T6" fmla="*/ 160 w 274"/>
                <a:gd name="T7" fmla="*/ 6 h 178"/>
                <a:gd name="T8" fmla="*/ 79 w 274"/>
                <a:gd name="T9" fmla="*/ 178 h 178"/>
              </a:gdLst>
              <a:ahLst/>
              <a:cxnLst>
                <a:cxn ang="0">
                  <a:pos x="T0" y="T1"/>
                </a:cxn>
                <a:cxn ang="0">
                  <a:pos x="T2" y="T3"/>
                </a:cxn>
                <a:cxn ang="0">
                  <a:pos x="T4" y="T5"/>
                </a:cxn>
                <a:cxn ang="0">
                  <a:pos x="T6" y="T7"/>
                </a:cxn>
                <a:cxn ang="0">
                  <a:pos x="T8" y="T9"/>
                </a:cxn>
              </a:cxnLst>
              <a:rect l="0" t="0" r="r" b="b"/>
              <a:pathLst>
                <a:path w="274" h="178">
                  <a:moveTo>
                    <a:pt x="79" y="178"/>
                  </a:moveTo>
                  <a:cubicBezTo>
                    <a:pt x="79" y="178"/>
                    <a:pt x="0" y="6"/>
                    <a:pt x="148" y="0"/>
                  </a:cubicBezTo>
                  <a:cubicBezTo>
                    <a:pt x="148" y="0"/>
                    <a:pt x="102" y="41"/>
                    <a:pt x="120" y="92"/>
                  </a:cubicBezTo>
                  <a:cubicBezTo>
                    <a:pt x="120" y="92"/>
                    <a:pt x="171" y="57"/>
                    <a:pt x="160" y="6"/>
                  </a:cubicBezTo>
                  <a:cubicBezTo>
                    <a:pt x="160" y="6"/>
                    <a:pt x="274" y="105"/>
                    <a:pt x="79" y="178"/>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0" name="Freeform 63"/>
            <p:cNvSpPr>
              <a:spLocks/>
            </p:cNvSpPr>
            <p:nvPr/>
          </p:nvSpPr>
          <p:spPr bwMode="auto">
            <a:xfrm>
              <a:off x="5002" y="1050"/>
              <a:ext cx="719" cy="892"/>
            </a:xfrm>
            <a:custGeom>
              <a:avLst/>
              <a:gdLst>
                <a:gd name="T0" fmla="*/ 304 w 304"/>
                <a:gd name="T1" fmla="*/ 93 h 377"/>
                <a:gd name="T2" fmla="*/ 56 w 304"/>
                <a:gd name="T3" fmla="*/ 246 h 377"/>
                <a:gd name="T4" fmla="*/ 175 w 304"/>
                <a:gd name="T5" fmla="*/ 161 h 377"/>
                <a:gd name="T6" fmla="*/ 47 w 304"/>
                <a:gd name="T7" fmla="*/ 228 h 377"/>
                <a:gd name="T8" fmla="*/ 304 w 304"/>
                <a:gd name="T9" fmla="*/ 93 h 377"/>
              </a:gdLst>
              <a:ahLst/>
              <a:cxnLst>
                <a:cxn ang="0">
                  <a:pos x="T0" y="T1"/>
                </a:cxn>
                <a:cxn ang="0">
                  <a:pos x="T2" y="T3"/>
                </a:cxn>
                <a:cxn ang="0">
                  <a:pos x="T4" y="T5"/>
                </a:cxn>
                <a:cxn ang="0">
                  <a:pos x="T6" y="T7"/>
                </a:cxn>
                <a:cxn ang="0">
                  <a:pos x="T8" y="T9"/>
                </a:cxn>
              </a:cxnLst>
              <a:rect l="0" t="0" r="r" b="b"/>
              <a:pathLst>
                <a:path w="304" h="377">
                  <a:moveTo>
                    <a:pt x="304" y="93"/>
                  </a:moveTo>
                  <a:cubicBezTo>
                    <a:pt x="304" y="93"/>
                    <a:pt x="241" y="377"/>
                    <a:pt x="56" y="246"/>
                  </a:cubicBezTo>
                  <a:cubicBezTo>
                    <a:pt x="56" y="246"/>
                    <a:pt x="150" y="238"/>
                    <a:pt x="175" y="161"/>
                  </a:cubicBezTo>
                  <a:cubicBezTo>
                    <a:pt x="175" y="161"/>
                    <a:pt x="81" y="155"/>
                    <a:pt x="47" y="228"/>
                  </a:cubicBezTo>
                  <a:cubicBezTo>
                    <a:pt x="47" y="228"/>
                    <a:pt x="0" y="0"/>
                    <a:pt x="304" y="93"/>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1" name="Freeform 64"/>
            <p:cNvSpPr>
              <a:spLocks/>
            </p:cNvSpPr>
            <p:nvPr/>
          </p:nvSpPr>
          <p:spPr bwMode="auto">
            <a:xfrm>
              <a:off x="3816" y="413"/>
              <a:ext cx="1034" cy="670"/>
            </a:xfrm>
            <a:custGeom>
              <a:avLst/>
              <a:gdLst>
                <a:gd name="T0" fmla="*/ 281 w 437"/>
                <a:gd name="T1" fmla="*/ 0 h 283"/>
                <a:gd name="T2" fmla="*/ 214 w 437"/>
                <a:gd name="T3" fmla="*/ 283 h 283"/>
                <a:gd name="T4" fmla="*/ 237 w 437"/>
                <a:gd name="T5" fmla="*/ 138 h 283"/>
                <a:gd name="T6" fmla="*/ 194 w 437"/>
                <a:gd name="T7" fmla="*/ 277 h 283"/>
                <a:gd name="T8" fmla="*/ 281 w 437"/>
                <a:gd name="T9" fmla="*/ 0 h 283"/>
              </a:gdLst>
              <a:ahLst/>
              <a:cxnLst>
                <a:cxn ang="0">
                  <a:pos x="T0" y="T1"/>
                </a:cxn>
                <a:cxn ang="0">
                  <a:pos x="T2" y="T3"/>
                </a:cxn>
                <a:cxn ang="0">
                  <a:pos x="T4" y="T5"/>
                </a:cxn>
                <a:cxn ang="0">
                  <a:pos x="T6" y="T7"/>
                </a:cxn>
                <a:cxn ang="0">
                  <a:pos x="T8" y="T9"/>
                </a:cxn>
              </a:cxnLst>
              <a:rect l="0" t="0" r="r" b="b"/>
              <a:pathLst>
                <a:path w="437" h="283">
                  <a:moveTo>
                    <a:pt x="281" y="0"/>
                  </a:moveTo>
                  <a:cubicBezTo>
                    <a:pt x="281" y="0"/>
                    <a:pt x="437" y="244"/>
                    <a:pt x="214" y="283"/>
                  </a:cubicBezTo>
                  <a:cubicBezTo>
                    <a:pt x="214" y="283"/>
                    <a:pt x="274" y="211"/>
                    <a:pt x="237" y="138"/>
                  </a:cubicBezTo>
                  <a:cubicBezTo>
                    <a:pt x="237" y="138"/>
                    <a:pt x="167" y="201"/>
                    <a:pt x="194" y="277"/>
                  </a:cubicBezTo>
                  <a:cubicBezTo>
                    <a:pt x="194" y="277"/>
                    <a:pt x="0" y="149"/>
                    <a:pt x="281" y="0"/>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2" name="Freeform 65"/>
            <p:cNvSpPr>
              <a:spLocks/>
            </p:cNvSpPr>
            <p:nvPr/>
          </p:nvSpPr>
          <p:spPr bwMode="auto">
            <a:xfrm>
              <a:off x="2771" y="456"/>
              <a:ext cx="941" cy="696"/>
            </a:xfrm>
            <a:custGeom>
              <a:avLst/>
              <a:gdLst>
                <a:gd name="T0" fmla="*/ 122 w 398"/>
                <a:gd name="T1" fmla="*/ 0 h 294"/>
                <a:gd name="T2" fmla="*/ 250 w 398"/>
                <a:gd name="T3" fmla="*/ 262 h 294"/>
                <a:gd name="T4" fmla="*/ 177 w 398"/>
                <a:gd name="T5" fmla="*/ 135 h 294"/>
                <a:gd name="T6" fmla="*/ 231 w 398"/>
                <a:gd name="T7" fmla="*/ 270 h 294"/>
                <a:gd name="T8" fmla="*/ 122 w 398"/>
                <a:gd name="T9" fmla="*/ 0 h 294"/>
              </a:gdLst>
              <a:ahLst/>
              <a:cxnLst>
                <a:cxn ang="0">
                  <a:pos x="T0" y="T1"/>
                </a:cxn>
                <a:cxn ang="0">
                  <a:pos x="T2" y="T3"/>
                </a:cxn>
                <a:cxn ang="0">
                  <a:pos x="T4" y="T5"/>
                </a:cxn>
                <a:cxn ang="0">
                  <a:pos x="T6" y="T7"/>
                </a:cxn>
                <a:cxn ang="0">
                  <a:pos x="T8" y="T9"/>
                </a:cxn>
              </a:cxnLst>
              <a:rect l="0" t="0" r="r" b="b"/>
              <a:pathLst>
                <a:path w="398" h="294">
                  <a:moveTo>
                    <a:pt x="122" y="0"/>
                  </a:moveTo>
                  <a:cubicBezTo>
                    <a:pt x="122" y="0"/>
                    <a:pt x="398" y="91"/>
                    <a:pt x="250" y="262"/>
                  </a:cubicBezTo>
                  <a:cubicBezTo>
                    <a:pt x="250" y="262"/>
                    <a:pt x="252" y="168"/>
                    <a:pt x="177" y="135"/>
                  </a:cubicBezTo>
                  <a:cubicBezTo>
                    <a:pt x="177" y="135"/>
                    <a:pt x="162" y="228"/>
                    <a:pt x="231" y="270"/>
                  </a:cubicBezTo>
                  <a:cubicBezTo>
                    <a:pt x="231" y="270"/>
                    <a:pt x="0" y="294"/>
                    <a:pt x="122" y="0"/>
                  </a:cubicBez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3" name="Freeform 66"/>
            <p:cNvSpPr>
              <a:spLocks/>
            </p:cNvSpPr>
            <p:nvPr/>
          </p:nvSpPr>
          <p:spPr bwMode="auto">
            <a:xfrm>
              <a:off x="1938" y="1135"/>
              <a:ext cx="641" cy="968"/>
            </a:xfrm>
            <a:custGeom>
              <a:avLst/>
              <a:gdLst>
                <a:gd name="T0" fmla="*/ 0 w 271"/>
                <a:gd name="T1" fmla="*/ 104 h 409"/>
                <a:gd name="T2" fmla="*/ 265 w 271"/>
                <a:gd name="T3" fmla="*/ 226 h 409"/>
                <a:gd name="T4" fmla="*/ 127 w 271"/>
                <a:gd name="T5" fmla="*/ 174 h 409"/>
                <a:gd name="T6" fmla="*/ 255 w 271"/>
                <a:gd name="T7" fmla="*/ 244 h 409"/>
                <a:gd name="T8" fmla="*/ 0 w 271"/>
                <a:gd name="T9" fmla="*/ 104 h 409"/>
              </a:gdLst>
              <a:ahLst/>
              <a:cxnLst>
                <a:cxn ang="0">
                  <a:pos x="T0" y="T1"/>
                </a:cxn>
                <a:cxn ang="0">
                  <a:pos x="T2" y="T3"/>
                </a:cxn>
                <a:cxn ang="0">
                  <a:pos x="T4" y="T5"/>
                </a:cxn>
                <a:cxn ang="0">
                  <a:pos x="T6" y="T7"/>
                </a:cxn>
                <a:cxn ang="0">
                  <a:pos x="T8" y="T9"/>
                </a:cxn>
              </a:cxnLst>
              <a:rect l="0" t="0" r="r" b="b"/>
              <a:pathLst>
                <a:path w="271" h="409">
                  <a:moveTo>
                    <a:pt x="0" y="104"/>
                  </a:moveTo>
                  <a:cubicBezTo>
                    <a:pt x="0" y="104"/>
                    <a:pt x="271" y="0"/>
                    <a:pt x="265" y="226"/>
                  </a:cubicBezTo>
                  <a:cubicBezTo>
                    <a:pt x="265" y="226"/>
                    <a:pt x="206" y="152"/>
                    <a:pt x="127" y="174"/>
                  </a:cubicBezTo>
                  <a:cubicBezTo>
                    <a:pt x="127" y="174"/>
                    <a:pt x="175" y="255"/>
                    <a:pt x="255" y="244"/>
                  </a:cubicBezTo>
                  <a:cubicBezTo>
                    <a:pt x="255" y="244"/>
                    <a:pt x="92" y="409"/>
                    <a:pt x="0" y="104"/>
                  </a:cubicBez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4" name="Freeform 67"/>
            <p:cNvSpPr>
              <a:spLocks/>
            </p:cNvSpPr>
            <p:nvPr/>
          </p:nvSpPr>
          <p:spPr bwMode="auto">
            <a:xfrm>
              <a:off x="2009" y="2484"/>
              <a:ext cx="738" cy="819"/>
            </a:xfrm>
            <a:custGeom>
              <a:avLst/>
              <a:gdLst>
                <a:gd name="T0" fmla="*/ 0 w 312"/>
                <a:gd name="T1" fmla="*/ 288 h 346"/>
                <a:gd name="T2" fmla="*/ 229 w 312"/>
                <a:gd name="T3" fmla="*/ 108 h 346"/>
                <a:gd name="T4" fmla="*/ 120 w 312"/>
                <a:gd name="T5" fmla="*/ 207 h 346"/>
                <a:gd name="T6" fmla="*/ 240 w 312"/>
                <a:gd name="T7" fmla="*/ 126 h 346"/>
                <a:gd name="T8" fmla="*/ 0 w 312"/>
                <a:gd name="T9" fmla="*/ 288 h 346"/>
              </a:gdLst>
              <a:ahLst/>
              <a:cxnLst>
                <a:cxn ang="0">
                  <a:pos x="T0" y="T1"/>
                </a:cxn>
                <a:cxn ang="0">
                  <a:pos x="T2" y="T3"/>
                </a:cxn>
                <a:cxn ang="0">
                  <a:pos x="T4" y="T5"/>
                </a:cxn>
                <a:cxn ang="0">
                  <a:pos x="T6" y="T7"/>
                </a:cxn>
                <a:cxn ang="0">
                  <a:pos x="T8" y="T9"/>
                </a:cxn>
              </a:cxnLst>
              <a:rect l="0" t="0" r="r" b="b"/>
              <a:pathLst>
                <a:path w="312" h="346">
                  <a:moveTo>
                    <a:pt x="0" y="288"/>
                  </a:moveTo>
                  <a:cubicBezTo>
                    <a:pt x="0" y="288"/>
                    <a:pt x="31" y="0"/>
                    <a:pt x="229" y="108"/>
                  </a:cubicBezTo>
                  <a:cubicBezTo>
                    <a:pt x="229" y="108"/>
                    <a:pt x="137" y="127"/>
                    <a:pt x="120" y="207"/>
                  </a:cubicBezTo>
                  <a:cubicBezTo>
                    <a:pt x="120" y="207"/>
                    <a:pt x="214" y="202"/>
                    <a:pt x="240" y="126"/>
                  </a:cubicBezTo>
                  <a:cubicBezTo>
                    <a:pt x="240" y="126"/>
                    <a:pt x="312" y="346"/>
                    <a:pt x="0" y="288"/>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5" name="Freeform 68"/>
            <p:cNvSpPr>
              <a:spLocks/>
            </p:cNvSpPr>
            <p:nvPr/>
          </p:nvSpPr>
          <p:spPr bwMode="auto">
            <a:xfrm>
              <a:off x="1997" y="1535"/>
              <a:ext cx="883" cy="1352"/>
            </a:xfrm>
            <a:custGeom>
              <a:avLst/>
              <a:gdLst>
                <a:gd name="T0" fmla="*/ 0 w 373"/>
                <a:gd name="T1" fmla="*/ 282 h 571"/>
                <a:gd name="T2" fmla="*/ 373 w 373"/>
                <a:gd name="T3" fmla="*/ 259 h 571"/>
                <a:gd name="T4" fmla="*/ 186 w 373"/>
                <a:gd name="T5" fmla="*/ 284 h 571"/>
                <a:gd name="T6" fmla="*/ 373 w 373"/>
                <a:gd name="T7" fmla="*/ 286 h 571"/>
                <a:gd name="T8" fmla="*/ 0 w 373"/>
                <a:gd name="T9" fmla="*/ 282 h 571"/>
              </a:gdLst>
              <a:ahLst/>
              <a:cxnLst>
                <a:cxn ang="0">
                  <a:pos x="T0" y="T1"/>
                </a:cxn>
                <a:cxn ang="0">
                  <a:pos x="T2" y="T3"/>
                </a:cxn>
                <a:cxn ang="0">
                  <a:pos x="T4" y="T5"/>
                </a:cxn>
                <a:cxn ang="0">
                  <a:pos x="T6" y="T7"/>
                </a:cxn>
                <a:cxn ang="0">
                  <a:pos x="T8" y="T9"/>
                </a:cxn>
              </a:cxnLst>
              <a:rect l="0" t="0" r="r" b="b"/>
              <a:pathLst>
                <a:path w="373" h="571">
                  <a:moveTo>
                    <a:pt x="0" y="282"/>
                  </a:moveTo>
                  <a:cubicBezTo>
                    <a:pt x="0" y="282"/>
                    <a:pt x="243" y="0"/>
                    <a:pt x="373" y="259"/>
                  </a:cubicBezTo>
                  <a:cubicBezTo>
                    <a:pt x="373" y="259"/>
                    <a:pt x="262" y="212"/>
                    <a:pt x="186" y="284"/>
                  </a:cubicBezTo>
                  <a:cubicBezTo>
                    <a:pt x="186" y="284"/>
                    <a:pt x="289" y="347"/>
                    <a:pt x="373" y="286"/>
                  </a:cubicBezTo>
                  <a:cubicBezTo>
                    <a:pt x="373" y="286"/>
                    <a:pt x="288" y="571"/>
                    <a:pt x="0" y="282"/>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6" name="Freeform 69"/>
            <p:cNvSpPr>
              <a:spLocks/>
            </p:cNvSpPr>
            <p:nvPr/>
          </p:nvSpPr>
          <p:spPr bwMode="auto">
            <a:xfrm>
              <a:off x="2702" y="2399"/>
              <a:ext cx="1006" cy="909"/>
            </a:xfrm>
            <a:custGeom>
              <a:avLst/>
              <a:gdLst>
                <a:gd name="T0" fmla="*/ 17 w 425"/>
                <a:gd name="T1" fmla="*/ 371 h 384"/>
                <a:gd name="T2" fmla="*/ 273 w 425"/>
                <a:gd name="T3" fmla="*/ 99 h 384"/>
                <a:gd name="T4" fmla="*/ 154 w 425"/>
                <a:gd name="T5" fmla="*/ 245 h 384"/>
                <a:gd name="T6" fmla="*/ 291 w 425"/>
                <a:gd name="T7" fmla="*/ 119 h 384"/>
                <a:gd name="T8" fmla="*/ 17 w 425"/>
                <a:gd name="T9" fmla="*/ 371 h 384"/>
              </a:gdLst>
              <a:ahLst/>
              <a:cxnLst>
                <a:cxn ang="0">
                  <a:pos x="T0" y="T1"/>
                </a:cxn>
                <a:cxn ang="0">
                  <a:pos x="T2" y="T3"/>
                </a:cxn>
                <a:cxn ang="0">
                  <a:pos x="T4" y="T5"/>
                </a:cxn>
                <a:cxn ang="0">
                  <a:pos x="T6" y="T7"/>
                </a:cxn>
                <a:cxn ang="0">
                  <a:pos x="T8" y="T9"/>
                </a:cxn>
              </a:cxnLst>
              <a:rect l="0" t="0" r="r" b="b"/>
              <a:pathLst>
                <a:path w="425" h="384">
                  <a:moveTo>
                    <a:pt x="17" y="371"/>
                  </a:moveTo>
                  <a:cubicBezTo>
                    <a:pt x="17" y="371"/>
                    <a:pt x="0" y="0"/>
                    <a:pt x="273" y="99"/>
                  </a:cubicBezTo>
                  <a:cubicBezTo>
                    <a:pt x="273" y="99"/>
                    <a:pt x="159" y="140"/>
                    <a:pt x="154" y="245"/>
                  </a:cubicBezTo>
                  <a:cubicBezTo>
                    <a:pt x="154" y="245"/>
                    <a:pt x="272" y="220"/>
                    <a:pt x="291" y="119"/>
                  </a:cubicBezTo>
                  <a:cubicBezTo>
                    <a:pt x="291" y="119"/>
                    <a:pt x="425" y="384"/>
                    <a:pt x="17" y="371"/>
                  </a:cubicBez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7" name="Freeform 70"/>
            <p:cNvSpPr>
              <a:spLocks/>
            </p:cNvSpPr>
            <p:nvPr/>
          </p:nvSpPr>
          <p:spPr bwMode="auto">
            <a:xfrm>
              <a:off x="2827" y="2037"/>
              <a:ext cx="2106" cy="2097"/>
            </a:xfrm>
            <a:custGeom>
              <a:avLst/>
              <a:gdLst>
                <a:gd name="T0" fmla="*/ 664 w 890"/>
                <a:gd name="T1" fmla="*/ 836 h 886"/>
                <a:gd name="T2" fmla="*/ 512 w 890"/>
                <a:gd name="T3" fmla="*/ 691 h 886"/>
                <a:gd name="T4" fmla="*/ 544 w 890"/>
                <a:gd name="T5" fmla="*/ 529 h 886"/>
                <a:gd name="T6" fmla="*/ 485 w 890"/>
                <a:gd name="T7" fmla="*/ 354 h 886"/>
                <a:gd name="T8" fmla="*/ 762 w 890"/>
                <a:gd name="T9" fmla="*/ 4 h 886"/>
                <a:gd name="T10" fmla="*/ 430 w 890"/>
                <a:gd name="T11" fmla="*/ 299 h 886"/>
                <a:gd name="T12" fmla="*/ 46 w 890"/>
                <a:gd name="T13" fmla="*/ 4 h 886"/>
                <a:gd name="T14" fmla="*/ 363 w 890"/>
                <a:gd name="T15" fmla="*/ 359 h 886"/>
                <a:gd name="T16" fmla="*/ 317 w 890"/>
                <a:gd name="T17" fmla="*/ 529 h 886"/>
                <a:gd name="T18" fmla="*/ 351 w 890"/>
                <a:gd name="T19" fmla="*/ 713 h 886"/>
                <a:gd name="T20" fmla="*/ 177 w 890"/>
                <a:gd name="T21" fmla="*/ 828 h 886"/>
                <a:gd name="T22" fmla="*/ 0 w 890"/>
                <a:gd name="T23" fmla="*/ 886 h 886"/>
                <a:gd name="T24" fmla="*/ 890 w 890"/>
                <a:gd name="T25" fmla="*/ 875 h 886"/>
                <a:gd name="T26" fmla="*/ 664 w 890"/>
                <a:gd name="T27" fmla="*/ 83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0" h="886">
                  <a:moveTo>
                    <a:pt x="664" y="836"/>
                  </a:moveTo>
                  <a:cubicBezTo>
                    <a:pt x="564" y="836"/>
                    <a:pt x="514" y="775"/>
                    <a:pt x="512" y="691"/>
                  </a:cubicBezTo>
                  <a:cubicBezTo>
                    <a:pt x="510" y="645"/>
                    <a:pt x="544" y="596"/>
                    <a:pt x="544" y="529"/>
                  </a:cubicBezTo>
                  <a:cubicBezTo>
                    <a:pt x="544" y="455"/>
                    <a:pt x="481" y="416"/>
                    <a:pt x="485" y="354"/>
                  </a:cubicBezTo>
                  <a:cubicBezTo>
                    <a:pt x="485" y="354"/>
                    <a:pt x="554" y="71"/>
                    <a:pt x="762" y="4"/>
                  </a:cubicBezTo>
                  <a:cubicBezTo>
                    <a:pt x="762" y="4"/>
                    <a:pt x="514" y="29"/>
                    <a:pt x="430" y="299"/>
                  </a:cubicBezTo>
                  <a:cubicBezTo>
                    <a:pt x="430" y="299"/>
                    <a:pt x="279" y="0"/>
                    <a:pt x="46" y="4"/>
                  </a:cubicBezTo>
                  <a:cubicBezTo>
                    <a:pt x="46" y="4"/>
                    <a:pt x="301" y="63"/>
                    <a:pt x="363" y="359"/>
                  </a:cubicBezTo>
                  <a:cubicBezTo>
                    <a:pt x="376" y="422"/>
                    <a:pt x="317" y="456"/>
                    <a:pt x="317" y="529"/>
                  </a:cubicBezTo>
                  <a:cubicBezTo>
                    <a:pt x="317" y="620"/>
                    <a:pt x="351" y="633"/>
                    <a:pt x="351" y="713"/>
                  </a:cubicBezTo>
                  <a:cubicBezTo>
                    <a:pt x="351" y="792"/>
                    <a:pt x="341" y="827"/>
                    <a:pt x="177" y="828"/>
                  </a:cubicBezTo>
                  <a:cubicBezTo>
                    <a:pt x="177" y="828"/>
                    <a:pt x="49" y="859"/>
                    <a:pt x="0" y="886"/>
                  </a:cubicBezTo>
                  <a:cubicBezTo>
                    <a:pt x="0" y="886"/>
                    <a:pt x="540" y="840"/>
                    <a:pt x="890" y="875"/>
                  </a:cubicBezTo>
                  <a:cubicBezTo>
                    <a:pt x="890" y="875"/>
                    <a:pt x="754" y="836"/>
                    <a:pt x="664" y="836"/>
                  </a:cubicBezTo>
                  <a:close/>
                </a:path>
              </a:pathLst>
            </a:custGeom>
            <a:solidFill>
              <a:schemeClr val="tx2">
                <a:lumMod val="75000"/>
                <a:lumOff val="2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8" name="Oval 71"/>
            <p:cNvSpPr>
              <a:spLocks noChangeArrowheads="1"/>
            </p:cNvSpPr>
            <p:nvPr/>
          </p:nvSpPr>
          <p:spPr bwMode="auto">
            <a:xfrm>
              <a:off x="3577" y="1814"/>
              <a:ext cx="466" cy="464"/>
            </a:xfrm>
            <a:prstGeom prst="ellipse">
              <a:avLst/>
            </a:prstGeom>
            <a:solidFill>
              <a:schemeClr val="tx2">
                <a:lumMod val="75000"/>
                <a:lumOff val="2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32" name="图片 31"/>
          <p:cNvPicPr>
            <a:picLocks noChangeAspect="1"/>
          </p:cNvPicPr>
          <p:nvPr/>
        </p:nvPicPr>
        <p:blipFill>
          <a:blip r:embed="rId2"/>
          <a:stretch>
            <a:fillRect/>
          </a:stretch>
        </p:blipFill>
        <p:spPr>
          <a:xfrm>
            <a:off x="10726895" y="189000"/>
            <a:ext cx="1286933" cy="304800"/>
          </a:xfrm>
          <a:prstGeom prst="rect">
            <a:avLst/>
          </a:prstGeom>
        </p:spPr>
      </p:pic>
      <p:sp>
        <p:nvSpPr>
          <p:cNvPr id="34" name="TextBox 33"/>
          <p:cNvSpPr txBox="1"/>
          <p:nvPr/>
        </p:nvSpPr>
        <p:spPr>
          <a:xfrm>
            <a:off x="4224000" y="652890"/>
            <a:ext cx="3528000" cy="400110"/>
          </a:xfrm>
          <a:prstGeom prst="rect">
            <a:avLst/>
          </a:prstGeom>
          <a:noFill/>
        </p:spPr>
        <p:txBody>
          <a:bodyPr wrap="square" rtlCol="0">
            <a:spAutoFit/>
          </a:bodyPr>
          <a:lstStyle/>
          <a:p>
            <a:pPr algn="ctr"/>
            <a:r>
              <a:rPr lang="zh-CN" altLang="en-US" sz="2000" b="1" dirty="0" smtClean="0">
                <a:latin typeface="+mn-ea"/>
              </a:rPr>
              <a:t>检索策略调整</a:t>
            </a:r>
            <a:endParaRPr lang="zh-CN" altLang="en-US" sz="2000" b="1" dirty="0">
              <a:latin typeface="+mn-ea"/>
            </a:endParaRPr>
          </a:p>
        </p:txBody>
      </p:sp>
      <p:sp>
        <p:nvSpPr>
          <p:cNvPr id="33"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extLst>
      <p:ext uri="{BB962C8B-B14F-4D97-AF65-F5344CB8AC3E}">
        <p14:creationId xmlns:p14="http://schemas.microsoft.com/office/powerpoint/2010/main" xmlns="" val="1137601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28000" y="1364802"/>
            <a:ext cx="10367999" cy="5232198"/>
          </a:xfrm>
          <a:prstGeom prst="rect">
            <a:avLst/>
          </a:prstGeom>
          <a:noFill/>
        </p:spPr>
        <p:txBody>
          <a:bodyPr wrap="square" lIns="121917" tIns="60958" rIns="121917" bIns="60958" rtlCol="0">
            <a:spAutoFit/>
          </a:bodyPr>
          <a:lstStyle/>
          <a:p>
            <a:pPr marL="342900" indent="-342900">
              <a:lnSpc>
                <a:spcPct val="150000"/>
              </a:lnSpc>
            </a:pPr>
            <a:r>
              <a:rPr lang="en-US" altLang="zh-CN" sz="2400" b="1" kern="100" dirty="0" smtClean="0">
                <a:latin typeface="楷体" panose="02010609060101010101" pitchFamily="49" charset="-122"/>
                <a:ea typeface="楷体" panose="02010609060101010101" pitchFamily="49" charset="-122"/>
                <a:cs typeface="Times New Roman" panose="02020603050405020304" pitchFamily="18" charset="0"/>
              </a:rPr>
              <a:t> 2.</a:t>
            </a:r>
            <a:r>
              <a:rPr lang="zh-CN" altLang="en-US" sz="2400" b="1" dirty="0" smtClean="0">
                <a:latin typeface="楷体" panose="02010609060101010101" pitchFamily="49" charset="-122"/>
                <a:ea typeface="楷体" panose="02010609060101010101" pitchFamily="49" charset="-122"/>
              </a:rPr>
              <a:t>检索结果太少？  </a:t>
            </a:r>
            <a:r>
              <a:rPr lang="zh-CN" altLang="en-US" sz="2400" b="1" kern="100"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rPr>
              <a:t>   </a:t>
            </a:r>
            <a:r>
              <a:rPr lang="en-US" altLang="zh-CN" sz="2400" b="1" kern="100"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400" b="1" kern="100" dirty="0" smtClean="0">
                <a:solidFill>
                  <a:srgbClr val="FF0000"/>
                </a:solidFill>
                <a:latin typeface="楷体" panose="02010609060101010101" pitchFamily="49" charset="-122"/>
                <a:ea typeface="楷体" panose="02010609060101010101" pitchFamily="49" charset="-122"/>
                <a:cs typeface="Times New Roman" panose="02020603050405020304" pitchFamily="18" charset="0"/>
              </a:rPr>
              <a:t>提高查全率</a:t>
            </a:r>
          </a:p>
          <a:p>
            <a:pPr marL="381000" indent="-381000">
              <a:lnSpc>
                <a:spcPct val="150000"/>
              </a:lnSpc>
              <a:buFont typeface="+mj-ea"/>
              <a:buAutoNum type="circleNumDbPlain"/>
            </a:pPr>
            <a:r>
              <a:rPr lang="zh-CN" altLang="en-US" sz="1600" dirty="0" smtClean="0">
                <a:latin typeface="微软雅黑" pitchFamily="34" charset="-122"/>
                <a:ea typeface="微软雅黑" pitchFamily="34" charset="-122"/>
              </a:rPr>
              <a:t>研究所涉及的知识点（术语集合、术语之间的关系</a:t>
            </a:r>
            <a:r>
              <a:rPr lang="en-US" altLang="zh-CN" sz="1600" dirty="0" smtClean="0">
                <a:latin typeface="微软雅黑" pitchFamily="34" charset="-122"/>
                <a:ea typeface="微软雅黑" pitchFamily="34" charset="-122"/>
              </a:rPr>
              <a:t>)</a:t>
            </a:r>
          </a:p>
          <a:p>
            <a:pPr marL="381000" indent="-381000">
              <a:lnSpc>
                <a:spcPct val="150000"/>
              </a:lnSpc>
              <a:buFont typeface="+mj-ea"/>
              <a:buAutoNum type="circleNumDbPlain"/>
            </a:pPr>
            <a:r>
              <a:rPr lang="zh-CN" altLang="en-US" sz="1600" dirty="0" smtClean="0">
                <a:latin typeface="微软雅黑" pitchFamily="34" charset="-122"/>
                <a:ea typeface="微软雅黑" pitchFamily="34" charset="-122"/>
              </a:rPr>
              <a:t>明确研究重点：最新研究、基础研究等</a:t>
            </a:r>
            <a:endParaRPr lang="en-US" altLang="zh-CN" sz="1600" dirty="0" smtClean="0">
              <a:latin typeface="微软雅黑" pitchFamily="34" charset="-122"/>
              <a:ea typeface="微软雅黑" pitchFamily="34" charset="-122"/>
            </a:endParaRPr>
          </a:p>
          <a:p>
            <a:pPr marL="381000" indent="-381000">
              <a:lnSpc>
                <a:spcPct val="150000"/>
              </a:lnSpc>
              <a:buFont typeface="+mj-ea"/>
              <a:buAutoNum type="circleNumDbPlain"/>
            </a:pPr>
            <a:r>
              <a:rPr lang="zh-CN" altLang="en-US" sz="1600" dirty="0" smtClean="0">
                <a:latin typeface="微软雅黑" pitchFamily="34" charset="-122"/>
                <a:ea typeface="微软雅黑" pitchFamily="34" charset="-122"/>
              </a:rPr>
              <a:t>明确查找范围：即类型、语种、时间</a:t>
            </a:r>
            <a:endParaRPr lang="en-US" altLang="zh-CN" sz="1600" dirty="0" smtClean="0">
              <a:latin typeface="微软雅黑" pitchFamily="34" charset="-122"/>
              <a:ea typeface="微软雅黑" pitchFamily="34" charset="-122"/>
            </a:endParaRPr>
          </a:p>
          <a:p>
            <a:pPr marL="381000" indent="-381000">
              <a:lnSpc>
                <a:spcPct val="150000"/>
              </a:lnSpc>
              <a:buFont typeface="+mj-ea"/>
              <a:buAutoNum type="circleNumDbPlain"/>
            </a:pPr>
            <a:r>
              <a:rPr lang="zh-CN" altLang="en-US" sz="1600" dirty="0" smtClean="0">
                <a:latin typeface="微软雅黑" pitchFamily="34" charset="-122"/>
                <a:ea typeface="微软雅黑" pitchFamily="34" charset="-122"/>
              </a:rPr>
              <a:t>拓展检索词</a:t>
            </a:r>
            <a:endParaRPr lang="en-US" altLang="zh-CN" sz="1600" dirty="0" smtClean="0">
              <a:latin typeface="微软雅黑" pitchFamily="34" charset="-122"/>
              <a:ea typeface="微软雅黑" pitchFamily="34" charset="-122"/>
            </a:endParaRPr>
          </a:p>
          <a:p>
            <a:pPr marL="380990" indent="-380990">
              <a:lnSpc>
                <a:spcPct val="200000"/>
              </a:lnSpc>
              <a:buFont typeface="Wingdings" panose="05000000000000000000" pitchFamily="2" charset="2"/>
              <a:buChar char="ü"/>
            </a:pPr>
            <a:r>
              <a:rPr lang="zh-CN" altLang="en-US" sz="1600" dirty="0" smtClean="0">
                <a:latin typeface="微软雅黑" pitchFamily="34" charset="-122"/>
                <a:ea typeface="微软雅黑" pitchFamily="34" charset="-122"/>
              </a:rPr>
              <a:t>少用“</a:t>
            </a:r>
            <a:r>
              <a:rPr lang="en-US" altLang="zh-CN" sz="1600" dirty="0" smtClean="0">
                <a:latin typeface="微软雅黑" pitchFamily="34" charset="-122"/>
                <a:ea typeface="微软雅黑" pitchFamily="34" charset="-122"/>
              </a:rPr>
              <a:t>AND</a:t>
            </a:r>
            <a:r>
              <a:rPr lang="zh-CN" altLang="en-US" sz="1600" dirty="0" smtClean="0">
                <a:latin typeface="微软雅黑" pitchFamily="34" charset="-122"/>
                <a:ea typeface="微软雅黑" pitchFamily="34" charset="-122"/>
              </a:rPr>
              <a:t>”组配</a:t>
            </a:r>
            <a:endParaRPr lang="en-US" altLang="zh-CN" sz="1600" dirty="0" smtClean="0">
              <a:latin typeface="微软雅黑" pitchFamily="34" charset="-122"/>
              <a:ea typeface="微软雅黑" pitchFamily="34" charset="-122"/>
            </a:endParaRPr>
          </a:p>
          <a:p>
            <a:pPr marL="380990" indent="-380990">
              <a:lnSpc>
                <a:spcPct val="150000"/>
              </a:lnSpc>
              <a:buFont typeface="Wingdings" panose="05000000000000000000" pitchFamily="2" charset="2"/>
              <a:buChar char="ü"/>
            </a:pP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多用“</a:t>
            </a:r>
            <a:r>
              <a:rPr lang="en-US" altLang="zh-CN" sz="1600" dirty="0" smtClean="0">
                <a:latin typeface="微软雅黑" pitchFamily="34" charset="-122"/>
                <a:ea typeface="微软雅黑" pitchFamily="34" charset="-122"/>
              </a:rPr>
              <a:t>OR</a:t>
            </a:r>
            <a:r>
              <a:rPr lang="zh-CN" altLang="en-US" sz="1600" dirty="0" smtClean="0">
                <a:latin typeface="微软雅黑" pitchFamily="34" charset="-122"/>
                <a:ea typeface="微软雅黑" pitchFamily="34" charset="-122"/>
              </a:rPr>
              <a:t>”组配</a:t>
            </a:r>
            <a:endParaRPr lang="en-US" altLang="zh-CN" sz="1600" dirty="0" smtClean="0">
              <a:latin typeface="微软雅黑" pitchFamily="34" charset="-122"/>
              <a:ea typeface="微软雅黑" pitchFamily="34" charset="-122"/>
            </a:endParaRPr>
          </a:p>
          <a:p>
            <a:pPr marL="380990" indent="-380990">
              <a:lnSpc>
                <a:spcPct val="150000"/>
              </a:lnSpc>
              <a:buFont typeface="Wingdings" panose="05000000000000000000" pitchFamily="2" charset="2"/>
              <a:buChar char="ü"/>
            </a:pP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截词检索</a:t>
            </a:r>
            <a:endParaRPr lang="en-US" altLang="zh-CN" sz="1600" dirty="0" smtClean="0">
              <a:latin typeface="微软雅黑" pitchFamily="34" charset="-122"/>
              <a:ea typeface="微软雅黑" pitchFamily="34" charset="-122"/>
            </a:endParaRPr>
          </a:p>
          <a:p>
            <a:pPr marL="380990" indent="-380990">
              <a:lnSpc>
                <a:spcPct val="150000"/>
              </a:lnSpc>
              <a:buFont typeface="Wingdings" panose="05000000000000000000" pitchFamily="2" charset="2"/>
              <a:buChar char="ü"/>
            </a:pP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智搜分类浏览</a:t>
            </a:r>
            <a:endParaRPr lang="en-US" altLang="zh-CN" sz="1600" dirty="0" smtClean="0">
              <a:latin typeface="微软雅黑" pitchFamily="34" charset="-122"/>
              <a:ea typeface="微软雅黑" pitchFamily="34" charset="-122"/>
            </a:endParaRPr>
          </a:p>
          <a:p>
            <a:pPr marL="380990" indent="-380990">
              <a:lnSpc>
                <a:spcPct val="150000"/>
              </a:lnSpc>
              <a:buFont typeface="Wingdings" panose="05000000000000000000" pitchFamily="2" charset="2"/>
              <a:buChar char="ü"/>
            </a:pPr>
            <a:r>
              <a:rPr lang="zh-CN" altLang="en-US" sz="1600" dirty="0" smtClean="0">
                <a:latin typeface="微软雅黑" pitchFamily="34" charset="-122"/>
                <a:ea typeface="微软雅黑" pitchFamily="34" charset="-122"/>
              </a:rPr>
              <a:t> 利用智能识别和知识关联</a:t>
            </a:r>
            <a:endParaRPr lang="en-US" altLang="zh-CN" sz="1600" dirty="0" smtClean="0">
              <a:latin typeface="微软雅黑" pitchFamily="34" charset="-122"/>
              <a:ea typeface="微软雅黑" pitchFamily="34" charset="-122"/>
            </a:endParaRPr>
          </a:p>
          <a:p>
            <a:pPr>
              <a:lnSpc>
                <a:spcPct val="150000"/>
              </a:lnSpc>
            </a:pP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族词检索（系统推荐词表）</a:t>
            </a:r>
            <a:endParaRPr lang="en-US" altLang="zh-CN" sz="1600" dirty="0" smtClean="0">
              <a:latin typeface="微软雅黑" pitchFamily="34" charset="-122"/>
              <a:ea typeface="微软雅黑" pitchFamily="34" charset="-122"/>
            </a:endParaRPr>
          </a:p>
          <a:p>
            <a:pPr>
              <a:lnSpc>
                <a:spcPct val="150000"/>
              </a:lnSpc>
            </a:pP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同类、同义词检索</a:t>
            </a:r>
            <a:endParaRPr lang="en-US" altLang="zh-CN" sz="1600" dirty="0" smtClean="0">
              <a:latin typeface="微软雅黑" pitchFamily="34" charset="-122"/>
              <a:ea typeface="微软雅黑" pitchFamily="34" charset="-122"/>
            </a:endParaRPr>
          </a:p>
          <a:p>
            <a:pPr>
              <a:lnSpc>
                <a:spcPct val="150000"/>
              </a:lnSpc>
            </a:pP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上位词检索</a:t>
            </a:r>
            <a:endParaRPr lang="en-US" altLang="zh-CN" sz="1600" dirty="0" smtClean="0"/>
          </a:p>
        </p:txBody>
      </p:sp>
      <p:grpSp>
        <p:nvGrpSpPr>
          <p:cNvPr id="2" name="Group 44"/>
          <p:cNvGrpSpPr>
            <a:grpSpLocks noChangeAspect="1"/>
          </p:cNvGrpSpPr>
          <p:nvPr/>
        </p:nvGrpSpPr>
        <p:grpSpPr bwMode="auto">
          <a:xfrm>
            <a:off x="8544000" y="3141000"/>
            <a:ext cx="3394723" cy="3055561"/>
            <a:chOff x="1647" y="188"/>
            <a:chExt cx="4384" cy="3946"/>
          </a:xfrm>
        </p:grpSpPr>
        <p:sp>
          <p:nvSpPr>
            <p:cNvPr id="112" name="Freeform 45"/>
            <p:cNvSpPr>
              <a:spLocks/>
            </p:cNvSpPr>
            <p:nvPr/>
          </p:nvSpPr>
          <p:spPr bwMode="auto">
            <a:xfrm>
              <a:off x="4062" y="2319"/>
              <a:ext cx="909" cy="1006"/>
            </a:xfrm>
            <a:custGeom>
              <a:avLst/>
              <a:gdLst>
                <a:gd name="T0" fmla="*/ 371 w 384"/>
                <a:gd name="T1" fmla="*/ 408 h 425"/>
                <a:gd name="T2" fmla="*/ 98 w 384"/>
                <a:gd name="T3" fmla="*/ 153 h 425"/>
                <a:gd name="T4" fmla="*/ 245 w 384"/>
                <a:gd name="T5" fmla="*/ 271 h 425"/>
                <a:gd name="T6" fmla="*/ 118 w 384"/>
                <a:gd name="T7" fmla="*/ 135 h 425"/>
                <a:gd name="T8" fmla="*/ 371 w 384"/>
                <a:gd name="T9" fmla="*/ 408 h 425"/>
              </a:gdLst>
              <a:ahLst/>
              <a:cxnLst>
                <a:cxn ang="0">
                  <a:pos x="T0" y="T1"/>
                </a:cxn>
                <a:cxn ang="0">
                  <a:pos x="T2" y="T3"/>
                </a:cxn>
                <a:cxn ang="0">
                  <a:pos x="T4" y="T5"/>
                </a:cxn>
                <a:cxn ang="0">
                  <a:pos x="T6" y="T7"/>
                </a:cxn>
                <a:cxn ang="0">
                  <a:pos x="T8" y="T9"/>
                </a:cxn>
              </a:cxnLst>
              <a:rect l="0" t="0" r="r" b="b"/>
              <a:pathLst>
                <a:path w="384" h="425">
                  <a:moveTo>
                    <a:pt x="371" y="408"/>
                  </a:moveTo>
                  <a:cubicBezTo>
                    <a:pt x="371" y="408"/>
                    <a:pt x="0" y="425"/>
                    <a:pt x="98" y="153"/>
                  </a:cubicBezTo>
                  <a:cubicBezTo>
                    <a:pt x="98" y="153"/>
                    <a:pt x="140" y="266"/>
                    <a:pt x="245" y="271"/>
                  </a:cubicBezTo>
                  <a:cubicBezTo>
                    <a:pt x="245" y="271"/>
                    <a:pt x="220" y="153"/>
                    <a:pt x="118" y="135"/>
                  </a:cubicBezTo>
                  <a:cubicBezTo>
                    <a:pt x="118" y="135"/>
                    <a:pt x="384" y="0"/>
                    <a:pt x="371" y="408"/>
                  </a:cubicBez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3" name="Freeform 46"/>
            <p:cNvSpPr>
              <a:spLocks/>
            </p:cNvSpPr>
            <p:nvPr/>
          </p:nvSpPr>
          <p:spPr bwMode="auto">
            <a:xfrm>
              <a:off x="4675" y="1445"/>
              <a:ext cx="880" cy="1345"/>
            </a:xfrm>
            <a:custGeom>
              <a:avLst/>
              <a:gdLst>
                <a:gd name="T0" fmla="*/ 372 w 372"/>
                <a:gd name="T1" fmla="*/ 271 h 568"/>
                <a:gd name="T2" fmla="*/ 1 w 372"/>
                <a:gd name="T3" fmla="*/ 317 h 568"/>
                <a:gd name="T4" fmla="*/ 186 w 372"/>
                <a:gd name="T5" fmla="*/ 281 h 568"/>
                <a:gd name="T6" fmla="*/ 0 w 372"/>
                <a:gd name="T7" fmla="*/ 290 h 568"/>
                <a:gd name="T8" fmla="*/ 372 w 372"/>
                <a:gd name="T9" fmla="*/ 271 h 568"/>
              </a:gdLst>
              <a:ahLst/>
              <a:cxnLst>
                <a:cxn ang="0">
                  <a:pos x="T0" y="T1"/>
                </a:cxn>
                <a:cxn ang="0">
                  <a:pos x="T2" y="T3"/>
                </a:cxn>
                <a:cxn ang="0">
                  <a:pos x="T4" y="T5"/>
                </a:cxn>
                <a:cxn ang="0">
                  <a:pos x="T6" y="T7"/>
                </a:cxn>
                <a:cxn ang="0">
                  <a:pos x="T8" y="T9"/>
                </a:cxn>
              </a:cxnLst>
              <a:rect l="0" t="0" r="r" b="b"/>
              <a:pathLst>
                <a:path w="372" h="568">
                  <a:moveTo>
                    <a:pt x="372" y="271"/>
                  </a:moveTo>
                  <a:cubicBezTo>
                    <a:pt x="372" y="271"/>
                    <a:pt x="148" y="568"/>
                    <a:pt x="1" y="317"/>
                  </a:cubicBezTo>
                  <a:cubicBezTo>
                    <a:pt x="1" y="317"/>
                    <a:pt x="115" y="358"/>
                    <a:pt x="186" y="281"/>
                  </a:cubicBezTo>
                  <a:cubicBezTo>
                    <a:pt x="186" y="281"/>
                    <a:pt x="79" y="224"/>
                    <a:pt x="0" y="290"/>
                  </a:cubicBezTo>
                  <a:cubicBezTo>
                    <a:pt x="0" y="290"/>
                    <a:pt x="67" y="0"/>
                    <a:pt x="372" y="271"/>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4" name="Freeform 47"/>
            <p:cNvSpPr>
              <a:spLocks/>
            </p:cNvSpPr>
            <p:nvPr/>
          </p:nvSpPr>
          <p:spPr bwMode="auto">
            <a:xfrm>
              <a:off x="4010" y="1024"/>
              <a:ext cx="956" cy="1008"/>
            </a:xfrm>
            <a:custGeom>
              <a:avLst/>
              <a:gdLst>
                <a:gd name="T0" fmla="*/ 404 w 404"/>
                <a:gd name="T1" fmla="*/ 55 h 426"/>
                <a:gd name="T2" fmla="*/ 122 w 404"/>
                <a:gd name="T3" fmla="*/ 300 h 426"/>
                <a:gd name="T4" fmla="*/ 255 w 404"/>
                <a:gd name="T5" fmla="*/ 166 h 426"/>
                <a:gd name="T6" fmla="*/ 106 w 404"/>
                <a:gd name="T7" fmla="*/ 278 h 426"/>
                <a:gd name="T8" fmla="*/ 404 w 404"/>
                <a:gd name="T9" fmla="*/ 55 h 426"/>
              </a:gdLst>
              <a:ahLst/>
              <a:cxnLst>
                <a:cxn ang="0">
                  <a:pos x="T0" y="T1"/>
                </a:cxn>
                <a:cxn ang="0">
                  <a:pos x="T2" y="T3"/>
                </a:cxn>
                <a:cxn ang="0">
                  <a:pos x="T4" y="T5"/>
                </a:cxn>
                <a:cxn ang="0">
                  <a:pos x="T6" y="T7"/>
                </a:cxn>
                <a:cxn ang="0">
                  <a:pos x="T8" y="T9"/>
                </a:cxn>
              </a:cxnLst>
              <a:rect l="0" t="0" r="r" b="b"/>
              <a:pathLst>
                <a:path w="404" h="426">
                  <a:moveTo>
                    <a:pt x="404" y="55"/>
                  </a:moveTo>
                  <a:cubicBezTo>
                    <a:pt x="404" y="55"/>
                    <a:pt x="383" y="426"/>
                    <a:pt x="122" y="300"/>
                  </a:cubicBezTo>
                  <a:cubicBezTo>
                    <a:pt x="122" y="300"/>
                    <a:pt x="239" y="270"/>
                    <a:pt x="255" y="166"/>
                  </a:cubicBezTo>
                  <a:cubicBezTo>
                    <a:pt x="255" y="166"/>
                    <a:pt x="135" y="179"/>
                    <a:pt x="106" y="278"/>
                  </a:cubicBezTo>
                  <a:cubicBezTo>
                    <a:pt x="106" y="278"/>
                    <a:pt x="0" y="0"/>
                    <a:pt x="404" y="55"/>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5" name="Freeform 48"/>
            <p:cNvSpPr>
              <a:spLocks/>
            </p:cNvSpPr>
            <p:nvPr/>
          </p:nvSpPr>
          <p:spPr bwMode="auto">
            <a:xfrm>
              <a:off x="2534" y="1097"/>
              <a:ext cx="1008" cy="959"/>
            </a:xfrm>
            <a:custGeom>
              <a:avLst/>
              <a:gdLst>
                <a:gd name="T0" fmla="*/ 55 w 426"/>
                <a:gd name="T1" fmla="*/ 0 h 405"/>
                <a:gd name="T2" fmla="*/ 299 w 426"/>
                <a:gd name="T3" fmla="*/ 283 h 405"/>
                <a:gd name="T4" fmla="*/ 166 w 426"/>
                <a:gd name="T5" fmla="*/ 150 h 405"/>
                <a:gd name="T6" fmla="*/ 278 w 426"/>
                <a:gd name="T7" fmla="*/ 299 h 405"/>
                <a:gd name="T8" fmla="*/ 55 w 426"/>
                <a:gd name="T9" fmla="*/ 0 h 405"/>
              </a:gdLst>
              <a:ahLst/>
              <a:cxnLst>
                <a:cxn ang="0">
                  <a:pos x="T0" y="T1"/>
                </a:cxn>
                <a:cxn ang="0">
                  <a:pos x="T2" y="T3"/>
                </a:cxn>
                <a:cxn ang="0">
                  <a:pos x="T4" y="T5"/>
                </a:cxn>
                <a:cxn ang="0">
                  <a:pos x="T6" y="T7"/>
                </a:cxn>
                <a:cxn ang="0">
                  <a:pos x="T8" y="T9"/>
                </a:cxn>
              </a:cxnLst>
              <a:rect l="0" t="0" r="r" b="b"/>
              <a:pathLst>
                <a:path w="426" h="405">
                  <a:moveTo>
                    <a:pt x="55" y="0"/>
                  </a:moveTo>
                  <a:cubicBezTo>
                    <a:pt x="55" y="0"/>
                    <a:pt x="426" y="22"/>
                    <a:pt x="299" y="283"/>
                  </a:cubicBezTo>
                  <a:cubicBezTo>
                    <a:pt x="299" y="283"/>
                    <a:pt x="270" y="166"/>
                    <a:pt x="166" y="150"/>
                  </a:cubicBezTo>
                  <a:cubicBezTo>
                    <a:pt x="166" y="150"/>
                    <a:pt x="179" y="270"/>
                    <a:pt x="278" y="299"/>
                  </a:cubicBezTo>
                  <a:cubicBezTo>
                    <a:pt x="278" y="299"/>
                    <a:pt x="0" y="405"/>
                    <a:pt x="55" y="0"/>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6" name="Freeform 49"/>
            <p:cNvSpPr>
              <a:spLocks/>
            </p:cNvSpPr>
            <p:nvPr/>
          </p:nvSpPr>
          <p:spPr bwMode="auto">
            <a:xfrm>
              <a:off x="3118" y="775"/>
              <a:ext cx="1356" cy="886"/>
            </a:xfrm>
            <a:custGeom>
              <a:avLst/>
              <a:gdLst>
                <a:gd name="T0" fmla="*/ 298 w 573"/>
                <a:gd name="T1" fmla="*/ 0 h 374"/>
                <a:gd name="T2" fmla="*/ 310 w 573"/>
                <a:gd name="T3" fmla="*/ 374 h 374"/>
                <a:gd name="T4" fmla="*/ 290 w 573"/>
                <a:gd name="T5" fmla="*/ 187 h 374"/>
                <a:gd name="T6" fmla="*/ 283 w 573"/>
                <a:gd name="T7" fmla="*/ 373 h 374"/>
                <a:gd name="T8" fmla="*/ 298 w 573"/>
                <a:gd name="T9" fmla="*/ 0 h 374"/>
              </a:gdLst>
              <a:ahLst/>
              <a:cxnLst>
                <a:cxn ang="0">
                  <a:pos x="T0" y="T1"/>
                </a:cxn>
                <a:cxn ang="0">
                  <a:pos x="T2" y="T3"/>
                </a:cxn>
                <a:cxn ang="0">
                  <a:pos x="T4" y="T5"/>
                </a:cxn>
                <a:cxn ang="0">
                  <a:pos x="T6" y="T7"/>
                </a:cxn>
                <a:cxn ang="0">
                  <a:pos x="T8" y="T9"/>
                </a:cxn>
              </a:cxnLst>
              <a:rect l="0" t="0" r="r" b="b"/>
              <a:pathLst>
                <a:path w="573" h="374">
                  <a:moveTo>
                    <a:pt x="298" y="0"/>
                  </a:moveTo>
                  <a:cubicBezTo>
                    <a:pt x="298" y="0"/>
                    <a:pt x="573" y="251"/>
                    <a:pt x="310" y="374"/>
                  </a:cubicBezTo>
                  <a:cubicBezTo>
                    <a:pt x="310" y="374"/>
                    <a:pt x="361" y="265"/>
                    <a:pt x="290" y="187"/>
                  </a:cubicBezTo>
                  <a:cubicBezTo>
                    <a:pt x="290" y="187"/>
                    <a:pt x="224" y="288"/>
                    <a:pt x="283" y="373"/>
                  </a:cubicBezTo>
                  <a:cubicBezTo>
                    <a:pt x="283" y="373"/>
                    <a:pt x="0" y="279"/>
                    <a:pt x="298" y="0"/>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7" name="Freeform 50"/>
            <p:cNvSpPr>
              <a:spLocks/>
            </p:cNvSpPr>
            <p:nvPr/>
          </p:nvSpPr>
          <p:spPr bwMode="auto">
            <a:xfrm>
              <a:off x="4907" y="2243"/>
              <a:ext cx="669" cy="897"/>
            </a:xfrm>
            <a:custGeom>
              <a:avLst/>
              <a:gdLst>
                <a:gd name="T0" fmla="*/ 283 w 283"/>
                <a:gd name="T1" fmla="*/ 315 h 379"/>
                <a:gd name="T2" fmla="*/ 38 w 283"/>
                <a:gd name="T3" fmla="*/ 156 h 379"/>
                <a:gd name="T4" fmla="*/ 167 w 283"/>
                <a:gd name="T5" fmla="*/ 227 h 379"/>
                <a:gd name="T6" fmla="*/ 51 w 283"/>
                <a:gd name="T7" fmla="*/ 140 h 379"/>
                <a:gd name="T8" fmla="*/ 283 w 283"/>
                <a:gd name="T9" fmla="*/ 315 h 379"/>
              </a:gdLst>
              <a:ahLst/>
              <a:cxnLst>
                <a:cxn ang="0">
                  <a:pos x="T0" y="T1"/>
                </a:cxn>
                <a:cxn ang="0">
                  <a:pos x="T2" y="T3"/>
                </a:cxn>
                <a:cxn ang="0">
                  <a:pos x="T4" y="T5"/>
                </a:cxn>
                <a:cxn ang="0">
                  <a:pos x="T6" y="T7"/>
                </a:cxn>
                <a:cxn ang="0">
                  <a:pos x="T8" y="T9"/>
                </a:cxn>
              </a:cxnLst>
              <a:rect l="0" t="0" r="r" b="b"/>
              <a:pathLst>
                <a:path w="283" h="379">
                  <a:moveTo>
                    <a:pt x="283" y="315"/>
                  </a:moveTo>
                  <a:cubicBezTo>
                    <a:pt x="283" y="315"/>
                    <a:pt x="0" y="379"/>
                    <a:pt x="38" y="156"/>
                  </a:cubicBezTo>
                  <a:cubicBezTo>
                    <a:pt x="38" y="156"/>
                    <a:pt x="85" y="238"/>
                    <a:pt x="167" y="227"/>
                  </a:cubicBezTo>
                  <a:cubicBezTo>
                    <a:pt x="167" y="227"/>
                    <a:pt x="131" y="140"/>
                    <a:pt x="51" y="140"/>
                  </a:cubicBezTo>
                  <a:cubicBezTo>
                    <a:pt x="51" y="140"/>
                    <a:pt x="236" y="0"/>
                    <a:pt x="283" y="315"/>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8" name="Freeform 51"/>
            <p:cNvSpPr>
              <a:spLocks/>
            </p:cNvSpPr>
            <p:nvPr/>
          </p:nvSpPr>
          <p:spPr bwMode="auto">
            <a:xfrm>
              <a:off x="4997" y="2981"/>
              <a:ext cx="504" cy="490"/>
            </a:xfrm>
            <a:custGeom>
              <a:avLst/>
              <a:gdLst>
                <a:gd name="T0" fmla="*/ 189 w 213"/>
                <a:gd name="T1" fmla="*/ 207 h 207"/>
                <a:gd name="T2" fmla="*/ 62 w 213"/>
                <a:gd name="T3" fmla="*/ 66 h 207"/>
                <a:gd name="T4" fmla="*/ 131 w 213"/>
                <a:gd name="T5" fmla="*/ 132 h 207"/>
                <a:gd name="T6" fmla="*/ 72 w 213"/>
                <a:gd name="T7" fmla="*/ 57 h 207"/>
                <a:gd name="T8" fmla="*/ 189 w 213"/>
                <a:gd name="T9" fmla="*/ 207 h 207"/>
              </a:gdLst>
              <a:ahLst/>
              <a:cxnLst>
                <a:cxn ang="0">
                  <a:pos x="T0" y="T1"/>
                </a:cxn>
                <a:cxn ang="0">
                  <a:pos x="T2" y="T3"/>
                </a:cxn>
                <a:cxn ang="0">
                  <a:pos x="T4" y="T5"/>
                </a:cxn>
                <a:cxn ang="0">
                  <a:pos x="T6" y="T7"/>
                </a:cxn>
                <a:cxn ang="0">
                  <a:pos x="T8" y="T9"/>
                </a:cxn>
              </a:cxnLst>
              <a:rect l="0" t="0" r="r" b="b"/>
              <a:pathLst>
                <a:path w="213" h="207">
                  <a:moveTo>
                    <a:pt x="189" y="207"/>
                  </a:moveTo>
                  <a:cubicBezTo>
                    <a:pt x="189" y="207"/>
                    <a:pt x="0" y="200"/>
                    <a:pt x="62" y="66"/>
                  </a:cubicBezTo>
                  <a:cubicBezTo>
                    <a:pt x="62" y="66"/>
                    <a:pt x="78" y="125"/>
                    <a:pt x="131" y="132"/>
                  </a:cubicBezTo>
                  <a:cubicBezTo>
                    <a:pt x="131" y="132"/>
                    <a:pt x="123" y="71"/>
                    <a:pt x="72" y="57"/>
                  </a:cubicBezTo>
                  <a:cubicBezTo>
                    <a:pt x="72" y="57"/>
                    <a:pt x="213" y="0"/>
                    <a:pt x="189" y="207"/>
                  </a:cubicBez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9" name="Freeform 52"/>
            <p:cNvSpPr>
              <a:spLocks/>
            </p:cNvSpPr>
            <p:nvPr/>
          </p:nvSpPr>
          <p:spPr bwMode="auto">
            <a:xfrm>
              <a:off x="5496" y="2004"/>
              <a:ext cx="449" cy="691"/>
            </a:xfrm>
            <a:custGeom>
              <a:avLst/>
              <a:gdLst>
                <a:gd name="T0" fmla="*/ 190 w 190"/>
                <a:gd name="T1" fmla="*/ 153 h 292"/>
                <a:gd name="T2" fmla="*/ 0 w 190"/>
                <a:gd name="T3" fmla="*/ 158 h 292"/>
                <a:gd name="T4" fmla="*/ 96 w 190"/>
                <a:gd name="T5" fmla="*/ 149 h 292"/>
                <a:gd name="T6" fmla="*/ 1 w 190"/>
                <a:gd name="T7" fmla="*/ 144 h 292"/>
                <a:gd name="T8" fmla="*/ 190 w 190"/>
                <a:gd name="T9" fmla="*/ 153 h 292"/>
              </a:gdLst>
              <a:ahLst/>
              <a:cxnLst>
                <a:cxn ang="0">
                  <a:pos x="T0" y="T1"/>
                </a:cxn>
                <a:cxn ang="0">
                  <a:pos x="T2" y="T3"/>
                </a:cxn>
                <a:cxn ang="0">
                  <a:pos x="T4" y="T5"/>
                </a:cxn>
                <a:cxn ang="0">
                  <a:pos x="T6" y="T7"/>
                </a:cxn>
                <a:cxn ang="0">
                  <a:pos x="T8" y="T9"/>
                </a:cxn>
              </a:cxnLst>
              <a:rect l="0" t="0" r="r" b="b"/>
              <a:pathLst>
                <a:path w="190" h="292">
                  <a:moveTo>
                    <a:pt x="190" y="153"/>
                  </a:moveTo>
                  <a:cubicBezTo>
                    <a:pt x="190" y="153"/>
                    <a:pt x="61" y="292"/>
                    <a:pt x="0" y="158"/>
                  </a:cubicBezTo>
                  <a:cubicBezTo>
                    <a:pt x="0" y="158"/>
                    <a:pt x="55" y="184"/>
                    <a:pt x="96" y="149"/>
                  </a:cubicBezTo>
                  <a:cubicBezTo>
                    <a:pt x="96" y="149"/>
                    <a:pt x="44" y="114"/>
                    <a:pt x="1" y="144"/>
                  </a:cubicBezTo>
                  <a:cubicBezTo>
                    <a:pt x="1" y="144"/>
                    <a:pt x="50" y="0"/>
                    <a:pt x="190" y="153"/>
                  </a:cubicBezTo>
                  <a:close/>
                </a:path>
              </a:pathLst>
            </a:custGeom>
            <a:solidFill>
              <a:schemeClr val="accent3">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0" name="Freeform 53"/>
            <p:cNvSpPr>
              <a:spLocks/>
            </p:cNvSpPr>
            <p:nvPr/>
          </p:nvSpPr>
          <p:spPr bwMode="auto">
            <a:xfrm>
              <a:off x="5595" y="1493"/>
              <a:ext cx="436" cy="653"/>
            </a:xfrm>
            <a:custGeom>
              <a:avLst/>
              <a:gdLst>
                <a:gd name="T0" fmla="*/ 184 w 184"/>
                <a:gd name="T1" fmla="*/ 106 h 276"/>
                <a:gd name="T2" fmla="*/ 3 w 184"/>
                <a:gd name="T3" fmla="*/ 165 h 276"/>
                <a:gd name="T4" fmla="*/ 92 w 184"/>
                <a:gd name="T5" fmla="*/ 129 h 276"/>
                <a:gd name="T6" fmla="*/ 0 w 184"/>
                <a:gd name="T7" fmla="*/ 151 h 276"/>
                <a:gd name="T8" fmla="*/ 184 w 184"/>
                <a:gd name="T9" fmla="*/ 106 h 276"/>
              </a:gdLst>
              <a:ahLst/>
              <a:cxnLst>
                <a:cxn ang="0">
                  <a:pos x="T0" y="T1"/>
                </a:cxn>
                <a:cxn ang="0">
                  <a:pos x="T2" y="T3"/>
                </a:cxn>
                <a:cxn ang="0">
                  <a:pos x="T4" y="T5"/>
                </a:cxn>
                <a:cxn ang="0">
                  <a:pos x="T6" y="T7"/>
                </a:cxn>
                <a:cxn ang="0">
                  <a:pos x="T8" y="T9"/>
                </a:cxn>
              </a:cxnLst>
              <a:rect l="0" t="0" r="r" b="b"/>
              <a:pathLst>
                <a:path w="184" h="276">
                  <a:moveTo>
                    <a:pt x="184" y="106"/>
                  </a:moveTo>
                  <a:cubicBezTo>
                    <a:pt x="184" y="106"/>
                    <a:pt x="100" y="276"/>
                    <a:pt x="3" y="165"/>
                  </a:cubicBezTo>
                  <a:cubicBezTo>
                    <a:pt x="3" y="165"/>
                    <a:pt x="64" y="174"/>
                    <a:pt x="92" y="129"/>
                  </a:cubicBezTo>
                  <a:cubicBezTo>
                    <a:pt x="92" y="129"/>
                    <a:pt x="33" y="111"/>
                    <a:pt x="0" y="151"/>
                  </a:cubicBezTo>
                  <a:cubicBezTo>
                    <a:pt x="0" y="151"/>
                    <a:pt x="6" y="0"/>
                    <a:pt x="184" y="10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1" name="Freeform 54"/>
            <p:cNvSpPr>
              <a:spLocks/>
            </p:cNvSpPr>
            <p:nvPr/>
          </p:nvSpPr>
          <p:spPr bwMode="auto">
            <a:xfrm>
              <a:off x="5094" y="721"/>
              <a:ext cx="485" cy="530"/>
            </a:xfrm>
            <a:custGeom>
              <a:avLst/>
              <a:gdLst>
                <a:gd name="T0" fmla="*/ 205 w 205"/>
                <a:gd name="T1" fmla="*/ 35 h 224"/>
                <a:gd name="T2" fmla="*/ 56 w 205"/>
                <a:gd name="T3" fmla="*/ 155 h 224"/>
                <a:gd name="T4" fmla="*/ 127 w 205"/>
                <a:gd name="T5" fmla="*/ 89 h 224"/>
                <a:gd name="T6" fmla="*/ 48 w 205"/>
                <a:gd name="T7" fmla="*/ 143 h 224"/>
                <a:gd name="T8" fmla="*/ 205 w 205"/>
                <a:gd name="T9" fmla="*/ 35 h 224"/>
              </a:gdLst>
              <a:ahLst/>
              <a:cxnLst>
                <a:cxn ang="0">
                  <a:pos x="T0" y="T1"/>
                </a:cxn>
                <a:cxn ang="0">
                  <a:pos x="T2" y="T3"/>
                </a:cxn>
                <a:cxn ang="0">
                  <a:pos x="T4" y="T5"/>
                </a:cxn>
                <a:cxn ang="0">
                  <a:pos x="T6" y="T7"/>
                </a:cxn>
                <a:cxn ang="0">
                  <a:pos x="T8" y="T9"/>
                </a:cxn>
              </a:cxnLst>
              <a:rect l="0" t="0" r="r" b="b"/>
              <a:pathLst>
                <a:path w="205" h="224">
                  <a:moveTo>
                    <a:pt x="205" y="35"/>
                  </a:moveTo>
                  <a:cubicBezTo>
                    <a:pt x="205" y="35"/>
                    <a:pt x="187" y="224"/>
                    <a:pt x="56" y="155"/>
                  </a:cubicBezTo>
                  <a:cubicBezTo>
                    <a:pt x="56" y="155"/>
                    <a:pt x="116" y="142"/>
                    <a:pt x="127" y="89"/>
                  </a:cubicBezTo>
                  <a:cubicBezTo>
                    <a:pt x="127" y="89"/>
                    <a:pt x="65" y="94"/>
                    <a:pt x="48" y="143"/>
                  </a:cubicBezTo>
                  <a:cubicBezTo>
                    <a:pt x="48" y="143"/>
                    <a:pt x="0" y="0"/>
                    <a:pt x="205" y="3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2" name="Freeform 55"/>
            <p:cNvSpPr>
              <a:spLocks/>
            </p:cNvSpPr>
            <p:nvPr/>
          </p:nvSpPr>
          <p:spPr bwMode="auto">
            <a:xfrm>
              <a:off x="4583" y="539"/>
              <a:ext cx="646" cy="419"/>
            </a:xfrm>
            <a:custGeom>
              <a:avLst/>
              <a:gdLst>
                <a:gd name="T0" fmla="*/ 195 w 273"/>
                <a:gd name="T1" fmla="*/ 0 h 177"/>
                <a:gd name="T2" fmla="*/ 125 w 273"/>
                <a:gd name="T3" fmla="*/ 177 h 177"/>
                <a:gd name="T4" fmla="*/ 154 w 273"/>
                <a:gd name="T5" fmla="*/ 85 h 177"/>
                <a:gd name="T6" fmla="*/ 113 w 273"/>
                <a:gd name="T7" fmla="*/ 171 h 177"/>
                <a:gd name="T8" fmla="*/ 195 w 273"/>
                <a:gd name="T9" fmla="*/ 0 h 177"/>
              </a:gdLst>
              <a:ahLst/>
              <a:cxnLst>
                <a:cxn ang="0">
                  <a:pos x="T0" y="T1"/>
                </a:cxn>
                <a:cxn ang="0">
                  <a:pos x="T2" y="T3"/>
                </a:cxn>
                <a:cxn ang="0">
                  <a:pos x="T4" y="T5"/>
                </a:cxn>
                <a:cxn ang="0">
                  <a:pos x="T6" y="T7"/>
                </a:cxn>
                <a:cxn ang="0">
                  <a:pos x="T8" y="T9"/>
                </a:cxn>
              </a:cxnLst>
              <a:rect l="0" t="0" r="r" b="b"/>
              <a:pathLst>
                <a:path w="273" h="177">
                  <a:moveTo>
                    <a:pt x="195" y="0"/>
                  </a:moveTo>
                  <a:cubicBezTo>
                    <a:pt x="195" y="0"/>
                    <a:pt x="273" y="173"/>
                    <a:pt x="125" y="177"/>
                  </a:cubicBezTo>
                  <a:cubicBezTo>
                    <a:pt x="125" y="177"/>
                    <a:pt x="171" y="136"/>
                    <a:pt x="154" y="85"/>
                  </a:cubicBezTo>
                  <a:cubicBezTo>
                    <a:pt x="154" y="85"/>
                    <a:pt x="103" y="119"/>
                    <a:pt x="113" y="171"/>
                  </a:cubicBezTo>
                  <a:cubicBezTo>
                    <a:pt x="113" y="171"/>
                    <a:pt x="0" y="70"/>
                    <a:pt x="195" y="0"/>
                  </a:cubicBez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3" name="Freeform 56"/>
            <p:cNvSpPr>
              <a:spLocks/>
            </p:cNvSpPr>
            <p:nvPr/>
          </p:nvSpPr>
          <p:spPr bwMode="auto">
            <a:xfrm>
              <a:off x="3698" y="188"/>
              <a:ext cx="684" cy="448"/>
            </a:xfrm>
            <a:custGeom>
              <a:avLst/>
              <a:gdLst>
                <a:gd name="T0" fmla="*/ 139 w 289"/>
                <a:gd name="T1" fmla="*/ 0 h 189"/>
                <a:gd name="T2" fmla="*/ 161 w 289"/>
                <a:gd name="T3" fmla="*/ 189 h 189"/>
                <a:gd name="T4" fmla="*/ 143 w 289"/>
                <a:gd name="T5" fmla="*/ 95 h 189"/>
                <a:gd name="T6" fmla="*/ 148 w 289"/>
                <a:gd name="T7" fmla="*/ 189 h 189"/>
                <a:gd name="T8" fmla="*/ 139 w 289"/>
                <a:gd name="T9" fmla="*/ 0 h 189"/>
              </a:gdLst>
              <a:ahLst/>
              <a:cxnLst>
                <a:cxn ang="0">
                  <a:pos x="T0" y="T1"/>
                </a:cxn>
                <a:cxn ang="0">
                  <a:pos x="T2" y="T3"/>
                </a:cxn>
                <a:cxn ang="0">
                  <a:pos x="T4" y="T5"/>
                </a:cxn>
                <a:cxn ang="0">
                  <a:pos x="T6" y="T7"/>
                </a:cxn>
                <a:cxn ang="0">
                  <a:pos x="T8" y="T9"/>
                </a:cxn>
              </a:cxnLst>
              <a:rect l="0" t="0" r="r" b="b"/>
              <a:pathLst>
                <a:path w="289" h="189">
                  <a:moveTo>
                    <a:pt x="139" y="0"/>
                  </a:moveTo>
                  <a:cubicBezTo>
                    <a:pt x="139" y="0"/>
                    <a:pt x="289" y="115"/>
                    <a:pt x="161" y="189"/>
                  </a:cubicBezTo>
                  <a:cubicBezTo>
                    <a:pt x="161" y="189"/>
                    <a:pt x="182" y="131"/>
                    <a:pt x="143" y="95"/>
                  </a:cubicBezTo>
                  <a:cubicBezTo>
                    <a:pt x="143" y="95"/>
                    <a:pt x="114" y="149"/>
                    <a:pt x="148" y="189"/>
                  </a:cubicBezTo>
                  <a:cubicBezTo>
                    <a:pt x="148" y="189"/>
                    <a:pt x="0" y="155"/>
                    <a:pt x="139" y="0"/>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4" name="Freeform 57"/>
            <p:cNvSpPr>
              <a:spLocks/>
            </p:cNvSpPr>
            <p:nvPr/>
          </p:nvSpPr>
          <p:spPr bwMode="auto">
            <a:xfrm>
              <a:off x="3268" y="259"/>
              <a:ext cx="638" cy="436"/>
            </a:xfrm>
            <a:custGeom>
              <a:avLst/>
              <a:gdLst>
                <a:gd name="T0" fmla="*/ 96 w 270"/>
                <a:gd name="T1" fmla="*/ 0 h 184"/>
                <a:gd name="T2" fmla="*/ 164 w 270"/>
                <a:gd name="T3" fmla="*/ 177 h 184"/>
                <a:gd name="T4" fmla="*/ 124 w 270"/>
                <a:gd name="T5" fmla="*/ 90 h 184"/>
                <a:gd name="T6" fmla="*/ 151 w 270"/>
                <a:gd name="T7" fmla="*/ 181 h 184"/>
                <a:gd name="T8" fmla="*/ 96 w 270"/>
                <a:gd name="T9" fmla="*/ 0 h 184"/>
              </a:gdLst>
              <a:ahLst/>
              <a:cxnLst>
                <a:cxn ang="0">
                  <a:pos x="T0" y="T1"/>
                </a:cxn>
                <a:cxn ang="0">
                  <a:pos x="T2" y="T3"/>
                </a:cxn>
                <a:cxn ang="0">
                  <a:pos x="T4" y="T5"/>
                </a:cxn>
                <a:cxn ang="0">
                  <a:pos x="T6" y="T7"/>
                </a:cxn>
                <a:cxn ang="0">
                  <a:pos x="T8" y="T9"/>
                </a:cxn>
              </a:cxnLst>
              <a:rect l="0" t="0" r="r" b="b"/>
              <a:pathLst>
                <a:path w="270" h="184">
                  <a:moveTo>
                    <a:pt x="96" y="0"/>
                  </a:moveTo>
                  <a:cubicBezTo>
                    <a:pt x="96" y="0"/>
                    <a:pt x="270" y="74"/>
                    <a:pt x="164" y="177"/>
                  </a:cubicBezTo>
                  <a:cubicBezTo>
                    <a:pt x="164" y="177"/>
                    <a:pt x="171" y="116"/>
                    <a:pt x="124" y="90"/>
                  </a:cubicBezTo>
                  <a:cubicBezTo>
                    <a:pt x="124" y="90"/>
                    <a:pt x="109" y="150"/>
                    <a:pt x="151" y="181"/>
                  </a:cubicBezTo>
                  <a:cubicBezTo>
                    <a:pt x="151" y="181"/>
                    <a:pt x="0" y="184"/>
                    <a:pt x="96" y="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5" name="Freeform 58"/>
            <p:cNvSpPr>
              <a:spLocks/>
            </p:cNvSpPr>
            <p:nvPr/>
          </p:nvSpPr>
          <p:spPr bwMode="auto">
            <a:xfrm>
              <a:off x="2383" y="475"/>
              <a:ext cx="634" cy="442"/>
            </a:xfrm>
            <a:custGeom>
              <a:avLst/>
              <a:gdLst>
                <a:gd name="T0" fmla="*/ 92 w 268"/>
                <a:gd name="T1" fmla="*/ 0 h 187"/>
                <a:gd name="T2" fmla="*/ 164 w 268"/>
                <a:gd name="T3" fmla="*/ 176 h 187"/>
                <a:gd name="T4" fmla="*/ 121 w 268"/>
                <a:gd name="T5" fmla="*/ 90 h 187"/>
                <a:gd name="T6" fmla="*/ 151 w 268"/>
                <a:gd name="T7" fmla="*/ 180 h 187"/>
                <a:gd name="T8" fmla="*/ 92 w 268"/>
                <a:gd name="T9" fmla="*/ 0 h 187"/>
              </a:gdLst>
              <a:ahLst/>
              <a:cxnLst>
                <a:cxn ang="0">
                  <a:pos x="T0" y="T1"/>
                </a:cxn>
                <a:cxn ang="0">
                  <a:pos x="T2" y="T3"/>
                </a:cxn>
                <a:cxn ang="0">
                  <a:pos x="T4" y="T5"/>
                </a:cxn>
                <a:cxn ang="0">
                  <a:pos x="T6" y="T7"/>
                </a:cxn>
                <a:cxn ang="0">
                  <a:pos x="T8" y="T9"/>
                </a:cxn>
              </a:cxnLst>
              <a:rect l="0" t="0" r="r" b="b"/>
              <a:pathLst>
                <a:path w="268" h="187">
                  <a:moveTo>
                    <a:pt x="92" y="0"/>
                  </a:moveTo>
                  <a:cubicBezTo>
                    <a:pt x="92" y="0"/>
                    <a:pt x="268" y="70"/>
                    <a:pt x="164" y="176"/>
                  </a:cubicBezTo>
                  <a:cubicBezTo>
                    <a:pt x="164" y="176"/>
                    <a:pt x="169" y="115"/>
                    <a:pt x="121" y="90"/>
                  </a:cubicBezTo>
                  <a:cubicBezTo>
                    <a:pt x="121" y="90"/>
                    <a:pt x="108" y="150"/>
                    <a:pt x="151" y="180"/>
                  </a:cubicBezTo>
                  <a:cubicBezTo>
                    <a:pt x="151" y="180"/>
                    <a:pt x="0" y="187"/>
                    <a:pt x="92" y="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6" name="Freeform 59"/>
            <p:cNvSpPr>
              <a:spLocks/>
            </p:cNvSpPr>
            <p:nvPr/>
          </p:nvSpPr>
          <p:spPr bwMode="auto">
            <a:xfrm>
              <a:off x="2101" y="820"/>
              <a:ext cx="426" cy="618"/>
            </a:xfrm>
            <a:custGeom>
              <a:avLst/>
              <a:gdLst>
                <a:gd name="T0" fmla="*/ 0 w 180"/>
                <a:gd name="T1" fmla="*/ 60 h 261"/>
                <a:gd name="T2" fmla="*/ 169 w 180"/>
                <a:gd name="T3" fmla="*/ 147 h 261"/>
                <a:gd name="T4" fmla="*/ 81 w 180"/>
                <a:gd name="T5" fmla="*/ 109 h 261"/>
                <a:gd name="T6" fmla="*/ 162 w 180"/>
                <a:gd name="T7" fmla="*/ 159 h 261"/>
                <a:gd name="T8" fmla="*/ 0 w 180"/>
                <a:gd name="T9" fmla="*/ 60 h 261"/>
              </a:gdLst>
              <a:ahLst/>
              <a:cxnLst>
                <a:cxn ang="0">
                  <a:pos x="T0" y="T1"/>
                </a:cxn>
                <a:cxn ang="0">
                  <a:pos x="T2" y="T3"/>
                </a:cxn>
                <a:cxn ang="0">
                  <a:pos x="T4" y="T5"/>
                </a:cxn>
                <a:cxn ang="0">
                  <a:pos x="T6" y="T7"/>
                </a:cxn>
                <a:cxn ang="0">
                  <a:pos x="T8" y="T9"/>
                </a:cxn>
              </a:cxnLst>
              <a:rect l="0" t="0" r="r" b="b"/>
              <a:pathLst>
                <a:path w="180" h="261">
                  <a:moveTo>
                    <a:pt x="0" y="60"/>
                  </a:moveTo>
                  <a:cubicBezTo>
                    <a:pt x="0" y="60"/>
                    <a:pt x="180" y="0"/>
                    <a:pt x="169" y="147"/>
                  </a:cubicBezTo>
                  <a:cubicBezTo>
                    <a:pt x="169" y="147"/>
                    <a:pt x="133" y="97"/>
                    <a:pt x="81" y="109"/>
                  </a:cubicBezTo>
                  <a:cubicBezTo>
                    <a:pt x="81" y="109"/>
                    <a:pt x="109" y="164"/>
                    <a:pt x="162" y="159"/>
                  </a:cubicBezTo>
                  <a:cubicBezTo>
                    <a:pt x="162" y="159"/>
                    <a:pt x="50" y="261"/>
                    <a:pt x="0" y="6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7" name="Freeform 60"/>
            <p:cNvSpPr>
              <a:spLocks/>
            </p:cNvSpPr>
            <p:nvPr/>
          </p:nvSpPr>
          <p:spPr bwMode="auto">
            <a:xfrm>
              <a:off x="1647" y="1646"/>
              <a:ext cx="442" cy="632"/>
            </a:xfrm>
            <a:custGeom>
              <a:avLst/>
              <a:gdLst>
                <a:gd name="T0" fmla="*/ 0 w 187"/>
                <a:gd name="T1" fmla="*/ 176 h 267"/>
                <a:gd name="T2" fmla="*/ 176 w 187"/>
                <a:gd name="T3" fmla="*/ 103 h 267"/>
                <a:gd name="T4" fmla="*/ 90 w 187"/>
                <a:gd name="T5" fmla="*/ 146 h 267"/>
                <a:gd name="T6" fmla="*/ 180 w 187"/>
                <a:gd name="T7" fmla="*/ 116 h 267"/>
                <a:gd name="T8" fmla="*/ 0 w 187"/>
                <a:gd name="T9" fmla="*/ 176 h 267"/>
              </a:gdLst>
              <a:ahLst/>
              <a:cxnLst>
                <a:cxn ang="0">
                  <a:pos x="T0" y="T1"/>
                </a:cxn>
                <a:cxn ang="0">
                  <a:pos x="T2" y="T3"/>
                </a:cxn>
                <a:cxn ang="0">
                  <a:pos x="T4" y="T5"/>
                </a:cxn>
                <a:cxn ang="0">
                  <a:pos x="T6" y="T7"/>
                </a:cxn>
                <a:cxn ang="0">
                  <a:pos x="T8" y="T9"/>
                </a:cxn>
              </a:cxnLst>
              <a:rect l="0" t="0" r="r" b="b"/>
              <a:pathLst>
                <a:path w="187" h="267">
                  <a:moveTo>
                    <a:pt x="0" y="176"/>
                  </a:moveTo>
                  <a:cubicBezTo>
                    <a:pt x="0" y="176"/>
                    <a:pt x="69" y="0"/>
                    <a:pt x="176" y="103"/>
                  </a:cubicBezTo>
                  <a:cubicBezTo>
                    <a:pt x="176" y="103"/>
                    <a:pt x="114" y="98"/>
                    <a:pt x="90" y="146"/>
                  </a:cubicBezTo>
                  <a:cubicBezTo>
                    <a:pt x="90" y="146"/>
                    <a:pt x="150" y="159"/>
                    <a:pt x="180" y="116"/>
                  </a:cubicBezTo>
                  <a:cubicBezTo>
                    <a:pt x="180" y="116"/>
                    <a:pt x="187" y="267"/>
                    <a:pt x="0" y="176"/>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8" name="Freeform 61"/>
            <p:cNvSpPr>
              <a:spLocks/>
            </p:cNvSpPr>
            <p:nvPr/>
          </p:nvSpPr>
          <p:spPr bwMode="auto">
            <a:xfrm>
              <a:off x="1756" y="2281"/>
              <a:ext cx="490" cy="492"/>
            </a:xfrm>
            <a:custGeom>
              <a:avLst/>
              <a:gdLst>
                <a:gd name="T0" fmla="*/ 0 w 207"/>
                <a:gd name="T1" fmla="*/ 190 h 208"/>
                <a:gd name="T2" fmla="*/ 137 w 207"/>
                <a:gd name="T3" fmla="*/ 59 h 208"/>
                <a:gd name="T4" fmla="*/ 73 w 207"/>
                <a:gd name="T5" fmla="*/ 130 h 208"/>
                <a:gd name="T6" fmla="*/ 146 w 207"/>
                <a:gd name="T7" fmla="*/ 69 h 208"/>
                <a:gd name="T8" fmla="*/ 0 w 207"/>
                <a:gd name="T9" fmla="*/ 190 h 208"/>
              </a:gdLst>
              <a:ahLst/>
              <a:cxnLst>
                <a:cxn ang="0">
                  <a:pos x="T0" y="T1"/>
                </a:cxn>
                <a:cxn ang="0">
                  <a:pos x="T2" y="T3"/>
                </a:cxn>
                <a:cxn ang="0">
                  <a:pos x="T4" y="T5"/>
                </a:cxn>
                <a:cxn ang="0">
                  <a:pos x="T6" y="T7"/>
                </a:cxn>
                <a:cxn ang="0">
                  <a:pos x="T8" y="T9"/>
                </a:cxn>
              </a:cxnLst>
              <a:rect l="0" t="0" r="r" b="b"/>
              <a:pathLst>
                <a:path w="207" h="208">
                  <a:moveTo>
                    <a:pt x="0" y="190"/>
                  </a:moveTo>
                  <a:cubicBezTo>
                    <a:pt x="0" y="190"/>
                    <a:pt x="2" y="0"/>
                    <a:pt x="137" y="59"/>
                  </a:cubicBezTo>
                  <a:cubicBezTo>
                    <a:pt x="137" y="59"/>
                    <a:pt x="79" y="76"/>
                    <a:pt x="73" y="130"/>
                  </a:cubicBezTo>
                  <a:cubicBezTo>
                    <a:pt x="73" y="130"/>
                    <a:pt x="134" y="120"/>
                    <a:pt x="146" y="69"/>
                  </a:cubicBezTo>
                  <a:cubicBezTo>
                    <a:pt x="146" y="69"/>
                    <a:pt x="207" y="208"/>
                    <a:pt x="0" y="19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9" name="Freeform 62"/>
            <p:cNvSpPr>
              <a:spLocks/>
            </p:cNvSpPr>
            <p:nvPr/>
          </p:nvSpPr>
          <p:spPr bwMode="auto">
            <a:xfrm>
              <a:off x="2231" y="3216"/>
              <a:ext cx="649" cy="421"/>
            </a:xfrm>
            <a:custGeom>
              <a:avLst/>
              <a:gdLst>
                <a:gd name="T0" fmla="*/ 79 w 274"/>
                <a:gd name="T1" fmla="*/ 178 h 178"/>
                <a:gd name="T2" fmla="*/ 148 w 274"/>
                <a:gd name="T3" fmla="*/ 0 h 178"/>
                <a:gd name="T4" fmla="*/ 120 w 274"/>
                <a:gd name="T5" fmla="*/ 92 h 178"/>
                <a:gd name="T6" fmla="*/ 160 w 274"/>
                <a:gd name="T7" fmla="*/ 6 h 178"/>
                <a:gd name="T8" fmla="*/ 79 w 274"/>
                <a:gd name="T9" fmla="*/ 178 h 178"/>
              </a:gdLst>
              <a:ahLst/>
              <a:cxnLst>
                <a:cxn ang="0">
                  <a:pos x="T0" y="T1"/>
                </a:cxn>
                <a:cxn ang="0">
                  <a:pos x="T2" y="T3"/>
                </a:cxn>
                <a:cxn ang="0">
                  <a:pos x="T4" y="T5"/>
                </a:cxn>
                <a:cxn ang="0">
                  <a:pos x="T6" y="T7"/>
                </a:cxn>
                <a:cxn ang="0">
                  <a:pos x="T8" y="T9"/>
                </a:cxn>
              </a:cxnLst>
              <a:rect l="0" t="0" r="r" b="b"/>
              <a:pathLst>
                <a:path w="274" h="178">
                  <a:moveTo>
                    <a:pt x="79" y="178"/>
                  </a:moveTo>
                  <a:cubicBezTo>
                    <a:pt x="79" y="178"/>
                    <a:pt x="0" y="6"/>
                    <a:pt x="148" y="0"/>
                  </a:cubicBezTo>
                  <a:cubicBezTo>
                    <a:pt x="148" y="0"/>
                    <a:pt x="102" y="41"/>
                    <a:pt x="120" y="92"/>
                  </a:cubicBezTo>
                  <a:cubicBezTo>
                    <a:pt x="120" y="92"/>
                    <a:pt x="171" y="57"/>
                    <a:pt x="160" y="6"/>
                  </a:cubicBezTo>
                  <a:cubicBezTo>
                    <a:pt x="160" y="6"/>
                    <a:pt x="274" y="105"/>
                    <a:pt x="79" y="178"/>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0" name="Freeform 63"/>
            <p:cNvSpPr>
              <a:spLocks/>
            </p:cNvSpPr>
            <p:nvPr/>
          </p:nvSpPr>
          <p:spPr bwMode="auto">
            <a:xfrm>
              <a:off x="5002" y="1050"/>
              <a:ext cx="719" cy="892"/>
            </a:xfrm>
            <a:custGeom>
              <a:avLst/>
              <a:gdLst>
                <a:gd name="T0" fmla="*/ 304 w 304"/>
                <a:gd name="T1" fmla="*/ 93 h 377"/>
                <a:gd name="T2" fmla="*/ 56 w 304"/>
                <a:gd name="T3" fmla="*/ 246 h 377"/>
                <a:gd name="T4" fmla="*/ 175 w 304"/>
                <a:gd name="T5" fmla="*/ 161 h 377"/>
                <a:gd name="T6" fmla="*/ 47 w 304"/>
                <a:gd name="T7" fmla="*/ 228 h 377"/>
                <a:gd name="T8" fmla="*/ 304 w 304"/>
                <a:gd name="T9" fmla="*/ 93 h 377"/>
              </a:gdLst>
              <a:ahLst/>
              <a:cxnLst>
                <a:cxn ang="0">
                  <a:pos x="T0" y="T1"/>
                </a:cxn>
                <a:cxn ang="0">
                  <a:pos x="T2" y="T3"/>
                </a:cxn>
                <a:cxn ang="0">
                  <a:pos x="T4" y="T5"/>
                </a:cxn>
                <a:cxn ang="0">
                  <a:pos x="T6" y="T7"/>
                </a:cxn>
                <a:cxn ang="0">
                  <a:pos x="T8" y="T9"/>
                </a:cxn>
              </a:cxnLst>
              <a:rect l="0" t="0" r="r" b="b"/>
              <a:pathLst>
                <a:path w="304" h="377">
                  <a:moveTo>
                    <a:pt x="304" y="93"/>
                  </a:moveTo>
                  <a:cubicBezTo>
                    <a:pt x="304" y="93"/>
                    <a:pt x="241" y="377"/>
                    <a:pt x="56" y="246"/>
                  </a:cubicBezTo>
                  <a:cubicBezTo>
                    <a:pt x="56" y="246"/>
                    <a:pt x="150" y="238"/>
                    <a:pt x="175" y="161"/>
                  </a:cubicBezTo>
                  <a:cubicBezTo>
                    <a:pt x="175" y="161"/>
                    <a:pt x="81" y="155"/>
                    <a:pt x="47" y="228"/>
                  </a:cubicBezTo>
                  <a:cubicBezTo>
                    <a:pt x="47" y="228"/>
                    <a:pt x="0" y="0"/>
                    <a:pt x="304" y="93"/>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1" name="Freeform 64"/>
            <p:cNvSpPr>
              <a:spLocks/>
            </p:cNvSpPr>
            <p:nvPr/>
          </p:nvSpPr>
          <p:spPr bwMode="auto">
            <a:xfrm>
              <a:off x="3816" y="413"/>
              <a:ext cx="1034" cy="670"/>
            </a:xfrm>
            <a:custGeom>
              <a:avLst/>
              <a:gdLst>
                <a:gd name="T0" fmla="*/ 281 w 437"/>
                <a:gd name="T1" fmla="*/ 0 h 283"/>
                <a:gd name="T2" fmla="*/ 214 w 437"/>
                <a:gd name="T3" fmla="*/ 283 h 283"/>
                <a:gd name="T4" fmla="*/ 237 w 437"/>
                <a:gd name="T5" fmla="*/ 138 h 283"/>
                <a:gd name="T6" fmla="*/ 194 w 437"/>
                <a:gd name="T7" fmla="*/ 277 h 283"/>
                <a:gd name="T8" fmla="*/ 281 w 437"/>
                <a:gd name="T9" fmla="*/ 0 h 283"/>
              </a:gdLst>
              <a:ahLst/>
              <a:cxnLst>
                <a:cxn ang="0">
                  <a:pos x="T0" y="T1"/>
                </a:cxn>
                <a:cxn ang="0">
                  <a:pos x="T2" y="T3"/>
                </a:cxn>
                <a:cxn ang="0">
                  <a:pos x="T4" y="T5"/>
                </a:cxn>
                <a:cxn ang="0">
                  <a:pos x="T6" y="T7"/>
                </a:cxn>
                <a:cxn ang="0">
                  <a:pos x="T8" y="T9"/>
                </a:cxn>
              </a:cxnLst>
              <a:rect l="0" t="0" r="r" b="b"/>
              <a:pathLst>
                <a:path w="437" h="283">
                  <a:moveTo>
                    <a:pt x="281" y="0"/>
                  </a:moveTo>
                  <a:cubicBezTo>
                    <a:pt x="281" y="0"/>
                    <a:pt x="437" y="244"/>
                    <a:pt x="214" y="283"/>
                  </a:cubicBezTo>
                  <a:cubicBezTo>
                    <a:pt x="214" y="283"/>
                    <a:pt x="274" y="211"/>
                    <a:pt x="237" y="138"/>
                  </a:cubicBezTo>
                  <a:cubicBezTo>
                    <a:pt x="237" y="138"/>
                    <a:pt x="167" y="201"/>
                    <a:pt x="194" y="277"/>
                  </a:cubicBezTo>
                  <a:cubicBezTo>
                    <a:pt x="194" y="277"/>
                    <a:pt x="0" y="149"/>
                    <a:pt x="281" y="0"/>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2" name="Freeform 65"/>
            <p:cNvSpPr>
              <a:spLocks/>
            </p:cNvSpPr>
            <p:nvPr/>
          </p:nvSpPr>
          <p:spPr bwMode="auto">
            <a:xfrm>
              <a:off x="2771" y="456"/>
              <a:ext cx="941" cy="696"/>
            </a:xfrm>
            <a:custGeom>
              <a:avLst/>
              <a:gdLst>
                <a:gd name="T0" fmla="*/ 122 w 398"/>
                <a:gd name="T1" fmla="*/ 0 h 294"/>
                <a:gd name="T2" fmla="*/ 250 w 398"/>
                <a:gd name="T3" fmla="*/ 262 h 294"/>
                <a:gd name="T4" fmla="*/ 177 w 398"/>
                <a:gd name="T5" fmla="*/ 135 h 294"/>
                <a:gd name="T6" fmla="*/ 231 w 398"/>
                <a:gd name="T7" fmla="*/ 270 h 294"/>
                <a:gd name="T8" fmla="*/ 122 w 398"/>
                <a:gd name="T9" fmla="*/ 0 h 294"/>
              </a:gdLst>
              <a:ahLst/>
              <a:cxnLst>
                <a:cxn ang="0">
                  <a:pos x="T0" y="T1"/>
                </a:cxn>
                <a:cxn ang="0">
                  <a:pos x="T2" y="T3"/>
                </a:cxn>
                <a:cxn ang="0">
                  <a:pos x="T4" y="T5"/>
                </a:cxn>
                <a:cxn ang="0">
                  <a:pos x="T6" y="T7"/>
                </a:cxn>
                <a:cxn ang="0">
                  <a:pos x="T8" y="T9"/>
                </a:cxn>
              </a:cxnLst>
              <a:rect l="0" t="0" r="r" b="b"/>
              <a:pathLst>
                <a:path w="398" h="294">
                  <a:moveTo>
                    <a:pt x="122" y="0"/>
                  </a:moveTo>
                  <a:cubicBezTo>
                    <a:pt x="122" y="0"/>
                    <a:pt x="398" y="91"/>
                    <a:pt x="250" y="262"/>
                  </a:cubicBezTo>
                  <a:cubicBezTo>
                    <a:pt x="250" y="262"/>
                    <a:pt x="252" y="168"/>
                    <a:pt x="177" y="135"/>
                  </a:cubicBezTo>
                  <a:cubicBezTo>
                    <a:pt x="177" y="135"/>
                    <a:pt x="162" y="228"/>
                    <a:pt x="231" y="270"/>
                  </a:cubicBezTo>
                  <a:cubicBezTo>
                    <a:pt x="231" y="270"/>
                    <a:pt x="0" y="294"/>
                    <a:pt x="122" y="0"/>
                  </a:cubicBez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3" name="Freeform 66"/>
            <p:cNvSpPr>
              <a:spLocks/>
            </p:cNvSpPr>
            <p:nvPr/>
          </p:nvSpPr>
          <p:spPr bwMode="auto">
            <a:xfrm>
              <a:off x="1938" y="1135"/>
              <a:ext cx="641" cy="968"/>
            </a:xfrm>
            <a:custGeom>
              <a:avLst/>
              <a:gdLst>
                <a:gd name="T0" fmla="*/ 0 w 271"/>
                <a:gd name="T1" fmla="*/ 104 h 409"/>
                <a:gd name="T2" fmla="*/ 265 w 271"/>
                <a:gd name="T3" fmla="*/ 226 h 409"/>
                <a:gd name="T4" fmla="*/ 127 w 271"/>
                <a:gd name="T5" fmla="*/ 174 h 409"/>
                <a:gd name="T6" fmla="*/ 255 w 271"/>
                <a:gd name="T7" fmla="*/ 244 h 409"/>
                <a:gd name="T8" fmla="*/ 0 w 271"/>
                <a:gd name="T9" fmla="*/ 104 h 409"/>
              </a:gdLst>
              <a:ahLst/>
              <a:cxnLst>
                <a:cxn ang="0">
                  <a:pos x="T0" y="T1"/>
                </a:cxn>
                <a:cxn ang="0">
                  <a:pos x="T2" y="T3"/>
                </a:cxn>
                <a:cxn ang="0">
                  <a:pos x="T4" y="T5"/>
                </a:cxn>
                <a:cxn ang="0">
                  <a:pos x="T6" y="T7"/>
                </a:cxn>
                <a:cxn ang="0">
                  <a:pos x="T8" y="T9"/>
                </a:cxn>
              </a:cxnLst>
              <a:rect l="0" t="0" r="r" b="b"/>
              <a:pathLst>
                <a:path w="271" h="409">
                  <a:moveTo>
                    <a:pt x="0" y="104"/>
                  </a:moveTo>
                  <a:cubicBezTo>
                    <a:pt x="0" y="104"/>
                    <a:pt x="271" y="0"/>
                    <a:pt x="265" y="226"/>
                  </a:cubicBezTo>
                  <a:cubicBezTo>
                    <a:pt x="265" y="226"/>
                    <a:pt x="206" y="152"/>
                    <a:pt x="127" y="174"/>
                  </a:cubicBezTo>
                  <a:cubicBezTo>
                    <a:pt x="127" y="174"/>
                    <a:pt x="175" y="255"/>
                    <a:pt x="255" y="244"/>
                  </a:cubicBezTo>
                  <a:cubicBezTo>
                    <a:pt x="255" y="244"/>
                    <a:pt x="92" y="409"/>
                    <a:pt x="0" y="104"/>
                  </a:cubicBez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4" name="Freeform 67"/>
            <p:cNvSpPr>
              <a:spLocks/>
            </p:cNvSpPr>
            <p:nvPr/>
          </p:nvSpPr>
          <p:spPr bwMode="auto">
            <a:xfrm>
              <a:off x="2009" y="2484"/>
              <a:ext cx="738" cy="819"/>
            </a:xfrm>
            <a:custGeom>
              <a:avLst/>
              <a:gdLst>
                <a:gd name="T0" fmla="*/ 0 w 312"/>
                <a:gd name="T1" fmla="*/ 288 h 346"/>
                <a:gd name="T2" fmla="*/ 229 w 312"/>
                <a:gd name="T3" fmla="*/ 108 h 346"/>
                <a:gd name="T4" fmla="*/ 120 w 312"/>
                <a:gd name="T5" fmla="*/ 207 h 346"/>
                <a:gd name="T6" fmla="*/ 240 w 312"/>
                <a:gd name="T7" fmla="*/ 126 h 346"/>
                <a:gd name="T8" fmla="*/ 0 w 312"/>
                <a:gd name="T9" fmla="*/ 288 h 346"/>
              </a:gdLst>
              <a:ahLst/>
              <a:cxnLst>
                <a:cxn ang="0">
                  <a:pos x="T0" y="T1"/>
                </a:cxn>
                <a:cxn ang="0">
                  <a:pos x="T2" y="T3"/>
                </a:cxn>
                <a:cxn ang="0">
                  <a:pos x="T4" y="T5"/>
                </a:cxn>
                <a:cxn ang="0">
                  <a:pos x="T6" y="T7"/>
                </a:cxn>
                <a:cxn ang="0">
                  <a:pos x="T8" y="T9"/>
                </a:cxn>
              </a:cxnLst>
              <a:rect l="0" t="0" r="r" b="b"/>
              <a:pathLst>
                <a:path w="312" h="346">
                  <a:moveTo>
                    <a:pt x="0" y="288"/>
                  </a:moveTo>
                  <a:cubicBezTo>
                    <a:pt x="0" y="288"/>
                    <a:pt x="31" y="0"/>
                    <a:pt x="229" y="108"/>
                  </a:cubicBezTo>
                  <a:cubicBezTo>
                    <a:pt x="229" y="108"/>
                    <a:pt x="137" y="127"/>
                    <a:pt x="120" y="207"/>
                  </a:cubicBezTo>
                  <a:cubicBezTo>
                    <a:pt x="120" y="207"/>
                    <a:pt x="214" y="202"/>
                    <a:pt x="240" y="126"/>
                  </a:cubicBezTo>
                  <a:cubicBezTo>
                    <a:pt x="240" y="126"/>
                    <a:pt x="312" y="346"/>
                    <a:pt x="0" y="288"/>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5" name="Freeform 68"/>
            <p:cNvSpPr>
              <a:spLocks/>
            </p:cNvSpPr>
            <p:nvPr/>
          </p:nvSpPr>
          <p:spPr bwMode="auto">
            <a:xfrm>
              <a:off x="1997" y="1535"/>
              <a:ext cx="883" cy="1352"/>
            </a:xfrm>
            <a:custGeom>
              <a:avLst/>
              <a:gdLst>
                <a:gd name="T0" fmla="*/ 0 w 373"/>
                <a:gd name="T1" fmla="*/ 282 h 571"/>
                <a:gd name="T2" fmla="*/ 373 w 373"/>
                <a:gd name="T3" fmla="*/ 259 h 571"/>
                <a:gd name="T4" fmla="*/ 186 w 373"/>
                <a:gd name="T5" fmla="*/ 284 h 571"/>
                <a:gd name="T6" fmla="*/ 373 w 373"/>
                <a:gd name="T7" fmla="*/ 286 h 571"/>
                <a:gd name="T8" fmla="*/ 0 w 373"/>
                <a:gd name="T9" fmla="*/ 282 h 571"/>
              </a:gdLst>
              <a:ahLst/>
              <a:cxnLst>
                <a:cxn ang="0">
                  <a:pos x="T0" y="T1"/>
                </a:cxn>
                <a:cxn ang="0">
                  <a:pos x="T2" y="T3"/>
                </a:cxn>
                <a:cxn ang="0">
                  <a:pos x="T4" y="T5"/>
                </a:cxn>
                <a:cxn ang="0">
                  <a:pos x="T6" y="T7"/>
                </a:cxn>
                <a:cxn ang="0">
                  <a:pos x="T8" y="T9"/>
                </a:cxn>
              </a:cxnLst>
              <a:rect l="0" t="0" r="r" b="b"/>
              <a:pathLst>
                <a:path w="373" h="571">
                  <a:moveTo>
                    <a:pt x="0" y="282"/>
                  </a:moveTo>
                  <a:cubicBezTo>
                    <a:pt x="0" y="282"/>
                    <a:pt x="243" y="0"/>
                    <a:pt x="373" y="259"/>
                  </a:cubicBezTo>
                  <a:cubicBezTo>
                    <a:pt x="373" y="259"/>
                    <a:pt x="262" y="212"/>
                    <a:pt x="186" y="284"/>
                  </a:cubicBezTo>
                  <a:cubicBezTo>
                    <a:pt x="186" y="284"/>
                    <a:pt x="289" y="347"/>
                    <a:pt x="373" y="286"/>
                  </a:cubicBezTo>
                  <a:cubicBezTo>
                    <a:pt x="373" y="286"/>
                    <a:pt x="288" y="571"/>
                    <a:pt x="0" y="282"/>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6" name="Freeform 69"/>
            <p:cNvSpPr>
              <a:spLocks/>
            </p:cNvSpPr>
            <p:nvPr/>
          </p:nvSpPr>
          <p:spPr bwMode="auto">
            <a:xfrm>
              <a:off x="2702" y="2399"/>
              <a:ext cx="1006" cy="909"/>
            </a:xfrm>
            <a:custGeom>
              <a:avLst/>
              <a:gdLst>
                <a:gd name="T0" fmla="*/ 17 w 425"/>
                <a:gd name="T1" fmla="*/ 371 h 384"/>
                <a:gd name="T2" fmla="*/ 273 w 425"/>
                <a:gd name="T3" fmla="*/ 99 h 384"/>
                <a:gd name="T4" fmla="*/ 154 w 425"/>
                <a:gd name="T5" fmla="*/ 245 h 384"/>
                <a:gd name="T6" fmla="*/ 291 w 425"/>
                <a:gd name="T7" fmla="*/ 119 h 384"/>
                <a:gd name="T8" fmla="*/ 17 w 425"/>
                <a:gd name="T9" fmla="*/ 371 h 384"/>
              </a:gdLst>
              <a:ahLst/>
              <a:cxnLst>
                <a:cxn ang="0">
                  <a:pos x="T0" y="T1"/>
                </a:cxn>
                <a:cxn ang="0">
                  <a:pos x="T2" y="T3"/>
                </a:cxn>
                <a:cxn ang="0">
                  <a:pos x="T4" y="T5"/>
                </a:cxn>
                <a:cxn ang="0">
                  <a:pos x="T6" y="T7"/>
                </a:cxn>
                <a:cxn ang="0">
                  <a:pos x="T8" y="T9"/>
                </a:cxn>
              </a:cxnLst>
              <a:rect l="0" t="0" r="r" b="b"/>
              <a:pathLst>
                <a:path w="425" h="384">
                  <a:moveTo>
                    <a:pt x="17" y="371"/>
                  </a:moveTo>
                  <a:cubicBezTo>
                    <a:pt x="17" y="371"/>
                    <a:pt x="0" y="0"/>
                    <a:pt x="273" y="99"/>
                  </a:cubicBezTo>
                  <a:cubicBezTo>
                    <a:pt x="273" y="99"/>
                    <a:pt x="159" y="140"/>
                    <a:pt x="154" y="245"/>
                  </a:cubicBezTo>
                  <a:cubicBezTo>
                    <a:pt x="154" y="245"/>
                    <a:pt x="272" y="220"/>
                    <a:pt x="291" y="119"/>
                  </a:cubicBezTo>
                  <a:cubicBezTo>
                    <a:pt x="291" y="119"/>
                    <a:pt x="425" y="384"/>
                    <a:pt x="17" y="371"/>
                  </a:cubicBez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7" name="Freeform 70"/>
            <p:cNvSpPr>
              <a:spLocks/>
            </p:cNvSpPr>
            <p:nvPr/>
          </p:nvSpPr>
          <p:spPr bwMode="auto">
            <a:xfrm>
              <a:off x="2827" y="2037"/>
              <a:ext cx="2106" cy="2097"/>
            </a:xfrm>
            <a:custGeom>
              <a:avLst/>
              <a:gdLst>
                <a:gd name="T0" fmla="*/ 664 w 890"/>
                <a:gd name="T1" fmla="*/ 836 h 886"/>
                <a:gd name="T2" fmla="*/ 512 w 890"/>
                <a:gd name="T3" fmla="*/ 691 h 886"/>
                <a:gd name="T4" fmla="*/ 544 w 890"/>
                <a:gd name="T5" fmla="*/ 529 h 886"/>
                <a:gd name="T6" fmla="*/ 485 w 890"/>
                <a:gd name="T7" fmla="*/ 354 h 886"/>
                <a:gd name="T8" fmla="*/ 762 w 890"/>
                <a:gd name="T9" fmla="*/ 4 h 886"/>
                <a:gd name="T10" fmla="*/ 430 w 890"/>
                <a:gd name="T11" fmla="*/ 299 h 886"/>
                <a:gd name="T12" fmla="*/ 46 w 890"/>
                <a:gd name="T13" fmla="*/ 4 h 886"/>
                <a:gd name="T14" fmla="*/ 363 w 890"/>
                <a:gd name="T15" fmla="*/ 359 h 886"/>
                <a:gd name="T16" fmla="*/ 317 w 890"/>
                <a:gd name="T17" fmla="*/ 529 h 886"/>
                <a:gd name="T18" fmla="*/ 351 w 890"/>
                <a:gd name="T19" fmla="*/ 713 h 886"/>
                <a:gd name="T20" fmla="*/ 177 w 890"/>
                <a:gd name="T21" fmla="*/ 828 h 886"/>
                <a:gd name="T22" fmla="*/ 0 w 890"/>
                <a:gd name="T23" fmla="*/ 886 h 886"/>
                <a:gd name="T24" fmla="*/ 890 w 890"/>
                <a:gd name="T25" fmla="*/ 875 h 886"/>
                <a:gd name="T26" fmla="*/ 664 w 890"/>
                <a:gd name="T27" fmla="*/ 83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0" h="886">
                  <a:moveTo>
                    <a:pt x="664" y="836"/>
                  </a:moveTo>
                  <a:cubicBezTo>
                    <a:pt x="564" y="836"/>
                    <a:pt x="514" y="775"/>
                    <a:pt x="512" y="691"/>
                  </a:cubicBezTo>
                  <a:cubicBezTo>
                    <a:pt x="510" y="645"/>
                    <a:pt x="544" y="596"/>
                    <a:pt x="544" y="529"/>
                  </a:cubicBezTo>
                  <a:cubicBezTo>
                    <a:pt x="544" y="455"/>
                    <a:pt x="481" y="416"/>
                    <a:pt x="485" y="354"/>
                  </a:cubicBezTo>
                  <a:cubicBezTo>
                    <a:pt x="485" y="354"/>
                    <a:pt x="554" y="71"/>
                    <a:pt x="762" y="4"/>
                  </a:cubicBezTo>
                  <a:cubicBezTo>
                    <a:pt x="762" y="4"/>
                    <a:pt x="514" y="29"/>
                    <a:pt x="430" y="299"/>
                  </a:cubicBezTo>
                  <a:cubicBezTo>
                    <a:pt x="430" y="299"/>
                    <a:pt x="279" y="0"/>
                    <a:pt x="46" y="4"/>
                  </a:cubicBezTo>
                  <a:cubicBezTo>
                    <a:pt x="46" y="4"/>
                    <a:pt x="301" y="63"/>
                    <a:pt x="363" y="359"/>
                  </a:cubicBezTo>
                  <a:cubicBezTo>
                    <a:pt x="376" y="422"/>
                    <a:pt x="317" y="456"/>
                    <a:pt x="317" y="529"/>
                  </a:cubicBezTo>
                  <a:cubicBezTo>
                    <a:pt x="317" y="620"/>
                    <a:pt x="351" y="633"/>
                    <a:pt x="351" y="713"/>
                  </a:cubicBezTo>
                  <a:cubicBezTo>
                    <a:pt x="351" y="792"/>
                    <a:pt x="341" y="827"/>
                    <a:pt x="177" y="828"/>
                  </a:cubicBezTo>
                  <a:cubicBezTo>
                    <a:pt x="177" y="828"/>
                    <a:pt x="49" y="859"/>
                    <a:pt x="0" y="886"/>
                  </a:cubicBezTo>
                  <a:cubicBezTo>
                    <a:pt x="0" y="886"/>
                    <a:pt x="540" y="840"/>
                    <a:pt x="890" y="875"/>
                  </a:cubicBezTo>
                  <a:cubicBezTo>
                    <a:pt x="890" y="875"/>
                    <a:pt x="754" y="836"/>
                    <a:pt x="664" y="836"/>
                  </a:cubicBezTo>
                  <a:close/>
                </a:path>
              </a:pathLst>
            </a:custGeom>
            <a:solidFill>
              <a:schemeClr val="tx2">
                <a:lumMod val="75000"/>
                <a:lumOff val="2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8" name="Oval 71"/>
            <p:cNvSpPr>
              <a:spLocks noChangeArrowheads="1"/>
            </p:cNvSpPr>
            <p:nvPr/>
          </p:nvSpPr>
          <p:spPr bwMode="auto">
            <a:xfrm>
              <a:off x="3577" y="1814"/>
              <a:ext cx="466" cy="464"/>
            </a:xfrm>
            <a:prstGeom prst="ellipse">
              <a:avLst/>
            </a:prstGeom>
            <a:solidFill>
              <a:schemeClr val="tx2">
                <a:lumMod val="75000"/>
                <a:lumOff val="2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32" name="图片 31"/>
          <p:cNvPicPr>
            <a:picLocks noChangeAspect="1"/>
          </p:cNvPicPr>
          <p:nvPr/>
        </p:nvPicPr>
        <p:blipFill>
          <a:blip r:embed="rId2"/>
          <a:stretch>
            <a:fillRect/>
          </a:stretch>
        </p:blipFill>
        <p:spPr>
          <a:xfrm>
            <a:off x="10726895" y="189000"/>
            <a:ext cx="1286933" cy="304800"/>
          </a:xfrm>
          <a:prstGeom prst="rect">
            <a:avLst/>
          </a:prstGeom>
        </p:spPr>
      </p:pic>
      <p:sp>
        <p:nvSpPr>
          <p:cNvPr id="34" name="TextBox 33"/>
          <p:cNvSpPr txBox="1"/>
          <p:nvPr/>
        </p:nvSpPr>
        <p:spPr>
          <a:xfrm>
            <a:off x="4224000" y="652890"/>
            <a:ext cx="3528000" cy="400110"/>
          </a:xfrm>
          <a:prstGeom prst="rect">
            <a:avLst/>
          </a:prstGeom>
          <a:noFill/>
        </p:spPr>
        <p:txBody>
          <a:bodyPr wrap="square" rtlCol="0">
            <a:spAutoFit/>
          </a:bodyPr>
          <a:lstStyle/>
          <a:p>
            <a:pPr algn="ctr"/>
            <a:r>
              <a:rPr lang="zh-CN" altLang="en-US" sz="2000" b="1" dirty="0" smtClean="0">
                <a:latin typeface="+mn-ea"/>
              </a:rPr>
              <a:t>检索策略调整</a:t>
            </a:r>
            <a:endParaRPr lang="zh-CN" altLang="en-US" sz="2000" b="1" dirty="0">
              <a:latin typeface="+mn-ea"/>
            </a:endParaRPr>
          </a:p>
        </p:txBody>
      </p:sp>
      <p:sp>
        <p:nvSpPr>
          <p:cNvPr id="33"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extLst>
      <p:ext uri="{BB962C8B-B14F-4D97-AF65-F5344CB8AC3E}">
        <p14:creationId xmlns:p14="http://schemas.microsoft.com/office/powerpoint/2010/main" xmlns="" val="11376017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696000" y="1341000"/>
            <a:ext cx="10646152" cy="5472000"/>
          </a:xfrm>
          <a:prstGeom prst="rect">
            <a:avLst/>
          </a:prstGeom>
          <a:noFill/>
          <a:ln w="9525">
            <a:noFill/>
            <a:miter lim="800000"/>
            <a:headEnd/>
            <a:tailEnd/>
          </a:ln>
        </p:spPr>
      </p:pic>
      <p:sp>
        <p:nvSpPr>
          <p:cNvPr id="3" name="TextBox 2"/>
          <p:cNvSpPr txBox="1"/>
          <p:nvPr/>
        </p:nvSpPr>
        <p:spPr>
          <a:xfrm>
            <a:off x="3936000" y="652890"/>
            <a:ext cx="3528000" cy="400110"/>
          </a:xfrm>
          <a:prstGeom prst="rect">
            <a:avLst/>
          </a:prstGeom>
          <a:noFill/>
        </p:spPr>
        <p:txBody>
          <a:bodyPr wrap="square" rtlCol="0">
            <a:spAutoFit/>
          </a:bodyPr>
          <a:lstStyle/>
          <a:p>
            <a:pPr algn="ctr"/>
            <a:r>
              <a:rPr lang="zh-CN" altLang="en-US" sz="2000" b="1" dirty="0" smtClean="0">
                <a:latin typeface="+mn-ea"/>
              </a:rPr>
              <a:t>检索技巧</a:t>
            </a:r>
            <a:r>
              <a:rPr lang="en-US" altLang="zh-CN" sz="2000" b="1" dirty="0" smtClean="0">
                <a:latin typeface="+mn-ea"/>
              </a:rPr>
              <a:t>——</a:t>
            </a:r>
            <a:r>
              <a:rPr lang="zh-CN" altLang="en-US" sz="2000" b="1" dirty="0" smtClean="0">
                <a:latin typeface="+mn-ea"/>
              </a:rPr>
              <a:t>总结</a:t>
            </a:r>
            <a:endParaRPr lang="zh-CN" altLang="en-US" sz="2000" b="1" dirty="0">
              <a:latin typeface="+mn-ea"/>
            </a:endParaRPr>
          </a:p>
        </p:txBody>
      </p:sp>
      <p:sp>
        <p:nvSpPr>
          <p:cNvPr id="4"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4000" y="765000"/>
            <a:ext cx="10728000" cy="5738960"/>
          </a:xfrm>
          <a:prstGeom prst="rect">
            <a:avLst/>
          </a:prstGeom>
        </p:spPr>
        <p:txBody>
          <a:bodyPr vert="horz" lIns="121920" tIns="60960" rIns="121920" bIns="60960" rtlCol="0">
            <a:noAutofit/>
            <a:scene3d>
              <a:camera prst="orthographicFront"/>
              <a:lightRig rig="threePt" dir="t"/>
            </a:scene3d>
          </a:bodyPr>
          <a:lstStyle/>
          <a:p>
            <a:pPr marL="457200" indent="-457200" algn="ctr">
              <a:lnSpc>
                <a:spcPct val="150000"/>
              </a:lnSpc>
              <a:spcBef>
                <a:spcPct val="20000"/>
              </a:spcBef>
            </a:pPr>
            <a:r>
              <a:rPr lang="zh-CN" altLang="en-US" b="1" kern="100" dirty="0" smtClean="0">
                <a:solidFill>
                  <a:srgbClr val="FF0000"/>
                </a:solidFill>
                <a:effectLst/>
                <a:latin typeface="楷体" panose="02010609060101010101" pitchFamily="49" charset="-122"/>
                <a:ea typeface="楷体" panose="02010609060101010101" pitchFamily="49" charset="-122"/>
                <a:cs typeface="楷体" panose="02010609060101010101" pitchFamily="49" charset="-122"/>
              </a:rPr>
              <a:t>明确文献检索范围</a:t>
            </a:r>
            <a:endParaRPr lang="en-US" altLang="zh-CN" b="1" kern="100" dirty="0" smtClean="0">
              <a:solidFill>
                <a:srgbClr val="FF0000"/>
              </a:solidFill>
              <a:effectLst/>
              <a:latin typeface="楷体" panose="02010609060101010101" pitchFamily="49" charset="-122"/>
              <a:ea typeface="楷体" panose="02010609060101010101" pitchFamily="49" charset="-122"/>
              <a:cs typeface="楷体" panose="02010609060101010101" pitchFamily="49" charset="-122"/>
            </a:endParaRPr>
          </a:p>
          <a:p>
            <a:pPr marL="457200" indent="-457200" algn="just">
              <a:lnSpc>
                <a:spcPct val="150000"/>
              </a:lnSpc>
              <a:spcBef>
                <a:spcPct val="20000"/>
              </a:spcBef>
            </a:pPr>
            <a:endParaRPr lang="en-US" altLang="zh-CN" sz="1600" b="1" kern="100" dirty="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marL="457200" indent="-457200" algn="just">
              <a:lnSpc>
                <a:spcPct val="150000"/>
              </a:lnSpc>
              <a:spcBef>
                <a:spcPct val="20000"/>
              </a:spcBef>
              <a:buFont typeface="Wingdings" panose="05000000000000000000" pitchFamily="2" charset="2"/>
              <a:buChar char="ü"/>
            </a:pPr>
            <a:endParaRPr lang="en-US" altLang="zh-CN" sz="1600" b="1" kern="100" dirty="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marL="457200" indent="-457200" algn="just">
              <a:lnSpc>
                <a:spcPct val="150000"/>
              </a:lnSpc>
              <a:spcBef>
                <a:spcPct val="20000"/>
              </a:spcBef>
              <a:buFont typeface="Wingdings" panose="05000000000000000000" pitchFamily="2" charset="2"/>
              <a:buChar char="ü"/>
            </a:pPr>
            <a:endParaRPr lang="en-US" altLang="zh-CN" sz="1600" b="1" kern="100" dirty="0" smtClean="0">
              <a:latin typeface="楷体" panose="02010609060101010101" pitchFamily="49" charset="-122"/>
              <a:ea typeface="楷体" panose="02010609060101010101" pitchFamily="49" charset="-122"/>
              <a:cs typeface="楷体" panose="02010609060101010101" pitchFamily="49" charset="-122"/>
            </a:endParaRPr>
          </a:p>
          <a:p>
            <a:pPr marL="457200" indent="-457200" algn="just">
              <a:lnSpc>
                <a:spcPct val="150000"/>
              </a:lnSpc>
              <a:spcBef>
                <a:spcPct val="20000"/>
              </a:spcBef>
              <a:buFont typeface="Wingdings" panose="05000000000000000000" pitchFamily="2" charset="2"/>
              <a:buChar char="ü"/>
            </a:pPr>
            <a:endParaRPr lang="en-US" altLang="zh-CN" sz="1600" b="1" kern="100" dirty="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marL="457200" indent="-457200" algn="just">
              <a:lnSpc>
                <a:spcPct val="150000"/>
              </a:lnSpc>
              <a:spcBef>
                <a:spcPct val="20000"/>
              </a:spcBef>
              <a:buFont typeface="Wingdings" panose="05000000000000000000" pitchFamily="2" charset="2"/>
              <a:buChar char="ü"/>
            </a:pPr>
            <a:endParaRPr lang="en-US" altLang="zh-CN" sz="1600" b="1" kern="100" dirty="0" smtClean="0">
              <a:latin typeface="楷体" panose="02010609060101010101" pitchFamily="49" charset="-122"/>
              <a:ea typeface="楷体" panose="02010609060101010101" pitchFamily="49" charset="-122"/>
              <a:cs typeface="楷体" panose="02010609060101010101" pitchFamily="49" charset="-122"/>
            </a:endParaRPr>
          </a:p>
          <a:p>
            <a:pPr marL="457200" indent="-457200" algn="just">
              <a:lnSpc>
                <a:spcPct val="150000"/>
              </a:lnSpc>
              <a:spcBef>
                <a:spcPct val="20000"/>
              </a:spcBef>
              <a:buFont typeface="Wingdings" panose="05000000000000000000" pitchFamily="2" charset="2"/>
              <a:buChar char="ü"/>
            </a:pPr>
            <a:endParaRPr lang="en-US" altLang="zh-CN" sz="1600" b="1" kern="100" dirty="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marL="457200" indent="-457200" algn="ctr">
              <a:lnSpc>
                <a:spcPct val="150000"/>
              </a:lnSpc>
              <a:spcBef>
                <a:spcPct val="20000"/>
              </a:spcBef>
              <a:buFont typeface="Wingdings" panose="05000000000000000000" pitchFamily="2" charset="2"/>
              <a:buChar char="ü"/>
            </a:pPr>
            <a:r>
              <a:rPr lang="zh-CN" altLang="en-US" b="1" kern="100" dirty="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rPr>
              <a:t>想</a:t>
            </a:r>
            <a:r>
              <a:rPr lang="zh-CN" altLang="en-US"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了解最新研究</a:t>
            </a:r>
            <a:endParaRPr lang="en-US" altLang="zh-CN"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algn="ctr">
              <a:lnSpc>
                <a:spcPct val="150000"/>
              </a:lnSpc>
              <a:spcBef>
                <a:spcPct val="20000"/>
              </a:spcBef>
            </a:pPr>
            <a:r>
              <a:rPr lang="zh-CN" altLang="en-US"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资源类型可选为</a:t>
            </a:r>
            <a:r>
              <a:rPr lang="zh-CN" altLang="en-US"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期刊、</a:t>
            </a:r>
            <a:r>
              <a:rPr lang="zh-CN" altLang="en-US"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学位、</a:t>
            </a:r>
            <a:r>
              <a:rPr lang="zh-CN" altLang="en-US"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会议、</a:t>
            </a:r>
            <a:r>
              <a:rPr lang="zh-CN" altLang="en-US"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专利、</a:t>
            </a:r>
            <a:r>
              <a:rPr lang="zh-CN" altLang="en-US"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科技报告</a:t>
            </a:r>
            <a:r>
              <a:rPr lang="zh-CN" altLang="en-US"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等</a:t>
            </a:r>
            <a:r>
              <a:rPr lang="zh-CN" altLang="en-US" b="1" kern="100" dirty="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rPr>
              <a:t>；时间</a:t>
            </a:r>
            <a:r>
              <a:rPr lang="zh-CN" altLang="en-US"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限定一般为</a:t>
            </a:r>
            <a:r>
              <a:rPr lang="en-US" altLang="zh-CN" b="1" u="sng" kern="100" dirty="0">
                <a:solidFill>
                  <a:srgbClr val="FF0000"/>
                </a:solidFill>
                <a:effectLst/>
                <a:latin typeface="楷体" panose="02010609060101010101" pitchFamily="49" charset="-122"/>
                <a:ea typeface="楷体" panose="02010609060101010101" pitchFamily="49" charset="-122"/>
                <a:cs typeface="楷体" panose="02010609060101010101" pitchFamily="49" charset="-122"/>
              </a:rPr>
              <a:t>5-10</a:t>
            </a:r>
            <a:r>
              <a:rPr lang="zh-CN" altLang="en-US" b="1" u="sng" kern="100" dirty="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rPr>
              <a:t>年</a:t>
            </a:r>
            <a:endParaRPr lang="en-US" altLang="zh-CN" b="1" u="sng" kern="100" dirty="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marL="457200" indent="-457200" algn="ctr">
              <a:lnSpc>
                <a:spcPct val="150000"/>
              </a:lnSpc>
              <a:spcBef>
                <a:spcPct val="20000"/>
              </a:spcBef>
              <a:buFont typeface="Wingdings" panose="05000000000000000000" pitchFamily="2" charset="2"/>
              <a:buChar char="ü"/>
            </a:pPr>
            <a:r>
              <a:rPr lang="zh-CN" altLang="en-US" b="1" kern="100" dirty="0" smtClean="0">
                <a:latin typeface="楷体" panose="02010609060101010101" pitchFamily="49" charset="-122"/>
                <a:ea typeface="楷体" panose="02010609060101010101" pitchFamily="49" charset="-122"/>
                <a:cs typeface="楷体" panose="02010609060101010101" pitchFamily="49" charset="-122"/>
              </a:rPr>
              <a:t>想了解基础研究、系统性</a:t>
            </a:r>
            <a:endParaRPr lang="en-US" altLang="zh-CN" b="1" kern="100" dirty="0" smtClean="0">
              <a:latin typeface="楷体" panose="02010609060101010101" pitchFamily="49" charset="-122"/>
              <a:ea typeface="楷体" panose="02010609060101010101" pitchFamily="49" charset="-122"/>
              <a:cs typeface="楷体" panose="02010609060101010101" pitchFamily="49" charset="-122"/>
            </a:endParaRPr>
          </a:p>
          <a:p>
            <a:pPr algn="ctr">
              <a:lnSpc>
                <a:spcPct val="150000"/>
              </a:lnSpc>
              <a:spcBef>
                <a:spcPct val="20000"/>
              </a:spcBef>
            </a:pPr>
            <a:r>
              <a:rPr lang="zh-CN" altLang="en-US" b="1" kern="100" dirty="0" smtClean="0">
                <a:latin typeface="楷体" panose="02010609060101010101" pitchFamily="49" charset="-122"/>
                <a:ea typeface="楷体" panose="02010609060101010101" pitchFamily="49" charset="-122"/>
                <a:cs typeface="楷体" panose="02010609060101010101" pitchFamily="49" charset="-122"/>
              </a:rPr>
              <a:t>研究资源类型可选为</a:t>
            </a:r>
            <a:r>
              <a:rPr lang="zh-CN" altLang="en-US" b="1" kern="100"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期刊（</a:t>
            </a:r>
            <a:r>
              <a:rPr lang="zh-CN" altLang="en-US" b="1" u="sng" kern="100"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高被引论文</a:t>
            </a:r>
            <a:r>
              <a:rPr lang="zh-CN" altLang="en-US" b="1" kern="100"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）、学位</a:t>
            </a:r>
            <a:r>
              <a:rPr lang="zh-CN" altLang="en-US" b="1" kern="100" dirty="0" smtClean="0">
                <a:latin typeface="楷体" panose="02010609060101010101" pitchFamily="49" charset="-122"/>
                <a:ea typeface="楷体" panose="02010609060101010101" pitchFamily="49" charset="-122"/>
                <a:cs typeface="楷体" panose="02010609060101010101" pitchFamily="49" charset="-122"/>
              </a:rPr>
              <a:t>等</a:t>
            </a:r>
            <a:endParaRPr lang="en-US" altLang="zh-CN" b="1" kern="100" dirty="0" smtClean="0">
              <a:latin typeface="楷体" panose="02010609060101010101" pitchFamily="49" charset="-122"/>
              <a:ea typeface="楷体" panose="02010609060101010101" pitchFamily="49" charset="-122"/>
              <a:cs typeface="楷体" panose="02010609060101010101" pitchFamily="49" charset="-122"/>
            </a:endParaRPr>
          </a:p>
          <a:p>
            <a:pPr marL="457200" indent="-457200" algn="ctr">
              <a:lnSpc>
                <a:spcPct val="150000"/>
              </a:lnSpc>
              <a:spcBef>
                <a:spcPct val="20000"/>
              </a:spcBef>
              <a:buFont typeface="Wingdings" panose="05000000000000000000" pitchFamily="2" charset="2"/>
              <a:buChar char="ü"/>
            </a:pPr>
            <a:r>
              <a:rPr lang="zh-CN" altLang="en-US" b="1" kern="100" dirty="0" smtClean="0">
                <a:latin typeface="楷体" panose="02010609060101010101" pitchFamily="49" charset="-122"/>
                <a:ea typeface="楷体" panose="02010609060101010101" pitchFamily="49" charset="-122"/>
                <a:cs typeface="楷体" panose="02010609060101010101" pitchFamily="49" charset="-122"/>
              </a:rPr>
              <a:t>想了解国外研究情况可选</a:t>
            </a:r>
            <a:endParaRPr lang="en-US" altLang="zh-CN" b="1" kern="100" dirty="0" smtClean="0">
              <a:latin typeface="楷体" panose="02010609060101010101" pitchFamily="49" charset="-122"/>
              <a:ea typeface="楷体" panose="02010609060101010101" pitchFamily="49" charset="-122"/>
              <a:cs typeface="楷体" panose="02010609060101010101" pitchFamily="49" charset="-122"/>
            </a:endParaRPr>
          </a:p>
          <a:p>
            <a:pPr algn="ctr">
              <a:lnSpc>
                <a:spcPct val="150000"/>
              </a:lnSpc>
              <a:spcBef>
                <a:spcPct val="20000"/>
              </a:spcBef>
            </a:pPr>
            <a:r>
              <a:rPr lang="zh-CN" altLang="en-US" b="1" kern="100" dirty="0" smtClean="0">
                <a:latin typeface="楷体" panose="02010609060101010101" pitchFamily="49" charset="-122"/>
                <a:ea typeface="楷体" panose="02010609060101010101" pitchFamily="49" charset="-122"/>
                <a:cs typeface="楷体" panose="02010609060101010101" pitchFamily="49" charset="-122"/>
              </a:rPr>
              <a:t>择语种为</a:t>
            </a:r>
            <a:r>
              <a:rPr lang="en-US" altLang="zh-CN" b="1" u="sng" kern="100"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b="1" u="sng" kern="100"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英文</a:t>
            </a:r>
            <a:r>
              <a:rPr lang="en-US" altLang="zh-CN" b="1" u="sng" kern="100"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b="1" kern="100" dirty="0" smtClean="0">
                <a:latin typeface="楷体" panose="02010609060101010101" pitchFamily="49" charset="-122"/>
                <a:ea typeface="楷体" panose="02010609060101010101" pitchFamily="49" charset="-122"/>
                <a:cs typeface="楷体" panose="02010609060101010101" pitchFamily="49" charset="-122"/>
              </a:rPr>
              <a:t>；时间限定一般为</a:t>
            </a:r>
            <a:r>
              <a:rPr lang="en-US" altLang="zh-CN" b="1" u="sng" kern="100"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5-10</a:t>
            </a:r>
            <a:r>
              <a:rPr lang="zh-CN" altLang="en-US" b="1" u="sng" kern="100" dirty="0" smtClean="0">
                <a:latin typeface="楷体" panose="02010609060101010101" pitchFamily="49" charset="-122"/>
                <a:ea typeface="楷体" panose="02010609060101010101" pitchFamily="49" charset="-122"/>
                <a:cs typeface="楷体" panose="02010609060101010101" pitchFamily="49" charset="-122"/>
              </a:rPr>
              <a:t>年</a:t>
            </a:r>
            <a:endParaRPr lang="zh-CN" altLang="en-US" b="1" u="sng"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pic>
        <p:nvPicPr>
          <p:cNvPr id="1026" name="Picture 2"/>
          <p:cNvPicPr>
            <a:picLocks noChangeAspect="1" noChangeArrowheads="1"/>
          </p:cNvPicPr>
          <p:nvPr/>
        </p:nvPicPr>
        <p:blipFill>
          <a:blip r:embed="rId2"/>
          <a:srcRect/>
          <a:stretch>
            <a:fillRect/>
          </a:stretch>
        </p:blipFill>
        <p:spPr bwMode="auto">
          <a:xfrm>
            <a:off x="2408509" y="1269000"/>
            <a:ext cx="6999491" cy="2232000"/>
          </a:xfrm>
          <a:prstGeom prst="rect">
            <a:avLst/>
          </a:prstGeom>
          <a:noFill/>
          <a:ln w="9525">
            <a:noFill/>
            <a:miter lim="800000"/>
            <a:headEnd/>
            <a:tailEnd/>
          </a:ln>
        </p:spPr>
      </p:pic>
      <p:sp>
        <p:nvSpPr>
          <p:cNvPr id="5"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1188720" y="1345472"/>
            <a:ext cx="2066555" cy="5342709"/>
            <a:chOff x="4270392" y="1659675"/>
            <a:chExt cx="1978708" cy="5198325"/>
          </a:xfrm>
        </p:grpSpPr>
        <p:sp>
          <p:nvSpPr>
            <p:cNvPr id="5" name="Freeform 10"/>
            <p:cNvSpPr>
              <a:spLocks/>
            </p:cNvSpPr>
            <p:nvPr/>
          </p:nvSpPr>
          <p:spPr bwMode="auto">
            <a:xfrm>
              <a:off x="4893424" y="3929738"/>
              <a:ext cx="732645" cy="131763"/>
            </a:xfrm>
            <a:custGeom>
              <a:avLst/>
              <a:gdLst>
                <a:gd name="T0" fmla="*/ 546 w 546"/>
                <a:gd name="T1" fmla="*/ 49 h 98"/>
                <a:gd name="T2" fmla="*/ 497 w 546"/>
                <a:gd name="T3" fmla="*/ 98 h 98"/>
                <a:gd name="T4" fmla="*/ 49 w 546"/>
                <a:gd name="T5" fmla="*/ 98 h 98"/>
                <a:gd name="T6" fmla="*/ 0 w 546"/>
                <a:gd name="T7" fmla="*/ 49 h 98"/>
                <a:gd name="T8" fmla="*/ 49 w 546"/>
                <a:gd name="T9" fmla="*/ 0 h 98"/>
                <a:gd name="T10" fmla="*/ 497 w 546"/>
                <a:gd name="T11" fmla="*/ 0 h 98"/>
                <a:gd name="T12" fmla="*/ 546 w 546"/>
                <a:gd name="T13" fmla="*/ 49 h 98"/>
              </a:gdLst>
              <a:ahLst/>
              <a:cxnLst>
                <a:cxn ang="0">
                  <a:pos x="T0" y="T1"/>
                </a:cxn>
                <a:cxn ang="0">
                  <a:pos x="T2" y="T3"/>
                </a:cxn>
                <a:cxn ang="0">
                  <a:pos x="T4" y="T5"/>
                </a:cxn>
                <a:cxn ang="0">
                  <a:pos x="T6" y="T7"/>
                </a:cxn>
                <a:cxn ang="0">
                  <a:pos x="T8" y="T9"/>
                </a:cxn>
                <a:cxn ang="0">
                  <a:pos x="T10" y="T11"/>
                </a:cxn>
                <a:cxn ang="0">
                  <a:pos x="T12" y="T13"/>
                </a:cxn>
              </a:cxnLst>
              <a:rect l="0" t="0" r="r" b="b"/>
              <a:pathLst>
                <a:path w="546" h="98">
                  <a:moveTo>
                    <a:pt x="546" y="49"/>
                  </a:moveTo>
                  <a:cubicBezTo>
                    <a:pt x="546" y="76"/>
                    <a:pt x="524" y="98"/>
                    <a:pt x="497" y="98"/>
                  </a:cubicBezTo>
                  <a:cubicBezTo>
                    <a:pt x="49" y="98"/>
                    <a:pt x="49" y="98"/>
                    <a:pt x="49" y="98"/>
                  </a:cubicBezTo>
                  <a:cubicBezTo>
                    <a:pt x="22" y="98"/>
                    <a:pt x="0" y="76"/>
                    <a:pt x="0" y="49"/>
                  </a:cubicBezTo>
                  <a:cubicBezTo>
                    <a:pt x="0" y="22"/>
                    <a:pt x="22" y="0"/>
                    <a:pt x="49" y="0"/>
                  </a:cubicBezTo>
                  <a:cubicBezTo>
                    <a:pt x="497" y="0"/>
                    <a:pt x="497" y="0"/>
                    <a:pt x="497" y="0"/>
                  </a:cubicBezTo>
                  <a:cubicBezTo>
                    <a:pt x="524" y="0"/>
                    <a:pt x="546" y="22"/>
                    <a:pt x="546" y="49"/>
                  </a:cubicBezTo>
                  <a:close/>
                </a:path>
              </a:pathLst>
            </a:custGeom>
            <a:solidFill>
              <a:srgbClr val="00A0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56"/>
            <p:cNvSpPr>
              <a:spLocks/>
            </p:cNvSpPr>
            <p:nvPr/>
          </p:nvSpPr>
          <p:spPr bwMode="auto">
            <a:xfrm>
              <a:off x="5090500" y="3107926"/>
              <a:ext cx="118132" cy="829762"/>
            </a:xfrm>
            <a:custGeom>
              <a:avLst/>
              <a:gdLst>
                <a:gd name="T0" fmla="*/ 88 w 88"/>
                <a:gd name="T1" fmla="*/ 565 h 618"/>
                <a:gd name="T2" fmla="*/ 44 w 88"/>
                <a:gd name="T3" fmla="*/ 618 h 618"/>
                <a:gd name="T4" fmla="*/ 0 w 88"/>
                <a:gd name="T5" fmla="*/ 565 h 618"/>
                <a:gd name="T6" fmla="*/ 0 w 88"/>
                <a:gd name="T7" fmla="*/ 54 h 618"/>
                <a:gd name="T8" fmla="*/ 44 w 88"/>
                <a:gd name="T9" fmla="*/ 0 h 618"/>
                <a:gd name="T10" fmla="*/ 88 w 88"/>
                <a:gd name="T11" fmla="*/ 54 h 618"/>
                <a:gd name="T12" fmla="*/ 88 w 88"/>
                <a:gd name="T13" fmla="*/ 565 h 618"/>
              </a:gdLst>
              <a:ahLst/>
              <a:cxnLst>
                <a:cxn ang="0">
                  <a:pos x="T0" y="T1"/>
                </a:cxn>
                <a:cxn ang="0">
                  <a:pos x="T2" y="T3"/>
                </a:cxn>
                <a:cxn ang="0">
                  <a:pos x="T4" y="T5"/>
                </a:cxn>
                <a:cxn ang="0">
                  <a:pos x="T6" y="T7"/>
                </a:cxn>
                <a:cxn ang="0">
                  <a:pos x="T8" y="T9"/>
                </a:cxn>
                <a:cxn ang="0">
                  <a:pos x="T10" y="T11"/>
                </a:cxn>
                <a:cxn ang="0">
                  <a:pos x="T12" y="T13"/>
                </a:cxn>
              </a:cxnLst>
              <a:rect l="0" t="0" r="r" b="b"/>
              <a:pathLst>
                <a:path w="88" h="618">
                  <a:moveTo>
                    <a:pt x="88" y="565"/>
                  </a:moveTo>
                  <a:cubicBezTo>
                    <a:pt x="88" y="594"/>
                    <a:pt x="68" y="618"/>
                    <a:pt x="44" y="618"/>
                  </a:cubicBezTo>
                  <a:cubicBezTo>
                    <a:pt x="19" y="618"/>
                    <a:pt x="0" y="594"/>
                    <a:pt x="0" y="565"/>
                  </a:cubicBezTo>
                  <a:cubicBezTo>
                    <a:pt x="0" y="54"/>
                    <a:pt x="0" y="54"/>
                    <a:pt x="0" y="54"/>
                  </a:cubicBezTo>
                  <a:cubicBezTo>
                    <a:pt x="0" y="24"/>
                    <a:pt x="19" y="0"/>
                    <a:pt x="44" y="0"/>
                  </a:cubicBezTo>
                  <a:cubicBezTo>
                    <a:pt x="68" y="0"/>
                    <a:pt x="88" y="24"/>
                    <a:pt x="88" y="54"/>
                  </a:cubicBezTo>
                  <a:cubicBezTo>
                    <a:pt x="88" y="565"/>
                    <a:pt x="88" y="565"/>
                    <a:pt x="88" y="565"/>
                  </a:cubicBezTo>
                </a:path>
              </a:pathLst>
            </a:custGeom>
            <a:solidFill>
              <a:srgbClr val="5250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57"/>
            <p:cNvSpPr>
              <a:spLocks/>
            </p:cNvSpPr>
            <p:nvPr/>
          </p:nvSpPr>
          <p:spPr bwMode="auto">
            <a:xfrm>
              <a:off x="5302910" y="3107926"/>
              <a:ext cx="115292" cy="829762"/>
            </a:xfrm>
            <a:custGeom>
              <a:avLst/>
              <a:gdLst>
                <a:gd name="T0" fmla="*/ 86 w 86"/>
                <a:gd name="T1" fmla="*/ 565 h 618"/>
                <a:gd name="T2" fmla="*/ 43 w 86"/>
                <a:gd name="T3" fmla="*/ 618 h 618"/>
                <a:gd name="T4" fmla="*/ 0 w 86"/>
                <a:gd name="T5" fmla="*/ 565 h 618"/>
                <a:gd name="T6" fmla="*/ 0 w 86"/>
                <a:gd name="T7" fmla="*/ 54 h 618"/>
                <a:gd name="T8" fmla="*/ 43 w 86"/>
                <a:gd name="T9" fmla="*/ 0 h 618"/>
                <a:gd name="T10" fmla="*/ 86 w 86"/>
                <a:gd name="T11" fmla="*/ 54 h 618"/>
                <a:gd name="T12" fmla="*/ 86 w 86"/>
                <a:gd name="T13" fmla="*/ 565 h 618"/>
              </a:gdLst>
              <a:ahLst/>
              <a:cxnLst>
                <a:cxn ang="0">
                  <a:pos x="T0" y="T1"/>
                </a:cxn>
                <a:cxn ang="0">
                  <a:pos x="T2" y="T3"/>
                </a:cxn>
                <a:cxn ang="0">
                  <a:pos x="T4" y="T5"/>
                </a:cxn>
                <a:cxn ang="0">
                  <a:pos x="T6" y="T7"/>
                </a:cxn>
                <a:cxn ang="0">
                  <a:pos x="T8" y="T9"/>
                </a:cxn>
                <a:cxn ang="0">
                  <a:pos x="T10" y="T11"/>
                </a:cxn>
                <a:cxn ang="0">
                  <a:pos x="T12" y="T13"/>
                </a:cxn>
              </a:cxnLst>
              <a:rect l="0" t="0" r="r" b="b"/>
              <a:pathLst>
                <a:path w="86" h="618">
                  <a:moveTo>
                    <a:pt x="86" y="565"/>
                  </a:moveTo>
                  <a:cubicBezTo>
                    <a:pt x="86" y="594"/>
                    <a:pt x="67" y="618"/>
                    <a:pt x="43" y="618"/>
                  </a:cubicBezTo>
                  <a:cubicBezTo>
                    <a:pt x="19" y="618"/>
                    <a:pt x="0" y="594"/>
                    <a:pt x="0" y="565"/>
                  </a:cubicBezTo>
                  <a:cubicBezTo>
                    <a:pt x="0" y="54"/>
                    <a:pt x="0" y="54"/>
                    <a:pt x="0" y="54"/>
                  </a:cubicBezTo>
                  <a:cubicBezTo>
                    <a:pt x="0" y="24"/>
                    <a:pt x="19" y="0"/>
                    <a:pt x="43" y="0"/>
                  </a:cubicBezTo>
                  <a:cubicBezTo>
                    <a:pt x="67" y="0"/>
                    <a:pt x="86" y="24"/>
                    <a:pt x="86" y="54"/>
                  </a:cubicBezTo>
                  <a:cubicBezTo>
                    <a:pt x="86" y="565"/>
                    <a:pt x="86" y="565"/>
                    <a:pt x="86" y="565"/>
                  </a:cubicBezTo>
                </a:path>
              </a:pathLst>
            </a:custGeom>
            <a:solidFill>
              <a:srgbClr val="5250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58"/>
            <p:cNvSpPr>
              <a:spLocks/>
            </p:cNvSpPr>
            <p:nvPr/>
          </p:nvSpPr>
          <p:spPr bwMode="auto">
            <a:xfrm>
              <a:off x="5113217" y="3599763"/>
              <a:ext cx="293058" cy="641206"/>
            </a:xfrm>
            <a:custGeom>
              <a:avLst/>
              <a:gdLst>
                <a:gd name="T0" fmla="*/ 0 w 218"/>
                <a:gd name="T1" fmla="*/ 0 h 478"/>
                <a:gd name="T2" fmla="*/ 0 w 218"/>
                <a:gd name="T3" fmla="*/ 369 h 478"/>
                <a:gd name="T4" fmla="*/ 109 w 218"/>
                <a:gd name="T5" fmla="*/ 478 h 478"/>
                <a:gd name="T6" fmla="*/ 218 w 218"/>
                <a:gd name="T7" fmla="*/ 369 h 478"/>
                <a:gd name="T8" fmla="*/ 218 w 218"/>
                <a:gd name="T9" fmla="*/ 0 h 478"/>
                <a:gd name="T10" fmla="*/ 0 w 218"/>
                <a:gd name="T11" fmla="*/ 0 h 478"/>
              </a:gdLst>
              <a:ahLst/>
              <a:cxnLst>
                <a:cxn ang="0">
                  <a:pos x="T0" y="T1"/>
                </a:cxn>
                <a:cxn ang="0">
                  <a:pos x="T2" y="T3"/>
                </a:cxn>
                <a:cxn ang="0">
                  <a:pos x="T4" y="T5"/>
                </a:cxn>
                <a:cxn ang="0">
                  <a:pos x="T6" y="T7"/>
                </a:cxn>
                <a:cxn ang="0">
                  <a:pos x="T8" y="T9"/>
                </a:cxn>
                <a:cxn ang="0">
                  <a:pos x="T10" y="T11"/>
                </a:cxn>
              </a:cxnLst>
              <a:rect l="0" t="0" r="r" b="b"/>
              <a:pathLst>
                <a:path w="218" h="478">
                  <a:moveTo>
                    <a:pt x="0" y="0"/>
                  </a:moveTo>
                  <a:cubicBezTo>
                    <a:pt x="0" y="369"/>
                    <a:pt x="0" y="369"/>
                    <a:pt x="0" y="369"/>
                  </a:cubicBezTo>
                  <a:cubicBezTo>
                    <a:pt x="0" y="429"/>
                    <a:pt x="49" y="478"/>
                    <a:pt x="109" y="478"/>
                  </a:cubicBezTo>
                  <a:cubicBezTo>
                    <a:pt x="169" y="478"/>
                    <a:pt x="218" y="429"/>
                    <a:pt x="218" y="369"/>
                  </a:cubicBezTo>
                  <a:cubicBezTo>
                    <a:pt x="218" y="0"/>
                    <a:pt x="218" y="0"/>
                    <a:pt x="218" y="0"/>
                  </a:cubicBezTo>
                  <a:cubicBezTo>
                    <a:pt x="0" y="0"/>
                    <a:pt x="0" y="0"/>
                    <a:pt x="0" y="0"/>
                  </a:cubicBezTo>
                </a:path>
              </a:pathLst>
            </a:custGeom>
            <a:solidFill>
              <a:srgbClr val="ABBF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59"/>
            <p:cNvSpPr>
              <a:spLocks/>
            </p:cNvSpPr>
            <p:nvPr/>
          </p:nvSpPr>
          <p:spPr bwMode="auto">
            <a:xfrm>
              <a:off x="5406275" y="3627592"/>
              <a:ext cx="0" cy="2840"/>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cubicBezTo>
                    <a:pt x="0" y="1"/>
                    <a:pt x="0" y="0"/>
                    <a:pt x="0" y="1"/>
                  </a:cubicBezTo>
                  <a:cubicBezTo>
                    <a:pt x="0" y="2"/>
                    <a:pt x="0" y="2"/>
                    <a:pt x="0" y="2"/>
                  </a:cubicBezTo>
                  <a:cubicBezTo>
                    <a:pt x="0" y="2"/>
                    <a:pt x="0" y="1"/>
                    <a:pt x="0" y="0"/>
                  </a:cubicBezTo>
                </a:path>
              </a:pathLst>
            </a:custGeom>
            <a:solidFill>
              <a:srgbClr val="646B6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60"/>
            <p:cNvSpPr>
              <a:spLocks/>
            </p:cNvSpPr>
            <p:nvPr/>
          </p:nvSpPr>
          <p:spPr bwMode="auto">
            <a:xfrm>
              <a:off x="5113217" y="3629296"/>
              <a:ext cx="293058" cy="57362"/>
            </a:xfrm>
            <a:custGeom>
              <a:avLst/>
              <a:gdLst>
                <a:gd name="T0" fmla="*/ 218 w 218"/>
                <a:gd name="T1" fmla="*/ 0 h 43"/>
                <a:gd name="T2" fmla="*/ 109 w 218"/>
                <a:gd name="T3" fmla="*/ 7 h 43"/>
                <a:gd name="T4" fmla="*/ 109 w 218"/>
                <a:gd name="T5" fmla="*/ 7 h 43"/>
                <a:gd name="T6" fmla="*/ 108 w 218"/>
                <a:gd name="T7" fmla="*/ 7 h 43"/>
                <a:gd name="T8" fmla="*/ 108 w 218"/>
                <a:gd name="T9" fmla="*/ 7 h 43"/>
                <a:gd name="T10" fmla="*/ 108 w 218"/>
                <a:gd name="T11" fmla="*/ 7 h 43"/>
                <a:gd name="T12" fmla="*/ 108 w 218"/>
                <a:gd name="T13" fmla="*/ 7 h 43"/>
                <a:gd name="T14" fmla="*/ 107 w 218"/>
                <a:gd name="T15" fmla="*/ 7 h 43"/>
                <a:gd name="T16" fmla="*/ 107 w 218"/>
                <a:gd name="T17" fmla="*/ 7 h 43"/>
                <a:gd name="T18" fmla="*/ 107 w 218"/>
                <a:gd name="T19" fmla="*/ 7 h 43"/>
                <a:gd name="T20" fmla="*/ 106 w 218"/>
                <a:gd name="T21" fmla="*/ 7 h 43"/>
                <a:gd name="T22" fmla="*/ 106 w 218"/>
                <a:gd name="T23" fmla="*/ 7 h 43"/>
                <a:gd name="T24" fmla="*/ 0 w 218"/>
                <a:gd name="T25" fmla="*/ 0 h 43"/>
                <a:gd name="T26" fmla="*/ 109 w 218"/>
                <a:gd name="T27" fmla="*/ 43 h 43"/>
                <a:gd name="T28" fmla="*/ 218 w 218"/>
                <a:gd name="T29" fmla="*/ 1 h 43"/>
                <a:gd name="T30" fmla="*/ 218 w 218"/>
                <a:gd name="T3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8" h="43">
                  <a:moveTo>
                    <a:pt x="218" y="0"/>
                  </a:moveTo>
                  <a:cubicBezTo>
                    <a:pt x="182" y="5"/>
                    <a:pt x="146" y="7"/>
                    <a:pt x="109" y="7"/>
                  </a:cubicBezTo>
                  <a:cubicBezTo>
                    <a:pt x="109" y="7"/>
                    <a:pt x="109" y="7"/>
                    <a:pt x="109" y="7"/>
                  </a:cubicBezTo>
                  <a:cubicBezTo>
                    <a:pt x="109" y="7"/>
                    <a:pt x="109" y="7"/>
                    <a:pt x="108" y="7"/>
                  </a:cubicBezTo>
                  <a:cubicBezTo>
                    <a:pt x="108" y="7"/>
                    <a:pt x="108" y="7"/>
                    <a:pt x="108" y="7"/>
                  </a:cubicBezTo>
                  <a:cubicBezTo>
                    <a:pt x="108" y="7"/>
                    <a:pt x="108" y="7"/>
                    <a:pt x="108" y="7"/>
                  </a:cubicBezTo>
                  <a:cubicBezTo>
                    <a:pt x="108" y="7"/>
                    <a:pt x="108" y="7"/>
                    <a:pt x="108" y="7"/>
                  </a:cubicBezTo>
                  <a:cubicBezTo>
                    <a:pt x="108" y="7"/>
                    <a:pt x="107" y="7"/>
                    <a:pt x="107" y="7"/>
                  </a:cubicBezTo>
                  <a:cubicBezTo>
                    <a:pt x="107" y="7"/>
                    <a:pt x="107" y="7"/>
                    <a:pt x="107" y="7"/>
                  </a:cubicBezTo>
                  <a:cubicBezTo>
                    <a:pt x="107" y="7"/>
                    <a:pt x="107" y="7"/>
                    <a:pt x="107" y="7"/>
                  </a:cubicBezTo>
                  <a:cubicBezTo>
                    <a:pt x="107" y="7"/>
                    <a:pt x="106" y="7"/>
                    <a:pt x="106" y="7"/>
                  </a:cubicBezTo>
                  <a:cubicBezTo>
                    <a:pt x="106" y="7"/>
                    <a:pt x="106" y="7"/>
                    <a:pt x="106" y="7"/>
                  </a:cubicBezTo>
                  <a:cubicBezTo>
                    <a:pt x="70" y="7"/>
                    <a:pt x="35" y="5"/>
                    <a:pt x="0" y="0"/>
                  </a:cubicBezTo>
                  <a:cubicBezTo>
                    <a:pt x="0" y="37"/>
                    <a:pt x="59" y="43"/>
                    <a:pt x="109" y="43"/>
                  </a:cubicBezTo>
                  <a:cubicBezTo>
                    <a:pt x="156" y="43"/>
                    <a:pt x="216" y="41"/>
                    <a:pt x="218" y="1"/>
                  </a:cubicBezTo>
                  <a:cubicBezTo>
                    <a:pt x="218" y="0"/>
                    <a:pt x="218" y="0"/>
                    <a:pt x="218" y="0"/>
                  </a:cubicBezTo>
                </a:path>
              </a:pathLst>
            </a:custGeom>
            <a:solidFill>
              <a:srgbClr val="9AAE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Oval 61"/>
            <p:cNvSpPr>
              <a:spLocks noChangeArrowheads="1"/>
            </p:cNvSpPr>
            <p:nvPr/>
          </p:nvSpPr>
          <p:spPr bwMode="auto">
            <a:xfrm>
              <a:off x="4270392" y="1659675"/>
              <a:ext cx="1978708" cy="1978708"/>
            </a:xfrm>
            <a:prstGeom prst="ellipse">
              <a:avLst/>
            </a:prstGeom>
            <a:solidFill>
              <a:srgbClr val="77A8C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62"/>
            <p:cNvSpPr>
              <a:spLocks noEditPoints="1"/>
            </p:cNvSpPr>
            <p:nvPr/>
          </p:nvSpPr>
          <p:spPr bwMode="auto">
            <a:xfrm>
              <a:off x="4429983" y="1819267"/>
              <a:ext cx="1659526" cy="1659525"/>
            </a:xfrm>
            <a:custGeom>
              <a:avLst/>
              <a:gdLst>
                <a:gd name="T0" fmla="*/ 613 w 1236"/>
                <a:gd name="T1" fmla="*/ 1210 h 1236"/>
                <a:gd name="T2" fmla="*/ 24 w 1236"/>
                <a:gd name="T3" fmla="*/ 621 h 1236"/>
                <a:gd name="T4" fmla="*/ 613 w 1236"/>
                <a:gd name="T5" fmla="*/ 33 h 1236"/>
                <a:gd name="T6" fmla="*/ 1201 w 1236"/>
                <a:gd name="T7" fmla="*/ 621 h 1236"/>
                <a:gd name="T8" fmla="*/ 613 w 1236"/>
                <a:gd name="T9" fmla="*/ 1210 h 1236"/>
                <a:gd name="T10" fmla="*/ 618 w 1236"/>
                <a:gd name="T11" fmla="*/ 0 h 1236"/>
                <a:gd name="T12" fmla="*/ 0 w 1236"/>
                <a:gd name="T13" fmla="*/ 618 h 1236"/>
                <a:gd name="T14" fmla="*/ 618 w 1236"/>
                <a:gd name="T15" fmla="*/ 1236 h 1236"/>
                <a:gd name="T16" fmla="*/ 1236 w 1236"/>
                <a:gd name="T17" fmla="*/ 618 h 1236"/>
                <a:gd name="T18" fmla="*/ 618 w 1236"/>
                <a:gd name="T19" fmla="*/ 0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6" h="1236">
                  <a:moveTo>
                    <a:pt x="613" y="1210"/>
                  </a:moveTo>
                  <a:cubicBezTo>
                    <a:pt x="288" y="1210"/>
                    <a:pt x="24" y="946"/>
                    <a:pt x="24" y="621"/>
                  </a:cubicBezTo>
                  <a:cubicBezTo>
                    <a:pt x="24" y="296"/>
                    <a:pt x="288" y="33"/>
                    <a:pt x="613" y="33"/>
                  </a:cubicBezTo>
                  <a:cubicBezTo>
                    <a:pt x="937" y="33"/>
                    <a:pt x="1201" y="296"/>
                    <a:pt x="1201" y="621"/>
                  </a:cubicBezTo>
                  <a:cubicBezTo>
                    <a:pt x="1201" y="946"/>
                    <a:pt x="937" y="1210"/>
                    <a:pt x="613" y="1210"/>
                  </a:cubicBezTo>
                  <a:moveTo>
                    <a:pt x="618" y="0"/>
                  </a:moveTo>
                  <a:cubicBezTo>
                    <a:pt x="277" y="0"/>
                    <a:pt x="0" y="277"/>
                    <a:pt x="0" y="618"/>
                  </a:cubicBezTo>
                  <a:cubicBezTo>
                    <a:pt x="0" y="959"/>
                    <a:pt x="277" y="1236"/>
                    <a:pt x="618" y="1236"/>
                  </a:cubicBezTo>
                  <a:cubicBezTo>
                    <a:pt x="959" y="1236"/>
                    <a:pt x="1236" y="959"/>
                    <a:pt x="1236" y="618"/>
                  </a:cubicBezTo>
                  <a:cubicBezTo>
                    <a:pt x="1236" y="277"/>
                    <a:pt x="959" y="0"/>
                    <a:pt x="618" y="0"/>
                  </a:cubicBezTo>
                </a:path>
              </a:pathLst>
            </a:custGeom>
            <a:solidFill>
              <a:srgbClr val="9DB8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Oval 63"/>
            <p:cNvSpPr>
              <a:spLocks noChangeArrowheads="1"/>
            </p:cNvSpPr>
            <p:nvPr/>
          </p:nvSpPr>
          <p:spPr bwMode="auto">
            <a:xfrm>
              <a:off x="4462356" y="1863566"/>
              <a:ext cx="1580013" cy="1580013"/>
            </a:xfrm>
            <a:prstGeom prst="ellipse">
              <a:avLst/>
            </a:prstGeom>
            <a:solidFill>
              <a:srgbClr val="D2E3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64"/>
            <p:cNvSpPr>
              <a:spLocks/>
            </p:cNvSpPr>
            <p:nvPr/>
          </p:nvSpPr>
          <p:spPr bwMode="auto">
            <a:xfrm>
              <a:off x="4926932" y="4290948"/>
              <a:ext cx="636094" cy="244215"/>
            </a:xfrm>
            <a:custGeom>
              <a:avLst/>
              <a:gdLst>
                <a:gd name="T0" fmla="*/ 474 w 474"/>
                <a:gd name="T1" fmla="*/ 91 h 182"/>
                <a:gd name="T2" fmla="*/ 383 w 474"/>
                <a:gd name="T3" fmla="*/ 182 h 182"/>
                <a:gd name="T4" fmla="*/ 91 w 474"/>
                <a:gd name="T5" fmla="*/ 182 h 182"/>
                <a:gd name="T6" fmla="*/ 0 w 474"/>
                <a:gd name="T7" fmla="*/ 91 h 182"/>
                <a:gd name="T8" fmla="*/ 91 w 474"/>
                <a:gd name="T9" fmla="*/ 0 h 182"/>
                <a:gd name="T10" fmla="*/ 383 w 474"/>
                <a:gd name="T11" fmla="*/ 0 h 182"/>
                <a:gd name="T12" fmla="*/ 474 w 474"/>
                <a:gd name="T13" fmla="*/ 91 h 182"/>
              </a:gdLst>
              <a:ahLst/>
              <a:cxnLst>
                <a:cxn ang="0">
                  <a:pos x="T0" y="T1"/>
                </a:cxn>
                <a:cxn ang="0">
                  <a:pos x="T2" y="T3"/>
                </a:cxn>
                <a:cxn ang="0">
                  <a:pos x="T4" y="T5"/>
                </a:cxn>
                <a:cxn ang="0">
                  <a:pos x="T6" y="T7"/>
                </a:cxn>
                <a:cxn ang="0">
                  <a:pos x="T8" y="T9"/>
                </a:cxn>
                <a:cxn ang="0">
                  <a:pos x="T10" y="T11"/>
                </a:cxn>
                <a:cxn ang="0">
                  <a:pos x="T12" y="T13"/>
                </a:cxn>
              </a:cxnLst>
              <a:rect l="0" t="0" r="r" b="b"/>
              <a:pathLst>
                <a:path w="474" h="182">
                  <a:moveTo>
                    <a:pt x="474" y="91"/>
                  </a:moveTo>
                  <a:cubicBezTo>
                    <a:pt x="474" y="141"/>
                    <a:pt x="433" y="182"/>
                    <a:pt x="383" y="182"/>
                  </a:cubicBezTo>
                  <a:cubicBezTo>
                    <a:pt x="91" y="182"/>
                    <a:pt x="91" y="182"/>
                    <a:pt x="91" y="182"/>
                  </a:cubicBezTo>
                  <a:cubicBezTo>
                    <a:pt x="41" y="182"/>
                    <a:pt x="0" y="141"/>
                    <a:pt x="0" y="91"/>
                  </a:cubicBezTo>
                  <a:cubicBezTo>
                    <a:pt x="0" y="40"/>
                    <a:pt x="41" y="0"/>
                    <a:pt x="91" y="0"/>
                  </a:cubicBezTo>
                  <a:cubicBezTo>
                    <a:pt x="383" y="0"/>
                    <a:pt x="383" y="0"/>
                    <a:pt x="383" y="0"/>
                  </a:cubicBezTo>
                  <a:cubicBezTo>
                    <a:pt x="433" y="0"/>
                    <a:pt x="474" y="40"/>
                    <a:pt x="474" y="91"/>
                  </a:cubicBezTo>
                  <a:close/>
                </a:path>
              </a:pathLst>
            </a:custGeom>
            <a:solidFill>
              <a:srgbClr val="F0C16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65"/>
            <p:cNvSpPr>
              <a:spLocks/>
            </p:cNvSpPr>
            <p:nvPr/>
          </p:nvSpPr>
          <p:spPr bwMode="auto">
            <a:xfrm>
              <a:off x="4859915" y="4535163"/>
              <a:ext cx="581004" cy="227177"/>
            </a:xfrm>
            <a:custGeom>
              <a:avLst/>
              <a:gdLst>
                <a:gd name="T0" fmla="*/ 433 w 433"/>
                <a:gd name="T1" fmla="*/ 84 h 169"/>
                <a:gd name="T2" fmla="*/ 369 w 433"/>
                <a:gd name="T3" fmla="*/ 169 h 169"/>
                <a:gd name="T4" fmla="*/ 64 w 433"/>
                <a:gd name="T5" fmla="*/ 169 h 169"/>
                <a:gd name="T6" fmla="*/ 0 w 433"/>
                <a:gd name="T7" fmla="*/ 84 h 169"/>
                <a:gd name="T8" fmla="*/ 64 w 433"/>
                <a:gd name="T9" fmla="*/ 0 h 169"/>
                <a:gd name="T10" fmla="*/ 369 w 433"/>
                <a:gd name="T11" fmla="*/ 0 h 169"/>
                <a:gd name="T12" fmla="*/ 433 w 433"/>
                <a:gd name="T13" fmla="*/ 84 h 169"/>
              </a:gdLst>
              <a:ahLst/>
              <a:cxnLst>
                <a:cxn ang="0">
                  <a:pos x="T0" y="T1"/>
                </a:cxn>
                <a:cxn ang="0">
                  <a:pos x="T2" y="T3"/>
                </a:cxn>
                <a:cxn ang="0">
                  <a:pos x="T4" y="T5"/>
                </a:cxn>
                <a:cxn ang="0">
                  <a:pos x="T6" y="T7"/>
                </a:cxn>
                <a:cxn ang="0">
                  <a:pos x="T8" y="T9"/>
                </a:cxn>
                <a:cxn ang="0">
                  <a:pos x="T10" y="T11"/>
                </a:cxn>
                <a:cxn ang="0">
                  <a:pos x="T12" y="T13"/>
                </a:cxn>
              </a:cxnLst>
              <a:rect l="0" t="0" r="r" b="b"/>
              <a:pathLst>
                <a:path w="433" h="169">
                  <a:moveTo>
                    <a:pt x="433" y="84"/>
                  </a:moveTo>
                  <a:cubicBezTo>
                    <a:pt x="433" y="131"/>
                    <a:pt x="404" y="169"/>
                    <a:pt x="369" y="169"/>
                  </a:cubicBezTo>
                  <a:cubicBezTo>
                    <a:pt x="64" y="169"/>
                    <a:pt x="64" y="169"/>
                    <a:pt x="64" y="169"/>
                  </a:cubicBezTo>
                  <a:cubicBezTo>
                    <a:pt x="28" y="169"/>
                    <a:pt x="0" y="131"/>
                    <a:pt x="0" y="84"/>
                  </a:cubicBezTo>
                  <a:cubicBezTo>
                    <a:pt x="0" y="38"/>
                    <a:pt x="28" y="0"/>
                    <a:pt x="64" y="0"/>
                  </a:cubicBezTo>
                  <a:cubicBezTo>
                    <a:pt x="369" y="0"/>
                    <a:pt x="369" y="0"/>
                    <a:pt x="369" y="0"/>
                  </a:cubicBezTo>
                  <a:cubicBezTo>
                    <a:pt x="404" y="0"/>
                    <a:pt x="433" y="38"/>
                    <a:pt x="433" y="84"/>
                  </a:cubicBezTo>
                  <a:close/>
                </a:path>
              </a:pathLst>
            </a:custGeom>
            <a:solidFill>
              <a:srgbClr val="F0C16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66"/>
            <p:cNvSpPr>
              <a:spLocks/>
            </p:cNvSpPr>
            <p:nvPr/>
          </p:nvSpPr>
          <p:spPr bwMode="auto">
            <a:xfrm>
              <a:off x="4967256" y="4762339"/>
              <a:ext cx="442994" cy="189125"/>
            </a:xfrm>
            <a:custGeom>
              <a:avLst/>
              <a:gdLst>
                <a:gd name="T0" fmla="*/ 330 w 330"/>
                <a:gd name="T1" fmla="*/ 70 h 141"/>
                <a:gd name="T2" fmla="*/ 260 w 330"/>
                <a:gd name="T3" fmla="*/ 141 h 141"/>
                <a:gd name="T4" fmla="*/ 71 w 330"/>
                <a:gd name="T5" fmla="*/ 141 h 141"/>
                <a:gd name="T6" fmla="*/ 0 w 330"/>
                <a:gd name="T7" fmla="*/ 70 h 141"/>
                <a:gd name="T8" fmla="*/ 71 w 330"/>
                <a:gd name="T9" fmla="*/ 0 h 141"/>
                <a:gd name="T10" fmla="*/ 260 w 330"/>
                <a:gd name="T11" fmla="*/ 0 h 141"/>
                <a:gd name="T12" fmla="*/ 330 w 330"/>
                <a:gd name="T13" fmla="*/ 70 h 141"/>
              </a:gdLst>
              <a:ahLst/>
              <a:cxnLst>
                <a:cxn ang="0">
                  <a:pos x="T0" y="T1"/>
                </a:cxn>
                <a:cxn ang="0">
                  <a:pos x="T2" y="T3"/>
                </a:cxn>
                <a:cxn ang="0">
                  <a:pos x="T4" y="T5"/>
                </a:cxn>
                <a:cxn ang="0">
                  <a:pos x="T6" y="T7"/>
                </a:cxn>
                <a:cxn ang="0">
                  <a:pos x="T8" y="T9"/>
                </a:cxn>
                <a:cxn ang="0">
                  <a:pos x="T10" y="T11"/>
                </a:cxn>
                <a:cxn ang="0">
                  <a:pos x="T12" y="T13"/>
                </a:cxn>
              </a:cxnLst>
              <a:rect l="0" t="0" r="r" b="b"/>
              <a:pathLst>
                <a:path w="330" h="141">
                  <a:moveTo>
                    <a:pt x="330" y="70"/>
                  </a:moveTo>
                  <a:cubicBezTo>
                    <a:pt x="330" y="109"/>
                    <a:pt x="299" y="141"/>
                    <a:pt x="260" y="141"/>
                  </a:cubicBezTo>
                  <a:cubicBezTo>
                    <a:pt x="71" y="141"/>
                    <a:pt x="71" y="141"/>
                    <a:pt x="71" y="141"/>
                  </a:cubicBezTo>
                  <a:cubicBezTo>
                    <a:pt x="31" y="141"/>
                    <a:pt x="0" y="109"/>
                    <a:pt x="0" y="70"/>
                  </a:cubicBezTo>
                  <a:cubicBezTo>
                    <a:pt x="0" y="31"/>
                    <a:pt x="31" y="0"/>
                    <a:pt x="71" y="0"/>
                  </a:cubicBezTo>
                  <a:cubicBezTo>
                    <a:pt x="260" y="0"/>
                    <a:pt x="260" y="0"/>
                    <a:pt x="260" y="0"/>
                  </a:cubicBezTo>
                  <a:cubicBezTo>
                    <a:pt x="299" y="0"/>
                    <a:pt x="330" y="31"/>
                    <a:pt x="330" y="70"/>
                  </a:cubicBezTo>
                  <a:close/>
                </a:path>
              </a:pathLst>
            </a:custGeom>
            <a:solidFill>
              <a:srgbClr val="F0C16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67"/>
            <p:cNvSpPr>
              <a:spLocks/>
            </p:cNvSpPr>
            <p:nvPr/>
          </p:nvSpPr>
          <p:spPr bwMode="auto">
            <a:xfrm>
              <a:off x="4999061" y="4945785"/>
              <a:ext cx="379953" cy="152209"/>
            </a:xfrm>
            <a:custGeom>
              <a:avLst/>
              <a:gdLst>
                <a:gd name="T0" fmla="*/ 283 w 283"/>
                <a:gd name="T1" fmla="*/ 56 h 113"/>
                <a:gd name="T2" fmla="*/ 226 w 283"/>
                <a:gd name="T3" fmla="*/ 113 h 113"/>
                <a:gd name="T4" fmla="*/ 56 w 283"/>
                <a:gd name="T5" fmla="*/ 113 h 113"/>
                <a:gd name="T6" fmla="*/ 0 w 283"/>
                <a:gd name="T7" fmla="*/ 56 h 113"/>
                <a:gd name="T8" fmla="*/ 56 w 283"/>
                <a:gd name="T9" fmla="*/ 0 h 113"/>
                <a:gd name="T10" fmla="*/ 226 w 283"/>
                <a:gd name="T11" fmla="*/ 0 h 113"/>
                <a:gd name="T12" fmla="*/ 283 w 283"/>
                <a:gd name="T13" fmla="*/ 56 h 113"/>
              </a:gdLst>
              <a:ahLst/>
              <a:cxnLst>
                <a:cxn ang="0">
                  <a:pos x="T0" y="T1"/>
                </a:cxn>
                <a:cxn ang="0">
                  <a:pos x="T2" y="T3"/>
                </a:cxn>
                <a:cxn ang="0">
                  <a:pos x="T4" y="T5"/>
                </a:cxn>
                <a:cxn ang="0">
                  <a:pos x="T6" y="T7"/>
                </a:cxn>
                <a:cxn ang="0">
                  <a:pos x="T8" y="T9"/>
                </a:cxn>
                <a:cxn ang="0">
                  <a:pos x="T10" y="T11"/>
                </a:cxn>
                <a:cxn ang="0">
                  <a:pos x="T12" y="T13"/>
                </a:cxn>
              </a:cxnLst>
              <a:rect l="0" t="0" r="r" b="b"/>
              <a:pathLst>
                <a:path w="283" h="113">
                  <a:moveTo>
                    <a:pt x="283" y="56"/>
                  </a:moveTo>
                  <a:cubicBezTo>
                    <a:pt x="283" y="88"/>
                    <a:pt x="257" y="113"/>
                    <a:pt x="226" y="113"/>
                  </a:cubicBezTo>
                  <a:cubicBezTo>
                    <a:pt x="56" y="113"/>
                    <a:pt x="56" y="113"/>
                    <a:pt x="56" y="113"/>
                  </a:cubicBezTo>
                  <a:cubicBezTo>
                    <a:pt x="25" y="113"/>
                    <a:pt x="0" y="88"/>
                    <a:pt x="0" y="56"/>
                  </a:cubicBezTo>
                  <a:cubicBezTo>
                    <a:pt x="0" y="25"/>
                    <a:pt x="25" y="0"/>
                    <a:pt x="56" y="0"/>
                  </a:cubicBezTo>
                  <a:cubicBezTo>
                    <a:pt x="226" y="0"/>
                    <a:pt x="226" y="0"/>
                    <a:pt x="226" y="0"/>
                  </a:cubicBezTo>
                  <a:cubicBezTo>
                    <a:pt x="257" y="0"/>
                    <a:pt x="283" y="25"/>
                    <a:pt x="283" y="56"/>
                  </a:cubicBezTo>
                  <a:close/>
                </a:path>
              </a:pathLst>
            </a:custGeom>
            <a:solidFill>
              <a:srgbClr val="F0C16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68"/>
            <p:cNvSpPr>
              <a:spLocks/>
            </p:cNvSpPr>
            <p:nvPr/>
          </p:nvSpPr>
          <p:spPr bwMode="auto">
            <a:xfrm>
              <a:off x="5086524" y="4290948"/>
              <a:ext cx="586684" cy="856456"/>
            </a:xfrm>
            <a:custGeom>
              <a:avLst/>
              <a:gdLst>
                <a:gd name="T0" fmla="*/ 437 w 437"/>
                <a:gd name="T1" fmla="*/ 546 h 638"/>
                <a:gd name="T2" fmla="*/ 351 w 437"/>
                <a:gd name="T3" fmla="*/ 638 h 638"/>
                <a:gd name="T4" fmla="*/ 86 w 437"/>
                <a:gd name="T5" fmla="*/ 638 h 638"/>
                <a:gd name="T6" fmla="*/ 0 w 437"/>
                <a:gd name="T7" fmla="*/ 546 h 638"/>
                <a:gd name="T8" fmla="*/ 0 w 437"/>
                <a:gd name="T9" fmla="*/ 91 h 638"/>
                <a:gd name="T10" fmla="*/ 86 w 437"/>
                <a:gd name="T11" fmla="*/ 0 h 638"/>
                <a:gd name="T12" fmla="*/ 351 w 437"/>
                <a:gd name="T13" fmla="*/ 0 h 638"/>
                <a:gd name="T14" fmla="*/ 437 w 437"/>
                <a:gd name="T15" fmla="*/ 91 h 638"/>
                <a:gd name="T16" fmla="*/ 437 w 437"/>
                <a:gd name="T17" fmla="*/ 546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 h="638">
                  <a:moveTo>
                    <a:pt x="437" y="546"/>
                  </a:moveTo>
                  <a:cubicBezTo>
                    <a:pt x="437" y="597"/>
                    <a:pt x="399" y="638"/>
                    <a:pt x="351" y="638"/>
                  </a:cubicBezTo>
                  <a:cubicBezTo>
                    <a:pt x="86" y="638"/>
                    <a:pt x="86" y="638"/>
                    <a:pt x="86" y="638"/>
                  </a:cubicBezTo>
                  <a:cubicBezTo>
                    <a:pt x="38" y="638"/>
                    <a:pt x="0" y="597"/>
                    <a:pt x="0" y="546"/>
                  </a:cubicBezTo>
                  <a:cubicBezTo>
                    <a:pt x="0" y="91"/>
                    <a:pt x="0" y="91"/>
                    <a:pt x="0" y="91"/>
                  </a:cubicBezTo>
                  <a:cubicBezTo>
                    <a:pt x="0" y="40"/>
                    <a:pt x="38" y="0"/>
                    <a:pt x="86" y="0"/>
                  </a:cubicBezTo>
                  <a:cubicBezTo>
                    <a:pt x="351" y="0"/>
                    <a:pt x="351" y="0"/>
                    <a:pt x="351" y="0"/>
                  </a:cubicBezTo>
                  <a:cubicBezTo>
                    <a:pt x="399" y="0"/>
                    <a:pt x="437" y="40"/>
                    <a:pt x="437" y="91"/>
                  </a:cubicBezTo>
                  <a:lnTo>
                    <a:pt x="437" y="546"/>
                  </a:lnTo>
                  <a:close/>
                </a:path>
              </a:pathLst>
            </a:custGeom>
            <a:solidFill>
              <a:srgbClr val="FCD06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69"/>
            <p:cNvSpPr>
              <a:spLocks/>
            </p:cNvSpPr>
            <p:nvPr/>
          </p:nvSpPr>
          <p:spPr bwMode="auto">
            <a:xfrm>
              <a:off x="5093339" y="3996754"/>
              <a:ext cx="324863" cy="904731"/>
            </a:xfrm>
            <a:custGeom>
              <a:avLst/>
              <a:gdLst>
                <a:gd name="T0" fmla="*/ 242 w 242"/>
                <a:gd name="T1" fmla="*/ 531 h 674"/>
                <a:gd name="T2" fmla="*/ 121 w 242"/>
                <a:gd name="T3" fmla="*/ 674 h 674"/>
                <a:gd name="T4" fmla="*/ 0 w 242"/>
                <a:gd name="T5" fmla="*/ 531 h 674"/>
                <a:gd name="T6" fmla="*/ 0 w 242"/>
                <a:gd name="T7" fmla="*/ 143 h 674"/>
                <a:gd name="T8" fmla="*/ 121 w 242"/>
                <a:gd name="T9" fmla="*/ 0 h 674"/>
                <a:gd name="T10" fmla="*/ 242 w 242"/>
                <a:gd name="T11" fmla="*/ 143 h 674"/>
                <a:gd name="T12" fmla="*/ 242 w 242"/>
                <a:gd name="T13" fmla="*/ 531 h 674"/>
              </a:gdLst>
              <a:ahLst/>
              <a:cxnLst>
                <a:cxn ang="0">
                  <a:pos x="T0" y="T1"/>
                </a:cxn>
                <a:cxn ang="0">
                  <a:pos x="T2" y="T3"/>
                </a:cxn>
                <a:cxn ang="0">
                  <a:pos x="T4" y="T5"/>
                </a:cxn>
                <a:cxn ang="0">
                  <a:pos x="T6" y="T7"/>
                </a:cxn>
                <a:cxn ang="0">
                  <a:pos x="T8" y="T9"/>
                </a:cxn>
                <a:cxn ang="0">
                  <a:pos x="T10" y="T11"/>
                </a:cxn>
                <a:cxn ang="0">
                  <a:pos x="T12" y="T13"/>
                </a:cxn>
              </a:cxnLst>
              <a:rect l="0" t="0" r="r" b="b"/>
              <a:pathLst>
                <a:path w="242" h="674">
                  <a:moveTo>
                    <a:pt x="242" y="531"/>
                  </a:moveTo>
                  <a:cubicBezTo>
                    <a:pt x="242" y="610"/>
                    <a:pt x="188" y="674"/>
                    <a:pt x="121" y="674"/>
                  </a:cubicBezTo>
                  <a:cubicBezTo>
                    <a:pt x="54" y="674"/>
                    <a:pt x="0" y="610"/>
                    <a:pt x="0" y="531"/>
                  </a:cubicBezTo>
                  <a:cubicBezTo>
                    <a:pt x="0" y="143"/>
                    <a:pt x="0" y="143"/>
                    <a:pt x="0" y="143"/>
                  </a:cubicBezTo>
                  <a:cubicBezTo>
                    <a:pt x="0" y="64"/>
                    <a:pt x="54" y="0"/>
                    <a:pt x="121" y="0"/>
                  </a:cubicBezTo>
                  <a:cubicBezTo>
                    <a:pt x="188" y="0"/>
                    <a:pt x="242" y="64"/>
                    <a:pt x="242" y="143"/>
                  </a:cubicBezTo>
                  <a:lnTo>
                    <a:pt x="242" y="531"/>
                  </a:lnTo>
                  <a:close/>
                </a:path>
              </a:pathLst>
            </a:custGeom>
            <a:solidFill>
              <a:srgbClr val="D5B1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70"/>
            <p:cNvSpPr>
              <a:spLocks/>
            </p:cNvSpPr>
            <p:nvPr/>
          </p:nvSpPr>
          <p:spPr bwMode="auto">
            <a:xfrm>
              <a:off x="5086524" y="3996754"/>
              <a:ext cx="323727" cy="904731"/>
            </a:xfrm>
            <a:custGeom>
              <a:avLst/>
              <a:gdLst>
                <a:gd name="T0" fmla="*/ 241 w 241"/>
                <a:gd name="T1" fmla="*/ 531 h 674"/>
                <a:gd name="T2" fmla="*/ 120 w 241"/>
                <a:gd name="T3" fmla="*/ 674 h 674"/>
                <a:gd name="T4" fmla="*/ 0 w 241"/>
                <a:gd name="T5" fmla="*/ 531 h 674"/>
                <a:gd name="T6" fmla="*/ 0 w 241"/>
                <a:gd name="T7" fmla="*/ 143 h 674"/>
                <a:gd name="T8" fmla="*/ 120 w 241"/>
                <a:gd name="T9" fmla="*/ 0 h 674"/>
                <a:gd name="T10" fmla="*/ 241 w 241"/>
                <a:gd name="T11" fmla="*/ 143 h 674"/>
                <a:gd name="T12" fmla="*/ 241 w 241"/>
                <a:gd name="T13" fmla="*/ 531 h 674"/>
              </a:gdLst>
              <a:ahLst/>
              <a:cxnLst>
                <a:cxn ang="0">
                  <a:pos x="T0" y="T1"/>
                </a:cxn>
                <a:cxn ang="0">
                  <a:pos x="T2" y="T3"/>
                </a:cxn>
                <a:cxn ang="0">
                  <a:pos x="T4" y="T5"/>
                </a:cxn>
                <a:cxn ang="0">
                  <a:pos x="T6" y="T7"/>
                </a:cxn>
                <a:cxn ang="0">
                  <a:pos x="T8" y="T9"/>
                </a:cxn>
                <a:cxn ang="0">
                  <a:pos x="T10" y="T11"/>
                </a:cxn>
                <a:cxn ang="0">
                  <a:pos x="T12" y="T13"/>
                </a:cxn>
              </a:cxnLst>
              <a:rect l="0" t="0" r="r" b="b"/>
              <a:pathLst>
                <a:path w="241" h="674">
                  <a:moveTo>
                    <a:pt x="241" y="531"/>
                  </a:moveTo>
                  <a:cubicBezTo>
                    <a:pt x="241" y="610"/>
                    <a:pt x="187" y="674"/>
                    <a:pt x="120" y="674"/>
                  </a:cubicBezTo>
                  <a:cubicBezTo>
                    <a:pt x="54" y="674"/>
                    <a:pt x="0" y="610"/>
                    <a:pt x="0" y="531"/>
                  </a:cubicBezTo>
                  <a:cubicBezTo>
                    <a:pt x="0" y="143"/>
                    <a:pt x="0" y="143"/>
                    <a:pt x="0" y="143"/>
                  </a:cubicBezTo>
                  <a:cubicBezTo>
                    <a:pt x="0" y="64"/>
                    <a:pt x="54" y="0"/>
                    <a:pt x="120" y="0"/>
                  </a:cubicBezTo>
                  <a:cubicBezTo>
                    <a:pt x="187" y="0"/>
                    <a:pt x="241" y="64"/>
                    <a:pt x="241" y="143"/>
                  </a:cubicBezTo>
                  <a:lnTo>
                    <a:pt x="241" y="531"/>
                  </a:lnTo>
                  <a:close/>
                </a:path>
              </a:pathLst>
            </a:custGeom>
            <a:solidFill>
              <a:srgbClr val="FCD06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Rectangle 71"/>
            <p:cNvSpPr>
              <a:spLocks noChangeArrowheads="1"/>
            </p:cNvSpPr>
            <p:nvPr/>
          </p:nvSpPr>
          <p:spPr bwMode="auto">
            <a:xfrm>
              <a:off x="4967256" y="5147404"/>
              <a:ext cx="755362" cy="1710596"/>
            </a:xfrm>
            <a:prstGeom prst="rect">
              <a:avLst/>
            </a:prstGeom>
            <a:solidFill>
              <a:srgbClr val="85898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Rectangle 72"/>
            <p:cNvSpPr>
              <a:spLocks noChangeArrowheads="1"/>
            </p:cNvSpPr>
            <p:nvPr/>
          </p:nvSpPr>
          <p:spPr bwMode="auto">
            <a:xfrm>
              <a:off x="4967256" y="5147404"/>
              <a:ext cx="755362" cy="170383"/>
            </a:xfrm>
            <a:prstGeom prst="rect">
              <a:avLst/>
            </a:prstGeom>
            <a:solidFill>
              <a:srgbClr val="72A8D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73"/>
            <p:cNvSpPr>
              <a:spLocks/>
            </p:cNvSpPr>
            <p:nvPr/>
          </p:nvSpPr>
          <p:spPr bwMode="auto">
            <a:xfrm>
              <a:off x="5076869" y="2814300"/>
              <a:ext cx="356099" cy="323159"/>
            </a:xfrm>
            <a:custGeom>
              <a:avLst/>
              <a:gdLst>
                <a:gd name="T0" fmla="*/ 265 w 265"/>
                <a:gd name="T1" fmla="*/ 241 h 241"/>
                <a:gd name="T2" fmla="*/ 265 w 265"/>
                <a:gd name="T3" fmla="*/ 241 h 241"/>
                <a:gd name="T4" fmla="*/ 265 w 265"/>
                <a:gd name="T5" fmla="*/ 93 h 241"/>
                <a:gd name="T6" fmla="*/ 133 w 265"/>
                <a:gd name="T7" fmla="*/ 0 h 241"/>
                <a:gd name="T8" fmla="*/ 0 w 265"/>
                <a:gd name="T9" fmla="*/ 93 h 241"/>
                <a:gd name="T10" fmla="*/ 0 w 265"/>
                <a:gd name="T11" fmla="*/ 241 h 241"/>
                <a:gd name="T12" fmla="*/ 0 w 265"/>
                <a:gd name="T13" fmla="*/ 241 h 241"/>
                <a:gd name="T14" fmla="*/ 265 w 265"/>
                <a:gd name="T15" fmla="*/ 241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5" h="241">
                  <a:moveTo>
                    <a:pt x="265" y="241"/>
                  </a:moveTo>
                  <a:cubicBezTo>
                    <a:pt x="265" y="241"/>
                    <a:pt x="265" y="241"/>
                    <a:pt x="265" y="241"/>
                  </a:cubicBezTo>
                  <a:cubicBezTo>
                    <a:pt x="265" y="93"/>
                    <a:pt x="265" y="93"/>
                    <a:pt x="265" y="93"/>
                  </a:cubicBezTo>
                  <a:cubicBezTo>
                    <a:pt x="265" y="42"/>
                    <a:pt x="206" y="0"/>
                    <a:pt x="133" y="0"/>
                  </a:cubicBezTo>
                  <a:cubicBezTo>
                    <a:pt x="59" y="0"/>
                    <a:pt x="0" y="42"/>
                    <a:pt x="0" y="93"/>
                  </a:cubicBezTo>
                  <a:cubicBezTo>
                    <a:pt x="0" y="241"/>
                    <a:pt x="0" y="241"/>
                    <a:pt x="0" y="241"/>
                  </a:cubicBezTo>
                  <a:cubicBezTo>
                    <a:pt x="0" y="241"/>
                    <a:pt x="0" y="241"/>
                    <a:pt x="0" y="241"/>
                  </a:cubicBezTo>
                  <a:lnTo>
                    <a:pt x="265" y="241"/>
                  </a:lnTo>
                  <a:close/>
                </a:path>
              </a:pathLst>
            </a:custGeom>
            <a:solidFill>
              <a:srgbClr val="00A0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Oval 74"/>
            <p:cNvSpPr>
              <a:spLocks noChangeArrowheads="1"/>
            </p:cNvSpPr>
            <p:nvPr/>
          </p:nvSpPr>
          <p:spPr bwMode="auto">
            <a:xfrm>
              <a:off x="4830382" y="2103805"/>
              <a:ext cx="852481" cy="851345"/>
            </a:xfrm>
            <a:prstGeom prst="ellipse">
              <a:avLst/>
            </a:prstGeom>
            <a:solidFill>
              <a:srgbClr val="00A0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75"/>
            <p:cNvSpPr>
              <a:spLocks/>
            </p:cNvSpPr>
            <p:nvPr/>
          </p:nvSpPr>
          <p:spPr bwMode="auto">
            <a:xfrm>
              <a:off x="5075733" y="3030118"/>
              <a:ext cx="357235" cy="213546"/>
            </a:xfrm>
            <a:custGeom>
              <a:avLst/>
              <a:gdLst>
                <a:gd name="T0" fmla="*/ 6 w 266"/>
                <a:gd name="T1" fmla="*/ 0 h 159"/>
                <a:gd name="T2" fmla="*/ 1 w 266"/>
                <a:gd name="T3" fmla="*/ 57 h 159"/>
                <a:gd name="T4" fmla="*/ 56 w 266"/>
                <a:gd name="T5" fmla="*/ 159 h 159"/>
                <a:gd name="T6" fmla="*/ 211 w 266"/>
                <a:gd name="T7" fmla="*/ 159 h 159"/>
                <a:gd name="T8" fmla="*/ 266 w 266"/>
                <a:gd name="T9" fmla="*/ 57 h 159"/>
                <a:gd name="T10" fmla="*/ 260 w 266"/>
                <a:gd name="T11" fmla="*/ 0 h 159"/>
                <a:gd name="T12" fmla="*/ 6 w 266"/>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266" h="159">
                  <a:moveTo>
                    <a:pt x="6" y="0"/>
                  </a:moveTo>
                  <a:cubicBezTo>
                    <a:pt x="0" y="16"/>
                    <a:pt x="1" y="36"/>
                    <a:pt x="1" y="57"/>
                  </a:cubicBezTo>
                  <a:cubicBezTo>
                    <a:pt x="1" y="113"/>
                    <a:pt x="26" y="159"/>
                    <a:pt x="56" y="159"/>
                  </a:cubicBezTo>
                  <a:cubicBezTo>
                    <a:pt x="211" y="159"/>
                    <a:pt x="211" y="159"/>
                    <a:pt x="211" y="159"/>
                  </a:cubicBezTo>
                  <a:cubicBezTo>
                    <a:pt x="241" y="159"/>
                    <a:pt x="266" y="113"/>
                    <a:pt x="266" y="57"/>
                  </a:cubicBezTo>
                  <a:cubicBezTo>
                    <a:pt x="266" y="36"/>
                    <a:pt x="266" y="16"/>
                    <a:pt x="260" y="0"/>
                  </a:cubicBezTo>
                  <a:lnTo>
                    <a:pt x="6" y="0"/>
                  </a:lnTo>
                  <a:close/>
                </a:path>
              </a:pathLst>
            </a:custGeom>
            <a:solidFill>
              <a:srgbClr val="5250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76"/>
            <p:cNvSpPr>
              <a:spLocks/>
            </p:cNvSpPr>
            <p:nvPr/>
          </p:nvSpPr>
          <p:spPr bwMode="auto">
            <a:xfrm>
              <a:off x="5090500" y="3107926"/>
              <a:ext cx="118132" cy="326567"/>
            </a:xfrm>
            <a:custGeom>
              <a:avLst/>
              <a:gdLst>
                <a:gd name="T0" fmla="*/ 88 w 88"/>
                <a:gd name="T1" fmla="*/ 243 h 243"/>
                <a:gd name="T2" fmla="*/ 88 w 88"/>
                <a:gd name="T3" fmla="*/ 54 h 243"/>
                <a:gd name="T4" fmla="*/ 44 w 88"/>
                <a:gd name="T5" fmla="*/ 0 h 243"/>
                <a:gd name="T6" fmla="*/ 0 w 88"/>
                <a:gd name="T7" fmla="*/ 54 h 243"/>
                <a:gd name="T8" fmla="*/ 0 w 88"/>
                <a:gd name="T9" fmla="*/ 232 h 243"/>
                <a:gd name="T10" fmla="*/ 88 w 88"/>
                <a:gd name="T11" fmla="*/ 243 h 243"/>
              </a:gdLst>
              <a:ahLst/>
              <a:cxnLst>
                <a:cxn ang="0">
                  <a:pos x="T0" y="T1"/>
                </a:cxn>
                <a:cxn ang="0">
                  <a:pos x="T2" y="T3"/>
                </a:cxn>
                <a:cxn ang="0">
                  <a:pos x="T4" y="T5"/>
                </a:cxn>
                <a:cxn ang="0">
                  <a:pos x="T6" y="T7"/>
                </a:cxn>
                <a:cxn ang="0">
                  <a:pos x="T8" y="T9"/>
                </a:cxn>
                <a:cxn ang="0">
                  <a:pos x="T10" y="T11"/>
                </a:cxn>
              </a:cxnLst>
              <a:rect l="0" t="0" r="r" b="b"/>
              <a:pathLst>
                <a:path w="88" h="243">
                  <a:moveTo>
                    <a:pt x="88" y="243"/>
                  </a:moveTo>
                  <a:cubicBezTo>
                    <a:pt x="88" y="54"/>
                    <a:pt x="88" y="54"/>
                    <a:pt x="88" y="54"/>
                  </a:cubicBezTo>
                  <a:cubicBezTo>
                    <a:pt x="88" y="24"/>
                    <a:pt x="68" y="0"/>
                    <a:pt x="44" y="0"/>
                  </a:cubicBezTo>
                  <a:cubicBezTo>
                    <a:pt x="19" y="0"/>
                    <a:pt x="0" y="24"/>
                    <a:pt x="0" y="54"/>
                  </a:cubicBezTo>
                  <a:cubicBezTo>
                    <a:pt x="0" y="232"/>
                    <a:pt x="0" y="232"/>
                    <a:pt x="0" y="232"/>
                  </a:cubicBezTo>
                  <a:cubicBezTo>
                    <a:pt x="29" y="236"/>
                    <a:pt x="54" y="242"/>
                    <a:pt x="88" y="243"/>
                  </a:cubicBezTo>
                  <a:close/>
                </a:path>
              </a:pathLst>
            </a:custGeom>
            <a:solidFill>
              <a:srgbClr val="5250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77"/>
            <p:cNvSpPr>
              <a:spLocks/>
            </p:cNvSpPr>
            <p:nvPr/>
          </p:nvSpPr>
          <p:spPr bwMode="auto">
            <a:xfrm>
              <a:off x="5302910" y="3107926"/>
              <a:ext cx="115292" cy="324863"/>
            </a:xfrm>
            <a:custGeom>
              <a:avLst/>
              <a:gdLst>
                <a:gd name="T0" fmla="*/ 86 w 86"/>
                <a:gd name="T1" fmla="*/ 230 h 242"/>
                <a:gd name="T2" fmla="*/ 86 w 86"/>
                <a:gd name="T3" fmla="*/ 54 h 242"/>
                <a:gd name="T4" fmla="*/ 43 w 86"/>
                <a:gd name="T5" fmla="*/ 0 h 242"/>
                <a:gd name="T6" fmla="*/ 0 w 86"/>
                <a:gd name="T7" fmla="*/ 54 h 242"/>
                <a:gd name="T8" fmla="*/ 0 w 86"/>
                <a:gd name="T9" fmla="*/ 242 h 242"/>
                <a:gd name="T10" fmla="*/ 86 w 86"/>
                <a:gd name="T11" fmla="*/ 230 h 242"/>
              </a:gdLst>
              <a:ahLst/>
              <a:cxnLst>
                <a:cxn ang="0">
                  <a:pos x="T0" y="T1"/>
                </a:cxn>
                <a:cxn ang="0">
                  <a:pos x="T2" y="T3"/>
                </a:cxn>
                <a:cxn ang="0">
                  <a:pos x="T4" y="T5"/>
                </a:cxn>
                <a:cxn ang="0">
                  <a:pos x="T6" y="T7"/>
                </a:cxn>
                <a:cxn ang="0">
                  <a:pos x="T8" y="T9"/>
                </a:cxn>
                <a:cxn ang="0">
                  <a:pos x="T10" y="T11"/>
                </a:cxn>
              </a:cxnLst>
              <a:rect l="0" t="0" r="r" b="b"/>
              <a:pathLst>
                <a:path w="86" h="242">
                  <a:moveTo>
                    <a:pt x="86" y="230"/>
                  </a:moveTo>
                  <a:cubicBezTo>
                    <a:pt x="86" y="54"/>
                    <a:pt x="86" y="54"/>
                    <a:pt x="86" y="54"/>
                  </a:cubicBezTo>
                  <a:cubicBezTo>
                    <a:pt x="86" y="24"/>
                    <a:pt x="67" y="0"/>
                    <a:pt x="43" y="0"/>
                  </a:cubicBezTo>
                  <a:cubicBezTo>
                    <a:pt x="19" y="0"/>
                    <a:pt x="0" y="24"/>
                    <a:pt x="0" y="54"/>
                  </a:cubicBezTo>
                  <a:cubicBezTo>
                    <a:pt x="0" y="242"/>
                    <a:pt x="0" y="242"/>
                    <a:pt x="0" y="242"/>
                  </a:cubicBezTo>
                  <a:cubicBezTo>
                    <a:pt x="29" y="241"/>
                    <a:pt x="58" y="236"/>
                    <a:pt x="86" y="230"/>
                  </a:cubicBezTo>
                  <a:close/>
                </a:path>
              </a:pathLst>
            </a:custGeom>
            <a:solidFill>
              <a:srgbClr val="5250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78"/>
            <p:cNvSpPr>
              <a:spLocks/>
            </p:cNvSpPr>
            <p:nvPr/>
          </p:nvSpPr>
          <p:spPr bwMode="auto">
            <a:xfrm>
              <a:off x="4677038" y="2480919"/>
              <a:ext cx="409485" cy="485022"/>
            </a:xfrm>
            <a:custGeom>
              <a:avLst/>
              <a:gdLst>
                <a:gd name="T0" fmla="*/ 298 w 305"/>
                <a:gd name="T1" fmla="*/ 361 h 361"/>
                <a:gd name="T2" fmla="*/ 0 w 305"/>
                <a:gd name="T3" fmla="*/ 35 h 361"/>
                <a:gd name="T4" fmla="*/ 37 w 305"/>
                <a:gd name="T5" fmla="*/ 31 h 361"/>
                <a:gd name="T6" fmla="*/ 305 w 305"/>
                <a:gd name="T7" fmla="*/ 326 h 361"/>
                <a:gd name="T8" fmla="*/ 298 w 305"/>
                <a:gd name="T9" fmla="*/ 361 h 361"/>
              </a:gdLst>
              <a:ahLst/>
              <a:cxnLst>
                <a:cxn ang="0">
                  <a:pos x="T0" y="T1"/>
                </a:cxn>
                <a:cxn ang="0">
                  <a:pos x="T2" y="T3"/>
                </a:cxn>
                <a:cxn ang="0">
                  <a:pos x="T4" y="T5"/>
                </a:cxn>
                <a:cxn ang="0">
                  <a:pos x="T6" y="T7"/>
                </a:cxn>
                <a:cxn ang="0">
                  <a:pos x="T8" y="T9"/>
                </a:cxn>
              </a:cxnLst>
              <a:rect l="0" t="0" r="r" b="b"/>
              <a:pathLst>
                <a:path w="305" h="361">
                  <a:moveTo>
                    <a:pt x="298" y="361"/>
                  </a:moveTo>
                  <a:cubicBezTo>
                    <a:pt x="298" y="361"/>
                    <a:pt x="19" y="336"/>
                    <a:pt x="0" y="35"/>
                  </a:cubicBezTo>
                  <a:cubicBezTo>
                    <a:pt x="0" y="35"/>
                    <a:pt x="11" y="0"/>
                    <a:pt x="37" y="31"/>
                  </a:cubicBezTo>
                  <a:cubicBezTo>
                    <a:pt x="37" y="31"/>
                    <a:pt x="37" y="291"/>
                    <a:pt x="305" y="326"/>
                  </a:cubicBezTo>
                  <a:lnTo>
                    <a:pt x="298" y="361"/>
                  </a:lnTo>
                  <a:close/>
                </a:path>
              </a:pathLst>
            </a:custGeom>
            <a:solidFill>
              <a:srgbClr val="00A0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79"/>
            <p:cNvSpPr>
              <a:spLocks/>
            </p:cNvSpPr>
            <p:nvPr/>
          </p:nvSpPr>
          <p:spPr bwMode="auto">
            <a:xfrm>
              <a:off x="4675902" y="2501364"/>
              <a:ext cx="52251" cy="55090"/>
            </a:xfrm>
            <a:custGeom>
              <a:avLst/>
              <a:gdLst>
                <a:gd name="T0" fmla="*/ 38 w 39"/>
                <a:gd name="T1" fmla="*/ 19 h 41"/>
                <a:gd name="T2" fmla="*/ 18 w 39"/>
                <a:gd name="T3" fmla="*/ 1 h 41"/>
                <a:gd name="T4" fmla="*/ 1 w 39"/>
                <a:gd name="T5" fmla="*/ 23 h 41"/>
                <a:gd name="T6" fmla="*/ 22 w 39"/>
                <a:gd name="T7" fmla="*/ 40 h 41"/>
                <a:gd name="T8" fmla="*/ 38 w 39"/>
                <a:gd name="T9" fmla="*/ 19 h 41"/>
              </a:gdLst>
              <a:ahLst/>
              <a:cxnLst>
                <a:cxn ang="0">
                  <a:pos x="T0" y="T1"/>
                </a:cxn>
                <a:cxn ang="0">
                  <a:pos x="T2" y="T3"/>
                </a:cxn>
                <a:cxn ang="0">
                  <a:pos x="T4" y="T5"/>
                </a:cxn>
                <a:cxn ang="0">
                  <a:pos x="T6" y="T7"/>
                </a:cxn>
                <a:cxn ang="0">
                  <a:pos x="T8" y="T9"/>
                </a:cxn>
              </a:cxnLst>
              <a:rect l="0" t="0" r="r" b="b"/>
              <a:pathLst>
                <a:path w="39" h="41">
                  <a:moveTo>
                    <a:pt x="38" y="19"/>
                  </a:moveTo>
                  <a:cubicBezTo>
                    <a:pt x="37" y="8"/>
                    <a:pt x="28" y="0"/>
                    <a:pt x="18" y="1"/>
                  </a:cubicBezTo>
                  <a:cubicBezTo>
                    <a:pt x="8" y="2"/>
                    <a:pt x="0" y="12"/>
                    <a:pt x="1" y="23"/>
                  </a:cubicBezTo>
                  <a:cubicBezTo>
                    <a:pt x="2" y="33"/>
                    <a:pt x="11" y="41"/>
                    <a:pt x="22" y="40"/>
                  </a:cubicBezTo>
                  <a:cubicBezTo>
                    <a:pt x="32" y="39"/>
                    <a:pt x="39" y="30"/>
                    <a:pt x="38" y="19"/>
                  </a:cubicBezTo>
                  <a:close/>
                </a:path>
              </a:pathLst>
            </a:custGeom>
            <a:solidFill>
              <a:srgbClr val="00777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80"/>
            <p:cNvSpPr>
              <a:spLocks/>
            </p:cNvSpPr>
            <p:nvPr/>
          </p:nvSpPr>
          <p:spPr bwMode="auto">
            <a:xfrm>
              <a:off x="5418202" y="2482622"/>
              <a:ext cx="409485" cy="484454"/>
            </a:xfrm>
            <a:custGeom>
              <a:avLst/>
              <a:gdLst>
                <a:gd name="T0" fmla="*/ 7 w 305"/>
                <a:gd name="T1" fmla="*/ 361 h 361"/>
                <a:gd name="T2" fmla="*/ 305 w 305"/>
                <a:gd name="T3" fmla="*/ 35 h 361"/>
                <a:gd name="T4" fmla="*/ 268 w 305"/>
                <a:gd name="T5" fmla="*/ 31 h 361"/>
                <a:gd name="T6" fmla="*/ 0 w 305"/>
                <a:gd name="T7" fmla="*/ 326 h 361"/>
                <a:gd name="T8" fmla="*/ 7 w 305"/>
                <a:gd name="T9" fmla="*/ 361 h 361"/>
              </a:gdLst>
              <a:ahLst/>
              <a:cxnLst>
                <a:cxn ang="0">
                  <a:pos x="T0" y="T1"/>
                </a:cxn>
                <a:cxn ang="0">
                  <a:pos x="T2" y="T3"/>
                </a:cxn>
                <a:cxn ang="0">
                  <a:pos x="T4" y="T5"/>
                </a:cxn>
                <a:cxn ang="0">
                  <a:pos x="T6" y="T7"/>
                </a:cxn>
                <a:cxn ang="0">
                  <a:pos x="T8" y="T9"/>
                </a:cxn>
              </a:cxnLst>
              <a:rect l="0" t="0" r="r" b="b"/>
              <a:pathLst>
                <a:path w="305" h="361">
                  <a:moveTo>
                    <a:pt x="7" y="361"/>
                  </a:moveTo>
                  <a:cubicBezTo>
                    <a:pt x="7" y="361"/>
                    <a:pt x="286" y="336"/>
                    <a:pt x="305" y="35"/>
                  </a:cubicBezTo>
                  <a:cubicBezTo>
                    <a:pt x="305" y="35"/>
                    <a:pt x="294" y="0"/>
                    <a:pt x="268" y="31"/>
                  </a:cubicBezTo>
                  <a:cubicBezTo>
                    <a:pt x="268" y="31"/>
                    <a:pt x="268" y="291"/>
                    <a:pt x="0" y="326"/>
                  </a:cubicBezTo>
                  <a:lnTo>
                    <a:pt x="7" y="361"/>
                  </a:lnTo>
                  <a:close/>
                </a:path>
              </a:pathLst>
            </a:custGeom>
            <a:solidFill>
              <a:srgbClr val="00A0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82"/>
            <p:cNvSpPr>
              <a:spLocks/>
            </p:cNvSpPr>
            <p:nvPr/>
          </p:nvSpPr>
          <p:spPr bwMode="auto">
            <a:xfrm>
              <a:off x="5222261" y="2908010"/>
              <a:ext cx="74968" cy="47139"/>
            </a:xfrm>
            <a:custGeom>
              <a:avLst/>
              <a:gdLst>
                <a:gd name="T0" fmla="*/ 56 w 56"/>
                <a:gd name="T1" fmla="*/ 22 h 35"/>
                <a:gd name="T2" fmla="*/ 42 w 56"/>
                <a:gd name="T3" fmla="*/ 35 h 35"/>
                <a:gd name="T4" fmla="*/ 14 w 56"/>
                <a:gd name="T5" fmla="*/ 35 h 35"/>
                <a:gd name="T6" fmla="*/ 0 w 56"/>
                <a:gd name="T7" fmla="*/ 22 h 35"/>
                <a:gd name="T8" fmla="*/ 0 w 56"/>
                <a:gd name="T9" fmla="*/ 13 h 35"/>
                <a:gd name="T10" fmla="*/ 14 w 56"/>
                <a:gd name="T11" fmla="*/ 0 h 35"/>
                <a:gd name="T12" fmla="*/ 42 w 56"/>
                <a:gd name="T13" fmla="*/ 0 h 35"/>
                <a:gd name="T14" fmla="*/ 56 w 56"/>
                <a:gd name="T15" fmla="*/ 13 h 35"/>
                <a:gd name="T16" fmla="*/ 56 w 56"/>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5">
                  <a:moveTo>
                    <a:pt x="56" y="22"/>
                  </a:moveTo>
                  <a:cubicBezTo>
                    <a:pt x="56" y="29"/>
                    <a:pt x="50" y="35"/>
                    <a:pt x="42" y="35"/>
                  </a:cubicBezTo>
                  <a:cubicBezTo>
                    <a:pt x="14" y="35"/>
                    <a:pt x="14" y="35"/>
                    <a:pt x="14" y="35"/>
                  </a:cubicBezTo>
                  <a:cubicBezTo>
                    <a:pt x="6" y="35"/>
                    <a:pt x="0" y="29"/>
                    <a:pt x="0" y="22"/>
                  </a:cubicBezTo>
                  <a:cubicBezTo>
                    <a:pt x="0" y="13"/>
                    <a:pt x="0" y="13"/>
                    <a:pt x="0" y="13"/>
                  </a:cubicBezTo>
                  <a:cubicBezTo>
                    <a:pt x="0" y="6"/>
                    <a:pt x="6" y="0"/>
                    <a:pt x="14" y="0"/>
                  </a:cubicBezTo>
                  <a:cubicBezTo>
                    <a:pt x="42" y="0"/>
                    <a:pt x="42" y="0"/>
                    <a:pt x="42" y="0"/>
                  </a:cubicBezTo>
                  <a:cubicBezTo>
                    <a:pt x="50" y="0"/>
                    <a:pt x="56" y="6"/>
                    <a:pt x="56" y="13"/>
                  </a:cubicBezTo>
                  <a:lnTo>
                    <a:pt x="56" y="22"/>
                  </a:lnTo>
                  <a:close/>
                </a:path>
              </a:pathLst>
            </a:custGeom>
            <a:solidFill>
              <a:srgbClr val="FEFC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83"/>
            <p:cNvSpPr>
              <a:spLocks/>
            </p:cNvSpPr>
            <p:nvPr/>
          </p:nvSpPr>
          <p:spPr bwMode="auto">
            <a:xfrm>
              <a:off x="5216582" y="2955150"/>
              <a:ext cx="83488" cy="181173"/>
            </a:xfrm>
            <a:custGeom>
              <a:avLst/>
              <a:gdLst>
                <a:gd name="T0" fmla="*/ 48 w 147"/>
                <a:gd name="T1" fmla="*/ 0 h 319"/>
                <a:gd name="T2" fmla="*/ 0 w 147"/>
                <a:gd name="T3" fmla="*/ 234 h 319"/>
                <a:gd name="T4" fmla="*/ 76 w 147"/>
                <a:gd name="T5" fmla="*/ 319 h 319"/>
                <a:gd name="T6" fmla="*/ 147 w 147"/>
                <a:gd name="T7" fmla="*/ 234 h 319"/>
                <a:gd name="T8" fmla="*/ 102 w 147"/>
                <a:gd name="T9" fmla="*/ 0 h 319"/>
                <a:gd name="T10" fmla="*/ 48 w 147"/>
                <a:gd name="T11" fmla="*/ 0 h 319"/>
              </a:gdLst>
              <a:ahLst/>
              <a:cxnLst>
                <a:cxn ang="0">
                  <a:pos x="T0" y="T1"/>
                </a:cxn>
                <a:cxn ang="0">
                  <a:pos x="T2" y="T3"/>
                </a:cxn>
                <a:cxn ang="0">
                  <a:pos x="T4" y="T5"/>
                </a:cxn>
                <a:cxn ang="0">
                  <a:pos x="T6" y="T7"/>
                </a:cxn>
                <a:cxn ang="0">
                  <a:pos x="T8" y="T9"/>
                </a:cxn>
                <a:cxn ang="0">
                  <a:pos x="T10" y="T11"/>
                </a:cxn>
              </a:cxnLst>
              <a:rect l="0" t="0" r="r" b="b"/>
              <a:pathLst>
                <a:path w="147" h="319">
                  <a:moveTo>
                    <a:pt x="48" y="0"/>
                  </a:moveTo>
                  <a:lnTo>
                    <a:pt x="0" y="234"/>
                  </a:lnTo>
                  <a:lnTo>
                    <a:pt x="76" y="319"/>
                  </a:lnTo>
                  <a:lnTo>
                    <a:pt x="147" y="234"/>
                  </a:lnTo>
                  <a:lnTo>
                    <a:pt x="102" y="0"/>
                  </a:lnTo>
                  <a:lnTo>
                    <a:pt x="48" y="0"/>
                  </a:lnTo>
                  <a:close/>
                </a:path>
              </a:pathLst>
            </a:custGeom>
            <a:solidFill>
              <a:srgbClr val="FEFC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Oval 84"/>
            <p:cNvSpPr>
              <a:spLocks noChangeArrowheads="1"/>
            </p:cNvSpPr>
            <p:nvPr/>
          </p:nvSpPr>
          <p:spPr bwMode="auto">
            <a:xfrm>
              <a:off x="5380717" y="2397999"/>
              <a:ext cx="77808" cy="77808"/>
            </a:xfrm>
            <a:prstGeom prst="ellipse">
              <a:avLst/>
            </a:prstGeom>
            <a:solidFill>
              <a:srgbClr val="FEFC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Oval 85"/>
            <p:cNvSpPr>
              <a:spLocks noChangeArrowheads="1"/>
            </p:cNvSpPr>
            <p:nvPr/>
          </p:nvSpPr>
          <p:spPr bwMode="auto">
            <a:xfrm>
              <a:off x="5055855" y="2397999"/>
              <a:ext cx="77808" cy="77808"/>
            </a:xfrm>
            <a:prstGeom prst="ellipse">
              <a:avLst/>
            </a:prstGeom>
            <a:solidFill>
              <a:srgbClr val="FEFC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86"/>
            <p:cNvSpPr>
              <a:spLocks/>
            </p:cNvSpPr>
            <p:nvPr/>
          </p:nvSpPr>
          <p:spPr bwMode="auto">
            <a:xfrm>
              <a:off x="5161492" y="2682538"/>
              <a:ext cx="181741" cy="83488"/>
            </a:xfrm>
            <a:custGeom>
              <a:avLst/>
              <a:gdLst>
                <a:gd name="T0" fmla="*/ 0 w 135"/>
                <a:gd name="T1" fmla="*/ 0 h 62"/>
                <a:gd name="T2" fmla="*/ 68 w 135"/>
                <a:gd name="T3" fmla="*/ 62 h 62"/>
                <a:gd name="T4" fmla="*/ 135 w 135"/>
                <a:gd name="T5" fmla="*/ 0 h 62"/>
                <a:gd name="T6" fmla="*/ 0 w 135"/>
                <a:gd name="T7" fmla="*/ 0 h 62"/>
              </a:gdLst>
              <a:ahLst/>
              <a:cxnLst>
                <a:cxn ang="0">
                  <a:pos x="T0" y="T1"/>
                </a:cxn>
                <a:cxn ang="0">
                  <a:pos x="T2" y="T3"/>
                </a:cxn>
                <a:cxn ang="0">
                  <a:pos x="T4" y="T5"/>
                </a:cxn>
                <a:cxn ang="0">
                  <a:pos x="T6" y="T7"/>
                </a:cxn>
              </a:cxnLst>
              <a:rect l="0" t="0" r="r" b="b"/>
              <a:pathLst>
                <a:path w="135" h="62">
                  <a:moveTo>
                    <a:pt x="0" y="0"/>
                  </a:moveTo>
                  <a:cubicBezTo>
                    <a:pt x="3" y="34"/>
                    <a:pt x="32" y="62"/>
                    <a:pt x="68" y="62"/>
                  </a:cubicBezTo>
                  <a:cubicBezTo>
                    <a:pt x="103" y="62"/>
                    <a:pt x="132" y="34"/>
                    <a:pt x="135" y="0"/>
                  </a:cubicBezTo>
                  <a:lnTo>
                    <a:pt x="0" y="0"/>
                  </a:lnTo>
                  <a:close/>
                </a:path>
              </a:pathLst>
            </a:custGeom>
            <a:solidFill>
              <a:srgbClr val="FEFC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Oval 87"/>
            <p:cNvSpPr>
              <a:spLocks noChangeArrowheads="1"/>
            </p:cNvSpPr>
            <p:nvPr/>
          </p:nvSpPr>
          <p:spPr bwMode="auto">
            <a:xfrm>
              <a:off x="4997925" y="2546429"/>
              <a:ext cx="93710" cy="17606"/>
            </a:xfrm>
            <a:prstGeom prst="ellipse">
              <a:avLst/>
            </a:prstGeom>
            <a:solidFill>
              <a:srgbClr val="F4D4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Oval 88"/>
            <p:cNvSpPr>
              <a:spLocks noChangeArrowheads="1"/>
            </p:cNvSpPr>
            <p:nvPr/>
          </p:nvSpPr>
          <p:spPr bwMode="auto">
            <a:xfrm>
              <a:off x="5458526" y="2627447"/>
              <a:ext cx="92574" cy="17606"/>
            </a:xfrm>
            <a:prstGeom prst="ellipse">
              <a:avLst/>
            </a:prstGeom>
            <a:solidFill>
              <a:srgbClr val="F4D4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Rectangle 120"/>
            <p:cNvSpPr>
              <a:spLocks noChangeArrowheads="1"/>
            </p:cNvSpPr>
            <p:nvPr/>
          </p:nvSpPr>
          <p:spPr bwMode="auto">
            <a:xfrm>
              <a:off x="4967256" y="5317786"/>
              <a:ext cx="292490" cy="1540214"/>
            </a:xfrm>
            <a:prstGeom prst="rect">
              <a:avLst/>
            </a:prstGeom>
            <a:solidFill>
              <a:srgbClr val="6C6B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 name="组合 46"/>
          <p:cNvGrpSpPr/>
          <p:nvPr/>
        </p:nvGrpSpPr>
        <p:grpSpPr>
          <a:xfrm>
            <a:off x="10173158" y="1517602"/>
            <a:ext cx="1370729" cy="1253400"/>
            <a:chOff x="5687309" y="588129"/>
            <a:chExt cx="1028047" cy="940050"/>
          </a:xfrm>
        </p:grpSpPr>
        <p:sp>
          <p:nvSpPr>
            <p:cNvPr id="42" name="Freeform 883"/>
            <p:cNvSpPr>
              <a:spLocks noEditPoints="1"/>
            </p:cNvSpPr>
            <p:nvPr/>
          </p:nvSpPr>
          <p:spPr bwMode="auto">
            <a:xfrm>
              <a:off x="5687309" y="610129"/>
              <a:ext cx="1028047" cy="918050"/>
            </a:xfrm>
            <a:custGeom>
              <a:avLst/>
              <a:gdLst>
                <a:gd name="T0" fmla="*/ 406 w 514"/>
                <a:gd name="T1" fmla="*/ 143 h 459"/>
                <a:gd name="T2" fmla="*/ 386 w 514"/>
                <a:gd name="T3" fmla="*/ 7 h 459"/>
                <a:gd name="T4" fmla="*/ 257 w 514"/>
                <a:gd name="T5" fmla="*/ 57 h 459"/>
                <a:gd name="T6" fmla="*/ 129 w 514"/>
                <a:gd name="T7" fmla="*/ 7 h 459"/>
                <a:gd name="T8" fmla="*/ 0 w 514"/>
                <a:gd name="T9" fmla="*/ 229 h 459"/>
                <a:gd name="T10" fmla="*/ 129 w 514"/>
                <a:gd name="T11" fmla="*/ 452 h 459"/>
                <a:gd name="T12" fmla="*/ 257 w 514"/>
                <a:gd name="T13" fmla="*/ 401 h 459"/>
                <a:gd name="T14" fmla="*/ 386 w 514"/>
                <a:gd name="T15" fmla="*/ 452 h 459"/>
                <a:gd name="T16" fmla="*/ 514 w 514"/>
                <a:gd name="T17" fmla="*/ 229 h 459"/>
                <a:gd name="T18" fmla="*/ 400 w 514"/>
                <a:gd name="T19" fmla="*/ 110 h 459"/>
                <a:gd name="T20" fmla="*/ 316 w 514"/>
                <a:gd name="T21" fmla="*/ 127 h 459"/>
                <a:gd name="T22" fmla="*/ 360 w 514"/>
                <a:gd name="T23" fmla="*/ 13 h 459"/>
                <a:gd name="T24" fmla="*/ 337 w 514"/>
                <a:gd name="T25" fmla="*/ 275 h 459"/>
                <a:gd name="T26" fmla="*/ 257 w 514"/>
                <a:gd name="T27" fmla="*/ 322 h 459"/>
                <a:gd name="T28" fmla="*/ 177 w 514"/>
                <a:gd name="T29" fmla="*/ 275 h 459"/>
                <a:gd name="T30" fmla="*/ 177 w 514"/>
                <a:gd name="T31" fmla="*/ 183 h 459"/>
                <a:gd name="T32" fmla="*/ 257 w 514"/>
                <a:gd name="T33" fmla="*/ 137 h 459"/>
                <a:gd name="T34" fmla="*/ 337 w 514"/>
                <a:gd name="T35" fmla="*/ 183 h 459"/>
                <a:gd name="T36" fmla="*/ 337 w 514"/>
                <a:gd name="T37" fmla="*/ 275 h 459"/>
                <a:gd name="T38" fmla="*/ 390 w 514"/>
                <a:gd name="T39" fmla="*/ 306 h 459"/>
                <a:gd name="T40" fmla="*/ 348 w 514"/>
                <a:gd name="T41" fmla="*/ 282 h 459"/>
                <a:gd name="T42" fmla="*/ 257 w 514"/>
                <a:gd name="T43" fmla="*/ 383 h 459"/>
                <a:gd name="T44" fmla="*/ 257 w 514"/>
                <a:gd name="T45" fmla="*/ 334 h 459"/>
                <a:gd name="T46" fmla="*/ 257 w 514"/>
                <a:gd name="T47" fmla="*/ 383 h 459"/>
                <a:gd name="T48" fmla="*/ 124 w 514"/>
                <a:gd name="T49" fmla="*/ 306 h 459"/>
                <a:gd name="T50" fmla="*/ 166 w 514"/>
                <a:gd name="T51" fmla="*/ 282 h 459"/>
                <a:gd name="T52" fmla="*/ 146 w 514"/>
                <a:gd name="T53" fmla="*/ 214 h 459"/>
                <a:gd name="T54" fmla="*/ 188 w 514"/>
                <a:gd name="T55" fmla="*/ 141 h 459"/>
                <a:gd name="T56" fmla="*/ 146 w 514"/>
                <a:gd name="T57" fmla="*/ 214 h 459"/>
                <a:gd name="T58" fmla="*/ 299 w 514"/>
                <a:gd name="T59" fmla="*/ 126 h 459"/>
                <a:gd name="T60" fmla="*/ 215 w 514"/>
                <a:gd name="T61" fmla="*/ 126 h 459"/>
                <a:gd name="T62" fmla="*/ 348 w 514"/>
                <a:gd name="T63" fmla="*/ 177 h 459"/>
                <a:gd name="T64" fmla="*/ 390 w 514"/>
                <a:gd name="T65" fmla="*/ 153 h 459"/>
                <a:gd name="T66" fmla="*/ 348 w 514"/>
                <a:gd name="T67" fmla="*/ 177 h 459"/>
                <a:gd name="T68" fmla="*/ 154 w 514"/>
                <a:gd name="T69" fmla="*/ 13 h 459"/>
                <a:gd name="T70" fmla="*/ 198 w 514"/>
                <a:gd name="T71" fmla="*/ 127 h 459"/>
                <a:gd name="T72" fmla="*/ 135 w 514"/>
                <a:gd name="T73" fmla="*/ 18 h 459"/>
                <a:gd name="T74" fmla="*/ 111 w 514"/>
                <a:gd name="T75" fmla="*/ 156 h 459"/>
                <a:gd name="T76" fmla="*/ 111 w 514"/>
                <a:gd name="T77" fmla="*/ 303 h 459"/>
                <a:gd name="T78" fmla="*/ 135 w 514"/>
                <a:gd name="T79" fmla="*/ 441 h 459"/>
                <a:gd name="T80" fmla="*/ 198 w 514"/>
                <a:gd name="T81" fmla="*/ 332 h 459"/>
                <a:gd name="T82" fmla="*/ 154 w 514"/>
                <a:gd name="T83" fmla="*/ 446 h 459"/>
                <a:gd name="T84" fmla="*/ 379 w 514"/>
                <a:gd name="T85" fmla="*/ 441 h 459"/>
                <a:gd name="T86" fmla="*/ 266 w 514"/>
                <a:gd name="T87" fmla="*/ 392 h 459"/>
                <a:gd name="T88" fmla="*/ 394 w 514"/>
                <a:gd name="T89" fmla="*/ 319 h 459"/>
                <a:gd name="T90" fmla="*/ 403 w 514"/>
                <a:gd name="T91" fmla="*/ 303 h 459"/>
                <a:gd name="T92" fmla="*/ 403 w 514"/>
                <a:gd name="T93" fmla="*/ 156 h 459"/>
                <a:gd name="T94" fmla="*/ 403 w 514"/>
                <a:gd name="T95" fmla="*/ 30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4" h="459">
                  <a:moveTo>
                    <a:pt x="514" y="229"/>
                  </a:moveTo>
                  <a:cubicBezTo>
                    <a:pt x="514" y="193"/>
                    <a:pt x="472" y="162"/>
                    <a:pt x="406" y="143"/>
                  </a:cubicBezTo>
                  <a:cubicBezTo>
                    <a:pt x="409" y="132"/>
                    <a:pt x="411" y="122"/>
                    <a:pt x="413" y="112"/>
                  </a:cubicBezTo>
                  <a:cubicBezTo>
                    <a:pt x="421" y="58"/>
                    <a:pt x="411" y="21"/>
                    <a:pt x="386" y="7"/>
                  </a:cubicBezTo>
                  <a:cubicBezTo>
                    <a:pt x="378" y="2"/>
                    <a:pt x="370" y="0"/>
                    <a:pt x="360" y="0"/>
                  </a:cubicBezTo>
                  <a:cubicBezTo>
                    <a:pt x="331" y="0"/>
                    <a:pt x="294" y="21"/>
                    <a:pt x="257" y="57"/>
                  </a:cubicBezTo>
                  <a:cubicBezTo>
                    <a:pt x="220" y="21"/>
                    <a:pt x="183" y="0"/>
                    <a:pt x="154" y="0"/>
                  </a:cubicBezTo>
                  <a:cubicBezTo>
                    <a:pt x="144" y="0"/>
                    <a:pt x="136" y="2"/>
                    <a:pt x="129" y="7"/>
                  </a:cubicBezTo>
                  <a:cubicBezTo>
                    <a:pt x="97" y="25"/>
                    <a:pt x="92" y="77"/>
                    <a:pt x="108" y="143"/>
                  </a:cubicBezTo>
                  <a:cubicBezTo>
                    <a:pt x="42" y="162"/>
                    <a:pt x="0" y="193"/>
                    <a:pt x="0" y="229"/>
                  </a:cubicBezTo>
                  <a:cubicBezTo>
                    <a:pt x="0" y="265"/>
                    <a:pt x="42" y="297"/>
                    <a:pt x="108" y="316"/>
                  </a:cubicBezTo>
                  <a:cubicBezTo>
                    <a:pt x="92" y="382"/>
                    <a:pt x="97" y="434"/>
                    <a:pt x="129" y="452"/>
                  </a:cubicBezTo>
                  <a:cubicBezTo>
                    <a:pt x="136" y="456"/>
                    <a:pt x="144" y="459"/>
                    <a:pt x="154" y="459"/>
                  </a:cubicBezTo>
                  <a:cubicBezTo>
                    <a:pt x="183" y="459"/>
                    <a:pt x="220" y="437"/>
                    <a:pt x="257" y="401"/>
                  </a:cubicBezTo>
                  <a:cubicBezTo>
                    <a:pt x="294" y="437"/>
                    <a:pt x="331" y="459"/>
                    <a:pt x="360" y="459"/>
                  </a:cubicBezTo>
                  <a:cubicBezTo>
                    <a:pt x="370" y="459"/>
                    <a:pt x="378" y="456"/>
                    <a:pt x="386" y="452"/>
                  </a:cubicBezTo>
                  <a:cubicBezTo>
                    <a:pt x="417" y="434"/>
                    <a:pt x="423" y="382"/>
                    <a:pt x="406" y="316"/>
                  </a:cubicBezTo>
                  <a:cubicBezTo>
                    <a:pt x="472" y="297"/>
                    <a:pt x="514" y="265"/>
                    <a:pt x="514" y="229"/>
                  </a:cubicBezTo>
                  <a:close/>
                  <a:moveTo>
                    <a:pt x="379" y="18"/>
                  </a:moveTo>
                  <a:cubicBezTo>
                    <a:pt x="399" y="29"/>
                    <a:pt x="407" y="63"/>
                    <a:pt x="400" y="110"/>
                  </a:cubicBezTo>
                  <a:cubicBezTo>
                    <a:pt x="398" y="119"/>
                    <a:pt x="396" y="130"/>
                    <a:pt x="394" y="140"/>
                  </a:cubicBezTo>
                  <a:cubicBezTo>
                    <a:pt x="370" y="134"/>
                    <a:pt x="344" y="130"/>
                    <a:pt x="316" y="127"/>
                  </a:cubicBezTo>
                  <a:cubicBezTo>
                    <a:pt x="300" y="104"/>
                    <a:pt x="283" y="84"/>
                    <a:pt x="266" y="66"/>
                  </a:cubicBezTo>
                  <a:cubicBezTo>
                    <a:pt x="301" y="33"/>
                    <a:pt x="334" y="13"/>
                    <a:pt x="360" y="13"/>
                  </a:cubicBezTo>
                  <a:cubicBezTo>
                    <a:pt x="368" y="13"/>
                    <a:pt x="374" y="15"/>
                    <a:pt x="379" y="18"/>
                  </a:cubicBezTo>
                  <a:close/>
                  <a:moveTo>
                    <a:pt x="337" y="275"/>
                  </a:moveTo>
                  <a:cubicBezTo>
                    <a:pt x="328" y="291"/>
                    <a:pt x="319" y="306"/>
                    <a:pt x="309" y="319"/>
                  </a:cubicBezTo>
                  <a:cubicBezTo>
                    <a:pt x="292" y="321"/>
                    <a:pt x="275" y="322"/>
                    <a:pt x="257" y="322"/>
                  </a:cubicBezTo>
                  <a:cubicBezTo>
                    <a:pt x="239" y="322"/>
                    <a:pt x="222" y="321"/>
                    <a:pt x="205" y="319"/>
                  </a:cubicBezTo>
                  <a:cubicBezTo>
                    <a:pt x="196" y="306"/>
                    <a:pt x="186" y="291"/>
                    <a:pt x="177" y="275"/>
                  </a:cubicBezTo>
                  <a:cubicBezTo>
                    <a:pt x="168" y="260"/>
                    <a:pt x="160" y="245"/>
                    <a:pt x="153" y="229"/>
                  </a:cubicBezTo>
                  <a:cubicBezTo>
                    <a:pt x="160" y="214"/>
                    <a:pt x="168" y="199"/>
                    <a:pt x="177" y="183"/>
                  </a:cubicBezTo>
                  <a:cubicBezTo>
                    <a:pt x="186" y="168"/>
                    <a:pt x="196" y="153"/>
                    <a:pt x="205" y="139"/>
                  </a:cubicBezTo>
                  <a:cubicBezTo>
                    <a:pt x="222" y="138"/>
                    <a:pt x="239" y="137"/>
                    <a:pt x="257" y="137"/>
                  </a:cubicBezTo>
                  <a:cubicBezTo>
                    <a:pt x="275" y="137"/>
                    <a:pt x="292" y="138"/>
                    <a:pt x="309" y="139"/>
                  </a:cubicBezTo>
                  <a:cubicBezTo>
                    <a:pt x="319" y="153"/>
                    <a:pt x="328" y="168"/>
                    <a:pt x="337" y="183"/>
                  </a:cubicBezTo>
                  <a:cubicBezTo>
                    <a:pt x="346" y="199"/>
                    <a:pt x="354" y="214"/>
                    <a:pt x="361" y="229"/>
                  </a:cubicBezTo>
                  <a:cubicBezTo>
                    <a:pt x="354" y="245"/>
                    <a:pt x="346" y="260"/>
                    <a:pt x="337" y="275"/>
                  </a:cubicBezTo>
                  <a:close/>
                  <a:moveTo>
                    <a:pt x="368" y="245"/>
                  </a:moveTo>
                  <a:cubicBezTo>
                    <a:pt x="377" y="266"/>
                    <a:pt x="385" y="287"/>
                    <a:pt x="390" y="306"/>
                  </a:cubicBezTo>
                  <a:cubicBezTo>
                    <a:pt x="371" y="311"/>
                    <a:pt x="349" y="315"/>
                    <a:pt x="326" y="318"/>
                  </a:cubicBezTo>
                  <a:cubicBezTo>
                    <a:pt x="334" y="306"/>
                    <a:pt x="341" y="294"/>
                    <a:pt x="348" y="282"/>
                  </a:cubicBezTo>
                  <a:cubicBezTo>
                    <a:pt x="355" y="270"/>
                    <a:pt x="362" y="257"/>
                    <a:pt x="368" y="245"/>
                  </a:cubicBezTo>
                  <a:close/>
                  <a:moveTo>
                    <a:pt x="257" y="383"/>
                  </a:moveTo>
                  <a:cubicBezTo>
                    <a:pt x="243" y="369"/>
                    <a:pt x="229" y="352"/>
                    <a:pt x="215" y="333"/>
                  </a:cubicBezTo>
                  <a:cubicBezTo>
                    <a:pt x="229" y="334"/>
                    <a:pt x="243" y="334"/>
                    <a:pt x="257" y="334"/>
                  </a:cubicBezTo>
                  <a:cubicBezTo>
                    <a:pt x="272" y="334"/>
                    <a:pt x="286" y="334"/>
                    <a:pt x="299" y="333"/>
                  </a:cubicBezTo>
                  <a:cubicBezTo>
                    <a:pt x="286" y="352"/>
                    <a:pt x="271" y="369"/>
                    <a:pt x="257" y="383"/>
                  </a:cubicBezTo>
                  <a:close/>
                  <a:moveTo>
                    <a:pt x="188" y="318"/>
                  </a:moveTo>
                  <a:cubicBezTo>
                    <a:pt x="165" y="315"/>
                    <a:pt x="144" y="311"/>
                    <a:pt x="124" y="306"/>
                  </a:cubicBezTo>
                  <a:cubicBezTo>
                    <a:pt x="130" y="287"/>
                    <a:pt x="137" y="266"/>
                    <a:pt x="146" y="245"/>
                  </a:cubicBezTo>
                  <a:cubicBezTo>
                    <a:pt x="152" y="257"/>
                    <a:pt x="159" y="269"/>
                    <a:pt x="166" y="282"/>
                  </a:cubicBezTo>
                  <a:cubicBezTo>
                    <a:pt x="173" y="294"/>
                    <a:pt x="181" y="306"/>
                    <a:pt x="188" y="318"/>
                  </a:cubicBezTo>
                  <a:close/>
                  <a:moveTo>
                    <a:pt x="146" y="214"/>
                  </a:moveTo>
                  <a:cubicBezTo>
                    <a:pt x="137" y="193"/>
                    <a:pt x="130" y="172"/>
                    <a:pt x="124" y="152"/>
                  </a:cubicBezTo>
                  <a:cubicBezTo>
                    <a:pt x="144" y="148"/>
                    <a:pt x="165" y="144"/>
                    <a:pt x="188" y="141"/>
                  </a:cubicBezTo>
                  <a:cubicBezTo>
                    <a:pt x="181" y="152"/>
                    <a:pt x="173" y="164"/>
                    <a:pt x="166" y="177"/>
                  </a:cubicBezTo>
                  <a:cubicBezTo>
                    <a:pt x="159" y="189"/>
                    <a:pt x="152" y="202"/>
                    <a:pt x="146" y="214"/>
                  </a:cubicBezTo>
                  <a:close/>
                  <a:moveTo>
                    <a:pt x="257" y="76"/>
                  </a:moveTo>
                  <a:cubicBezTo>
                    <a:pt x="271" y="90"/>
                    <a:pt x="286" y="107"/>
                    <a:pt x="299" y="126"/>
                  </a:cubicBezTo>
                  <a:cubicBezTo>
                    <a:pt x="286" y="125"/>
                    <a:pt x="272" y="124"/>
                    <a:pt x="257" y="124"/>
                  </a:cubicBezTo>
                  <a:cubicBezTo>
                    <a:pt x="243" y="124"/>
                    <a:pt x="229" y="125"/>
                    <a:pt x="215" y="126"/>
                  </a:cubicBezTo>
                  <a:cubicBezTo>
                    <a:pt x="229" y="107"/>
                    <a:pt x="243" y="90"/>
                    <a:pt x="257" y="76"/>
                  </a:cubicBezTo>
                  <a:close/>
                  <a:moveTo>
                    <a:pt x="348" y="177"/>
                  </a:moveTo>
                  <a:cubicBezTo>
                    <a:pt x="341" y="164"/>
                    <a:pt x="334" y="152"/>
                    <a:pt x="326" y="141"/>
                  </a:cubicBezTo>
                  <a:cubicBezTo>
                    <a:pt x="349" y="144"/>
                    <a:pt x="371" y="148"/>
                    <a:pt x="390" y="153"/>
                  </a:cubicBezTo>
                  <a:cubicBezTo>
                    <a:pt x="385" y="172"/>
                    <a:pt x="377" y="193"/>
                    <a:pt x="368" y="214"/>
                  </a:cubicBezTo>
                  <a:cubicBezTo>
                    <a:pt x="362" y="202"/>
                    <a:pt x="355" y="189"/>
                    <a:pt x="348" y="177"/>
                  </a:cubicBezTo>
                  <a:close/>
                  <a:moveTo>
                    <a:pt x="135" y="18"/>
                  </a:moveTo>
                  <a:cubicBezTo>
                    <a:pt x="140" y="15"/>
                    <a:pt x="147" y="13"/>
                    <a:pt x="154" y="13"/>
                  </a:cubicBezTo>
                  <a:cubicBezTo>
                    <a:pt x="180" y="13"/>
                    <a:pt x="214" y="33"/>
                    <a:pt x="248" y="66"/>
                  </a:cubicBezTo>
                  <a:cubicBezTo>
                    <a:pt x="231" y="84"/>
                    <a:pt x="214" y="104"/>
                    <a:pt x="198" y="127"/>
                  </a:cubicBezTo>
                  <a:cubicBezTo>
                    <a:pt x="170" y="130"/>
                    <a:pt x="144" y="134"/>
                    <a:pt x="121" y="140"/>
                  </a:cubicBezTo>
                  <a:cubicBezTo>
                    <a:pt x="106" y="80"/>
                    <a:pt x="109" y="33"/>
                    <a:pt x="135" y="18"/>
                  </a:cubicBezTo>
                  <a:close/>
                  <a:moveTo>
                    <a:pt x="13" y="229"/>
                  </a:moveTo>
                  <a:cubicBezTo>
                    <a:pt x="13" y="200"/>
                    <a:pt x="52" y="173"/>
                    <a:pt x="111" y="156"/>
                  </a:cubicBezTo>
                  <a:cubicBezTo>
                    <a:pt x="118" y="179"/>
                    <a:pt x="127" y="204"/>
                    <a:pt x="139" y="229"/>
                  </a:cubicBezTo>
                  <a:cubicBezTo>
                    <a:pt x="127" y="255"/>
                    <a:pt x="118" y="280"/>
                    <a:pt x="111" y="303"/>
                  </a:cubicBezTo>
                  <a:cubicBezTo>
                    <a:pt x="52" y="286"/>
                    <a:pt x="13" y="259"/>
                    <a:pt x="13" y="229"/>
                  </a:cubicBezTo>
                  <a:close/>
                  <a:moveTo>
                    <a:pt x="135" y="441"/>
                  </a:moveTo>
                  <a:cubicBezTo>
                    <a:pt x="109" y="426"/>
                    <a:pt x="106" y="379"/>
                    <a:pt x="121" y="319"/>
                  </a:cubicBezTo>
                  <a:cubicBezTo>
                    <a:pt x="144" y="325"/>
                    <a:pt x="170" y="329"/>
                    <a:pt x="198" y="332"/>
                  </a:cubicBezTo>
                  <a:cubicBezTo>
                    <a:pt x="214" y="354"/>
                    <a:pt x="231" y="375"/>
                    <a:pt x="248" y="392"/>
                  </a:cubicBezTo>
                  <a:cubicBezTo>
                    <a:pt x="214" y="426"/>
                    <a:pt x="180" y="446"/>
                    <a:pt x="154" y="446"/>
                  </a:cubicBezTo>
                  <a:cubicBezTo>
                    <a:pt x="147" y="446"/>
                    <a:pt x="140" y="444"/>
                    <a:pt x="135" y="441"/>
                  </a:cubicBezTo>
                  <a:close/>
                  <a:moveTo>
                    <a:pt x="379" y="441"/>
                  </a:moveTo>
                  <a:cubicBezTo>
                    <a:pt x="374" y="444"/>
                    <a:pt x="368" y="446"/>
                    <a:pt x="360" y="446"/>
                  </a:cubicBezTo>
                  <a:cubicBezTo>
                    <a:pt x="334" y="446"/>
                    <a:pt x="301" y="426"/>
                    <a:pt x="266" y="392"/>
                  </a:cubicBezTo>
                  <a:cubicBezTo>
                    <a:pt x="283" y="375"/>
                    <a:pt x="300" y="354"/>
                    <a:pt x="316" y="332"/>
                  </a:cubicBezTo>
                  <a:cubicBezTo>
                    <a:pt x="344" y="329"/>
                    <a:pt x="370" y="325"/>
                    <a:pt x="394" y="319"/>
                  </a:cubicBezTo>
                  <a:cubicBezTo>
                    <a:pt x="409" y="379"/>
                    <a:pt x="405" y="426"/>
                    <a:pt x="379" y="441"/>
                  </a:cubicBezTo>
                  <a:close/>
                  <a:moveTo>
                    <a:pt x="403" y="303"/>
                  </a:moveTo>
                  <a:cubicBezTo>
                    <a:pt x="396" y="280"/>
                    <a:pt x="387" y="255"/>
                    <a:pt x="375" y="229"/>
                  </a:cubicBezTo>
                  <a:cubicBezTo>
                    <a:pt x="387" y="204"/>
                    <a:pt x="396" y="179"/>
                    <a:pt x="403" y="156"/>
                  </a:cubicBezTo>
                  <a:cubicBezTo>
                    <a:pt x="462" y="173"/>
                    <a:pt x="502" y="200"/>
                    <a:pt x="502" y="229"/>
                  </a:cubicBezTo>
                  <a:cubicBezTo>
                    <a:pt x="502" y="259"/>
                    <a:pt x="462" y="286"/>
                    <a:pt x="403" y="303"/>
                  </a:cubicBezTo>
                  <a:close/>
                </a:path>
              </a:pathLst>
            </a:custGeom>
            <a:solidFill>
              <a:srgbClr val="5562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Oval 884"/>
            <p:cNvSpPr>
              <a:spLocks noChangeArrowheads="1"/>
            </p:cNvSpPr>
            <p:nvPr/>
          </p:nvSpPr>
          <p:spPr bwMode="auto">
            <a:xfrm>
              <a:off x="6086682" y="948580"/>
              <a:ext cx="240301" cy="239455"/>
            </a:xfrm>
            <a:prstGeom prst="ellipse">
              <a:avLst/>
            </a:prstGeom>
            <a:solidFill>
              <a:srgbClr val="E85C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Oval 886"/>
            <p:cNvSpPr>
              <a:spLocks noChangeArrowheads="1"/>
            </p:cNvSpPr>
            <p:nvPr/>
          </p:nvSpPr>
          <p:spPr bwMode="auto">
            <a:xfrm>
              <a:off x="6552899" y="1100038"/>
              <a:ext cx="150611" cy="150611"/>
            </a:xfrm>
            <a:prstGeom prst="ellipse">
              <a:avLst/>
            </a:prstGeom>
            <a:solidFill>
              <a:srgbClr val="CC647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Oval 888"/>
            <p:cNvSpPr>
              <a:spLocks noChangeArrowheads="1"/>
            </p:cNvSpPr>
            <p:nvPr/>
          </p:nvSpPr>
          <p:spPr bwMode="auto">
            <a:xfrm>
              <a:off x="6017300" y="588129"/>
              <a:ext cx="149765" cy="150611"/>
            </a:xfrm>
            <a:prstGeom prst="ellipse">
              <a:avLst/>
            </a:prstGeom>
            <a:solidFill>
              <a:srgbClr val="CC647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Oval 890"/>
            <p:cNvSpPr>
              <a:spLocks noChangeArrowheads="1"/>
            </p:cNvSpPr>
            <p:nvPr/>
          </p:nvSpPr>
          <p:spPr bwMode="auto">
            <a:xfrm>
              <a:off x="5819305" y="1266725"/>
              <a:ext cx="149765" cy="149765"/>
            </a:xfrm>
            <a:prstGeom prst="ellipse">
              <a:avLst/>
            </a:prstGeom>
            <a:solidFill>
              <a:srgbClr val="CC647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9" name="矩形 48"/>
          <p:cNvSpPr/>
          <p:nvPr/>
        </p:nvSpPr>
        <p:spPr>
          <a:xfrm>
            <a:off x="5139861" y="2121425"/>
            <a:ext cx="3214984" cy="1354217"/>
          </a:xfrm>
          <a:prstGeom prst="rect">
            <a:avLst/>
          </a:prstGeom>
          <a:noFill/>
        </p:spPr>
        <p:txBody>
          <a:bodyPr wrap="none" lIns="121917" tIns="60958" rIns="121917" bIns="60958">
            <a:spAutoFit/>
          </a:bodyPr>
          <a:lstStyle/>
          <a:p>
            <a:pPr algn="ctr"/>
            <a:r>
              <a:rPr lang="zh-CN" altLang="en-US" sz="8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发   现</a:t>
            </a:r>
            <a:endParaRPr lang="zh-CN" altLang="en-US" sz="8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0" name="TextBox 49"/>
          <p:cNvSpPr txBox="1"/>
          <p:nvPr/>
        </p:nvSpPr>
        <p:spPr>
          <a:xfrm>
            <a:off x="3532985" y="3936062"/>
            <a:ext cx="6428736" cy="1369602"/>
          </a:xfrm>
          <a:prstGeom prst="rect">
            <a:avLst/>
          </a:prstGeom>
          <a:noFill/>
        </p:spPr>
        <p:txBody>
          <a:bodyPr wrap="square" lIns="121917" tIns="60958" rIns="121917" bIns="60958" rtlCol="0">
            <a:spAutoFit/>
          </a:bodyPr>
          <a:lstStyle/>
          <a:p>
            <a:pPr algn="ctr">
              <a:lnSpc>
                <a:spcPct val="150000"/>
              </a:lnSpc>
            </a:pPr>
            <a:r>
              <a:rPr lang="zh-CN" altLang="en-US" sz="2700" dirty="0" smtClean="0">
                <a:solidFill>
                  <a:srgbClr val="C00000"/>
                </a:solidFill>
                <a:latin typeface="微软雅黑" panose="020B0503020204020204" pitchFamily="34" charset="-122"/>
                <a:ea typeface="微软雅黑" panose="020B0503020204020204" pitchFamily="34" charset="-122"/>
              </a:rPr>
              <a:t>纵横交错，引领深度发现</a:t>
            </a:r>
            <a:endParaRPr lang="en-US" altLang="zh-CN" sz="2700" dirty="0" smtClean="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2700" dirty="0" smtClean="0">
                <a:solidFill>
                  <a:srgbClr val="C00000"/>
                </a:solidFill>
                <a:latin typeface="微软雅黑" panose="020B0503020204020204" pitchFamily="34" charset="-122"/>
                <a:ea typeface="微软雅黑" panose="020B0503020204020204" pitchFamily="34" charset="-122"/>
              </a:rPr>
              <a:t>意外惊喜，带来创新灵感</a:t>
            </a:r>
            <a:endParaRPr lang="zh-CN" altLang="en-US" sz="2700" dirty="0">
              <a:solidFill>
                <a:srgbClr val="C00000"/>
              </a:solidFill>
              <a:latin typeface="微软雅黑" panose="020B0503020204020204" pitchFamily="34" charset="-122"/>
              <a:ea typeface="微软雅黑" panose="020B0503020204020204" pitchFamily="34" charset="-122"/>
            </a:endParaRPr>
          </a:p>
        </p:txBody>
      </p:sp>
      <p:pic>
        <p:nvPicPr>
          <p:cNvPr id="47" name="图片 46"/>
          <p:cNvPicPr>
            <a:picLocks noChangeAspect="1"/>
          </p:cNvPicPr>
          <p:nvPr/>
        </p:nvPicPr>
        <p:blipFill>
          <a:blip r:embed="rId2"/>
          <a:stretch>
            <a:fillRect/>
          </a:stretch>
        </p:blipFill>
        <p:spPr>
          <a:xfrm>
            <a:off x="10726895" y="172200"/>
            <a:ext cx="1286933" cy="304800"/>
          </a:xfrm>
          <a:prstGeom prst="rect">
            <a:avLst/>
          </a:prstGeom>
        </p:spPr>
      </p:pic>
      <p:sp>
        <p:nvSpPr>
          <p:cNvPr id="48"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extLst>
      <p:ext uri="{BB962C8B-B14F-4D97-AF65-F5344CB8AC3E}">
        <p14:creationId xmlns:p14="http://schemas.microsoft.com/office/powerpoint/2010/main" xmlns="" val="2057457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1560000" y="1268999"/>
            <a:ext cx="9216000" cy="5085129"/>
          </a:xfrm>
          <a:prstGeom prst="rect">
            <a:avLst/>
          </a:prstGeom>
          <a:noFill/>
          <a:ln w="9525">
            <a:noFill/>
            <a:miter lim="800000"/>
            <a:headEnd/>
            <a:tailEnd/>
          </a:ln>
        </p:spPr>
      </p:pic>
      <p:sp>
        <p:nvSpPr>
          <p:cNvPr id="7" name="矩形标注 6"/>
          <p:cNvSpPr/>
          <p:nvPr/>
        </p:nvSpPr>
        <p:spPr>
          <a:xfrm>
            <a:off x="5592001" y="6165000"/>
            <a:ext cx="863999" cy="334965"/>
          </a:xfrm>
          <a:prstGeom prst="wedgeRectCallout">
            <a:avLst>
              <a:gd name="adj1" fmla="val 11199"/>
              <a:gd name="adj2" fmla="val -96294"/>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zh-CN" altLang="en-US" sz="1600" b="1" dirty="0" smtClean="0">
                <a:solidFill>
                  <a:schemeClr val="tx1"/>
                </a:solidFill>
              </a:rPr>
              <a:t>入口</a:t>
            </a:r>
            <a:endParaRPr lang="zh-CN" altLang="en-US" sz="1600" b="1" dirty="0">
              <a:solidFill>
                <a:schemeClr val="tx1"/>
              </a:solidFill>
            </a:endParaRPr>
          </a:p>
        </p:txBody>
      </p:sp>
      <p:pic>
        <p:nvPicPr>
          <p:cNvPr id="5" name="图片 4"/>
          <p:cNvPicPr>
            <a:picLocks noChangeAspect="1"/>
          </p:cNvPicPr>
          <p:nvPr/>
        </p:nvPicPr>
        <p:blipFill>
          <a:blip r:embed="rId3"/>
          <a:stretch>
            <a:fillRect/>
          </a:stretch>
        </p:blipFill>
        <p:spPr>
          <a:xfrm>
            <a:off x="10726895" y="189000"/>
            <a:ext cx="1286933" cy="304800"/>
          </a:xfrm>
          <a:prstGeom prst="rect">
            <a:avLst/>
          </a:prstGeom>
        </p:spPr>
      </p:pic>
      <p:sp>
        <p:nvSpPr>
          <p:cNvPr id="8" name="矩形 7"/>
          <p:cNvSpPr/>
          <p:nvPr/>
        </p:nvSpPr>
        <p:spPr>
          <a:xfrm>
            <a:off x="4296000" y="4509000"/>
            <a:ext cx="3888000" cy="1512000"/>
          </a:xfrm>
          <a:prstGeom prst="rect">
            <a:avLst/>
          </a:prstGeom>
          <a:noFill/>
          <a:ln w="38100">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9"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extLst>
      <p:ext uri="{BB962C8B-B14F-4D97-AF65-F5344CB8AC3E}">
        <p14:creationId xmlns:p14="http://schemas.microsoft.com/office/powerpoint/2010/main" xmlns="" val="294177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712388" y="727479"/>
            <a:ext cx="3787775" cy="747428"/>
          </a:xfrm>
        </p:spPr>
        <p:txBody>
          <a:bodyPr/>
          <a:lstStyle/>
          <a:p>
            <a:endParaRPr lang="zh-CN" altLang="en-US"/>
          </a:p>
        </p:txBody>
      </p:sp>
      <p:sp>
        <p:nvSpPr>
          <p:cNvPr id="3" name="文本占位符 2"/>
          <p:cNvSpPr>
            <a:spLocks noGrp="1"/>
          </p:cNvSpPr>
          <p:nvPr>
            <p:ph type="body" sz="quarter" idx="11"/>
          </p:nvPr>
        </p:nvSpPr>
        <p:spPr>
          <a:xfrm>
            <a:off x="719577" y="766234"/>
            <a:ext cx="798930" cy="683711"/>
          </a:xfrm>
        </p:spPr>
        <p:txBody>
          <a:bodyPr/>
          <a:lstStyle/>
          <a:p>
            <a:endParaRPr lang="zh-CN" altLang="en-US"/>
          </a:p>
        </p:txBody>
      </p:sp>
      <p:pic>
        <p:nvPicPr>
          <p:cNvPr id="1026" name="Picture 2"/>
          <p:cNvPicPr>
            <a:picLocks noChangeAspect="1" noChangeArrowheads="1"/>
          </p:cNvPicPr>
          <p:nvPr/>
        </p:nvPicPr>
        <p:blipFill>
          <a:blip r:embed="rId2"/>
          <a:srcRect/>
          <a:stretch>
            <a:fillRect/>
          </a:stretch>
        </p:blipFill>
        <p:spPr bwMode="auto">
          <a:xfrm>
            <a:off x="597841" y="730361"/>
            <a:ext cx="7415213" cy="5692775"/>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1149292" y="796765"/>
            <a:ext cx="7385050" cy="5730875"/>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1778260" y="823343"/>
            <a:ext cx="7407275" cy="5776913"/>
          </a:xfrm>
          <a:prstGeom prst="rect">
            <a:avLst/>
          </a:prstGeom>
          <a:noFill/>
          <a:ln w="9525">
            <a:noFill/>
            <a:miter lim="800000"/>
            <a:headEnd/>
            <a:tailEnd/>
          </a:ln>
        </p:spPr>
      </p:pic>
      <p:pic>
        <p:nvPicPr>
          <p:cNvPr id="1029" name="Picture 5"/>
          <p:cNvPicPr>
            <a:picLocks noChangeAspect="1" noChangeArrowheads="1"/>
          </p:cNvPicPr>
          <p:nvPr/>
        </p:nvPicPr>
        <p:blipFill>
          <a:blip r:embed="rId5"/>
          <a:srcRect/>
          <a:stretch>
            <a:fillRect/>
          </a:stretch>
        </p:blipFill>
        <p:spPr bwMode="auto">
          <a:xfrm>
            <a:off x="2543844" y="919547"/>
            <a:ext cx="7391400" cy="5768975"/>
          </a:xfrm>
          <a:prstGeom prst="rect">
            <a:avLst/>
          </a:prstGeom>
          <a:noFill/>
          <a:ln w="9525">
            <a:noFill/>
            <a:miter lim="800000"/>
            <a:headEnd/>
            <a:tailEnd/>
          </a:ln>
        </p:spPr>
      </p:pic>
      <p:pic>
        <p:nvPicPr>
          <p:cNvPr id="1030" name="Picture 6"/>
          <p:cNvPicPr>
            <a:picLocks noChangeAspect="1" noChangeArrowheads="1"/>
          </p:cNvPicPr>
          <p:nvPr/>
        </p:nvPicPr>
        <p:blipFill>
          <a:blip r:embed="rId6"/>
          <a:srcRect/>
          <a:stretch>
            <a:fillRect/>
          </a:stretch>
        </p:blipFill>
        <p:spPr bwMode="auto">
          <a:xfrm>
            <a:off x="3089670" y="1079883"/>
            <a:ext cx="7593357" cy="5134248"/>
          </a:xfrm>
          <a:prstGeom prst="rect">
            <a:avLst/>
          </a:prstGeom>
          <a:noFill/>
          <a:ln w="9525">
            <a:noFill/>
            <a:miter lim="800000"/>
            <a:headEnd/>
            <a:tailEnd/>
          </a:ln>
        </p:spPr>
      </p:pic>
      <p:pic>
        <p:nvPicPr>
          <p:cNvPr id="1031" name="Picture 7"/>
          <p:cNvPicPr>
            <a:picLocks noChangeAspect="1" noChangeArrowheads="1"/>
          </p:cNvPicPr>
          <p:nvPr/>
        </p:nvPicPr>
        <p:blipFill>
          <a:blip r:embed="rId7"/>
          <a:srcRect/>
          <a:stretch>
            <a:fillRect/>
          </a:stretch>
        </p:blipFill>
        <p:spPr bwMode="auto">
          <a:xfrm>
            <a:off x="3043407" y="1102200"/>
            <a:ext cx="7385050" cy="5638800"/>
          </a:xfrm>
          <a:prstGeom prst="rect">
            <a:avLst/>
          </a:prstGeom>
          <a:noFill/>
          <a:ln w="9525">
            <a:noFill/>
            <a:miter lim="800000"/>
            <a:headEnd/>
            <a:tailEnd/>
          </a:ln>
        </p:spPr>
      </p:pic>
      <p:pic>
        <p:nvPicPr>
          <p:cNvPr id="1032" name="Picture 8"/>
          <p:cNvPicPr>
            <a:picLocks noChangeAspect="1" noChangeArrowheads="1"/>
          </p:cNvPicPr>
          <p:nvPr/>
        </p:nvPicPr>
        <p:blipFill>
          <a:blip r:embed="rId8"/>
          <a:srcRect/>
          <a:stretch>
            <a:fillRect/>
          </a:stretch>
        </p:blipFill>
        <p:spPr bwMode="auto">
          <a:xfrm>
            <a:off x="3557984" y="1377428"/>
            <a:ext cx="7399337" cy="5243513"/>
          </a:xfrm>
          <a:prstGeom prst="rect">
            <a:avLst/>
          </a:prstGeom>
          <a:noFill/>
          <a:ln w="9525">
            <a:noFill/>
            <a:miter lim="800000"/>
            <a:headEnd/>
            <a:tailEnd/>
          </a:ln>
        </p:spPr>
      </p:pic>
      <p:pic>
        <p:nvPicPr>
          <p:cNvPr id="1033" name="Picture 9"/>
          <p:cNvPicPr>
            <a:picLocks noChangeAspect="1" noChangeArrowheads="1"/>
          </p:cNvPicPr>
          <p:nvPr/>
        </p:nvPicPr>
        <p:blipFill>
          <a:blip r:embed="rId9"/>
          <a:srcRect/>
          <a:stretch>
            <a:fillRect/>
          </a:stretch>
        </p:blipFill>
        <p:spPr bwMode="auto">
          <a:xfrm>
            <a:off x="4096600" y="1875766"/>
            <a:ext cx="7499350" cy="4403680"/>
          </a:xfrm>
          <a:prstGeom prst="rect">
            <a:avLst/>
          </a:prstGeom>
          <a:noFill/>
          <a:ln w="9525">
            <a:noFill/>
            <a:miter lim="800000"/>
            <a:headEnd/>
            <a:tailEnd/>
          </a:ln>
        </p:spPr>
      </p:pic>
      <p:pic>
        <p:nvPicPr>
          <p:cNvPr id="12" name="图片 11"/>
          <p:cNvPicPr>
            <a:picLocks noChangeAspect="1"/>
          </p:cNvPicPr>
          <p:nvPr/>
        </p:nvPicPr>
        <p:blipFill>
          <a:blip r:embed="rId10"/>
          <a:stretch>
            <a:fillRect/>
          </a:stretch>
        </p:blipFill>
        <p:spPr>
          <a:xfrm>
            <a:off x="11001067" y="971634"/>
            <a:ext cx="1286933" cy="304800"/>
          </a:xfrm>
          <a:prstGeom prst="rect">
            <a:avLst/>
          </a:prstGeom>
        </p:spPr>
      </p:pic>
      <p:sp>
        <p:nvSpPr>
          <p:cNvPr id="13"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blinds(horizontal)">
                                      <p:cBhvr>
                                        <p:cTn id="11" dur="500"/>
                                        <p:tgtEl>
                                          <p:spTgt spid="1027"/>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linds(horizontal)">
                                      <p:cBhvr>
                                        <p:cTn id="15" dur="500"/>
                                        <p:tgtEl>
                                          <p:spTgt spid="1028"/>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blinds(horizontal)">
                                      <p:cBhvr>
                                        <p:cTn id="19" dur="500"/>
                                        <p:tgtEl>
                                          <p:spTgt spid="1029"/>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blinds(horizontal)">
                                      <p:cBhvr>
                                        <p:cTn id="23" dur="500"/>
                                        <p:tgtEl>
                                          <p:spTgt spid="1030"/>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blinds(horizontal)">
                                      <p:cBhvr>
                                        <p:cTn id="27" dur="500"/>
                                        <p:tgtEl>
                                          <p:spTgt spid="1031"/>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blinds(horizontal)">
                                      <p:cBhvr>
                                        <p:cTn id="31" dur="500"/>
                                        <p:tgtEl>
                                          <p:spTgt spid="1032"/>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1033"/>
                                        </p:tgtEl>
                                        <p:attrNameLst>
                                          <p:attrName>style.visibility</p:attrName>
                                        </p:attrNameLst>
                                      </p:cBhvr>
                                      <p:to>
                                        <p:strVal val="visible"/>
                                      </p:to>
                                    </p:set>
                                    <p:animEffect transition="in" filter="blinds(horizontal)">
                                      <p:cBhvr>
                                        <p:cTn id="35"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p:nvPr>
            <p:custDataLst>
              <p:tags r:id="rId1"/>
            </p:custDataLst>
          </p:nvPr>
        </p:nvSpPr>
        <p:spPr>
          <a:xfrm>
            <a:off x="4515875" y="0"/>
            <a:ext cx="2952000" cy="584775"/>
          </a:xfrm>
          <a:prstGeom prst="rect">
            <a:avLst/>
          </a:prstGeom>
          <a:noFill/>
        </p:spPr>
        <p:txBody>
          <a:bodyPr wrap="square" rtlCol="0">
            <a:spAutoFit/>
          </a:bodyPr>
          <a:lstStyle/>
          <a:p>
            <a:pPr>
              <a:defRPr/>
            </a:pPr>
            <a:r>
              <a:rPr lang="zh-CN" altLang="en-US" sz="3200" b="1" spc="150" dirty="0" smtClean="0">
                <a:solidFill>
                  <a:schemeClr val="bg1"/>
                </a:solidFill>
                <a:latin typeface="楷体" panose="02010609060101010101" pitchFamily="49" charset="-122"/>
                <a:ea typeface="楷体" panose="02010609060101010101" pitchFamily="49" charset="-122"/>
                <a:cs typeface="Gen Jyuu GothicL Medium" panose="020B0302020203020207" pitchFamily="34" charset="-128"/>
                <a:sym typeface="+mn-lt"/>
              </a:rPr>
              <a:t>如何找到平台</a:t>
            </a:r>
            <a:endParaRPr lang="ko-KR" altLang="en-US" sz="3200" b="1" spc="150" dirty="0">
              <a:solidFill>
                <a:schemeClr val="bg1"/>
              </a:solidFill>
              <a:latin typeface="楷体" panose="02010609060101010101" pitchFamily="49" charset="-122"/>
              <a:ea typeface="楷体" panose="02010609060101010101" pitchFamily="49" charset="-122"/>
              <a:cs typeface="Gen Jyuu GothicL Medium" panose="020B0302020203020207" pitchFamily="34" charset="-128"/>
              <a:sym typeface="+mn-lt"/>
            </a:endParaRPr>
          </a:p>
        </p:txBody>
      </p:sp>
      <p:pic>
        <p:nvPicPr>
          <p:cNvPr id="2" name="Picture 2"/>
          <p:cNvPicPr>
            <a:picLocks noChangeAspect="1" noChangeArrowheads="1"/>
          </p:cNvPicPr>
          <p:nvPr/>
        </p:nvPicPr>
        <p:blipFill>
          <a:blip r:embed="rId3"/>
          <a:srcRect/>
          <a:stretch>
            <a:fillRect/>
          </a:stretch>
        </p:blipFill>
        <p:spPr bwMode="auto">
          <a:xfrm>
            <a:off x="336000" y="731750"/>
            <a:ext cx="7635875" cy="5937250"/>
          </a:xfrm>
          <a:prstGeom prst="rect">
            <a:avLst/>
          </a:prstGeom>
          <a:noFill/>
          <a:ln w="9525">
            <a:noFill/>
            <a:miter lim="800000"/>
            <a:headEnd/>
            <a:tailEnd/>
          </a:ln>
        </p:spPr>
      </p:pic>
      <p:sp>
        <p:nvSpPr>
          <p:cNvPr id="9" name="矩形 8"/>
          <p:cNvSpPr/>
          <p:nvPr/>
        </p:nvSpPr>
        <p:spPr>
          <a:xfrm>
            <a:off x="4443875" y="6093000"/>
            <a:ext cx="648000" cy="576000"/>
          </a:xfrm>
          <a:prstGeom prst="rect">
            <a:avLst/>
          </a:prstGeom>
          <a:noFill/>
          <a:ln w="19050">
            <a:solidFill>
              <a:srgbClr val="FF000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pic>
        <p:nvPicPr>
          <p:cNvPr id="1027" name="Picture 3"/>
          <p:cNvPicPr>
            <a:picLocks noChangeAspect="1" noChangeArrowheads="1"/>
          </p:cNvPicPr>
          <p:nvPr/>
        </p:nvPicPr>
        <p:blipFill>
          <a:blip r:embed="rId4"/>
          <a:srcRect/>
          <a:stretch>
            <a:fillRect/>
          </a:stretch>
        </p:blipFill>
        <p:spPr bwMode="auto">
          <a:xfrm>
            <a:off x="1776000" y="758074"/>
            <a:ext cx="6768000" cy="5982926"/>
          </a:xfrm>
          <a:prstGeom prst="rect">
            <a:avLst/>
          </a:prstGeom>
          <a:noFill/>
          <a:ln w="9525">
            <a:noFill/>
            <a:miter lim="800000"/>
            <a:headEnd/>
            <a:tailEnd/>
          </a:ln>
        </p:spPr>
      </p:pic>
      <p:sp>
        <p:nvSpPr>
          <p:cNvPr id="11" name="矩形 10"/>
          <p:cNvSpPr/>
          <p:nvPr/>
        </p:nvSpPr>
        <p:spPr>
          <a:xfrm>
            <a:off x="1920000" y="5461992"/>
            <a:ext cx="1440000" cy="457671"/>
          </a:xfrm>
          <a:prstGeom prst="rect">
            <a:avLst/>
          </a:prstGeom>
          <a:noFill/>
          <a:ln w="28575">
            <a:solidFill>
              <a:srgbClr val="FF000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dirty="0">
              <a:solidFill>
                <a:srgbClr val="FF0000"/>
              </a:solidFill>
            </a:endParaRPr>
          </a:p>
        </p:txBody>
      </p:sp>
      <p:pic>
        <p:nvPicPr>
          <p:cNvPr id="4" name="Picture 4"/>
          <p:cNvPicPr>
            <a:picLocks noChangeAspect="1" noChangeArrowheads="1"/>
          </p:cNvPicPr>
          <p:nvPr/>
        </p:nvPicPr>
        <p:blipFill>
          <a:blip r:embed="rId5"/>
          <a:srcRect/>
          <a:stretch>
            <a:fillRect/>
          </a:stretch>
        </p:blipFill>
        <p:spPr bwMode="auto">
          <a:xfrm>
            <a:off x="3432000" y="774582"/>
            <a:ext cx="6743812" cy="5966418"/>
          </a:xfrm>
          <a:prstGeom prst="rect">
            <a:avLst/>
          </a:prstGeom>
          <a:noFill/>
          <a:ln w="9525">
            <a:noFill/>
            <a:miter lim="800000"/>
            <a:headEnd/>
            <a:tailEnd/>
          </a:ln>
        </p:spPr>
      </p:pic>
      <p:sp>
        <p:nvSpPr>
          <p:cNvPr id="13" name="矩形 12"/>
          <p:cNvSpPr/>
          <p:nvPr/>
        </p:nvSpPr>
        <p:spPr>
          <a:xfrm>
            <a:off x="5207812" y="4077000"/>
            <a:ext cx="2232000" cy="720000"/>
          </a:xfrm>
          <a:prstGeom prst="rect">
            <a:avLst/>
          </a:prstGeom>
          <a:noFill/>
          <a:ln w="28575">
            <a:solidFill>
              <a:srgbClr val="FF000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14" name="矩形 13"/>
          <p:cNvSpPr/>
          <p:nvPr/>
        </p:nvSpPr>
        <p:spPr>
          <a:xfrm>
            <a:off x="5207812" y="4077000"/>
            <a:ext cx="2232000" cy="288000"/>
          </a:xfrm>
          <a:prstGeom prst="rect">
            <a:avLst/>
          </a:prstGeom>
          <a:noFill/>
          <a:ln w="28575">
            <a:solidFill>
              <a:srgbClr val="FF000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pic>
        <p:nvPicPr>
          <p:cNvPr id="16" name="Picture 5"/>
          <p:cNvPicPr>
            <a:picLocks noChangeAspect="1" noChangeArrowheads="1"/>
          </p:cNvPicPr>
          <p:nvPr/>
        </p:nvPicPr>
        <p:blipFill>
          <a:blip r:embed="rId6"/>
          <a:srcRect/>
          <a:stretch>
            <a:fillRect/>
          </a:stretch>
        </p:blipFill>
        <p:spPr bwMode="auto">
          <a:xfrm>
            <a:off x="5016000" y="765000"/>
            <a:ext cx="6768000" cy="5963656"/>
          </a:xfrm>
          <a:prstGeom prst="rect">
            <a:avLst/>
          </a:prstGeom>
          <a:noFill/>
          <a:ln w="9525">
            <a:noFill/>
            <a:miter lim="800000"/>
            <a:headEnd/>
            <a:tailEnd/>
          </a:ln>
        </p:spPr>
      </p:pic>
      <p:sp>
        <p:nvSpPr>
          <p:cNvPr id="17" name="矩形 16"/>
          <p:cNvSpPr/>
          <p:nvPr/>
        </p:nvSpPr>
        <p:spPr>
          <a:xfrm>
            <a:off x="6384000" y="3860999"/>
            <a:ext cx="4032000" cy="1008000"/>
          </a:xfrm>
          <a:prstGeom prst="rect">
            <a:avLst/>
          </a:prstGeom>
          <a:noFill/>
          <a:ln w="28575">
            <a:solidFill>
              <a:srgbClr val="FF000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blinds(horizontal)">
                                      <p:cBhvr>
                                        <p:cTn id="22" dur="500"/>
                                        <p:tgtEl>
                                          <p:spTgt spid="10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par>
                                <p:cTn id="28" presetID="3" presetClass="entr" presetSubtype="1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horizont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linds(horizont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11" grpId="0" animBg="1"/>
      <p:bldP spid="13" grpId="0" animBg="1"/>
      <p:bldP spid="14"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srcRect/>
          <a:stretch>
            <a:fillRect/>
          </a:stretch>
        </p:blipFill>
        <p:spPr bwMode="auto">
          <a:xfrm>
            <a:off x="1632000" y="693000"/>
            <a:ext cx="8064000" cy="6058926"/>
          </a:xfrm>
          <a:prstGeom prst="rect">
            <a:avLst/>
          </a:prstGeom>
          <a:noFill/>
          <a:ln w="9525">
            <a:noFill/>
            <a:miter lim="800000"/>
            <a:headEnd/>
            <a:tailEnd/>
          </a:ln>
        </p:spPr>
      </p:pic>
      <p:sp>
        <p:nvSpPr>
          <p:cNvPr id="5"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12" name="矩形 11"/>
          <p:cNvSpPr/>
          <p:nvPr/>
        </p:nvSpPr>
        <p:spPr>
          <a:xfrm>
            <a:off x="1632000" y="3645000"/>
            <a:ext cx="1512000" cy="31680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584001" y="5956303"/>
            <a:ext cx="576000" cy="61395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AutoShape 4"/>
          <p:cNvSpPr>
            <a:spLocks noChangeArrowheads="1"/>
          </p:cNvSpPr>
          <p:nvPr/>
        </p:nvSpPr>
        <p:spPr bwMode="auto">
          <a:xfrm>
            <a:off x="277765" y="4114798"/>
            <a:ext cx="1107075" cy="399918"/>
          </a:xfrm>
          <a:prstGeom prst="wedgeRectCallout">
            <a:avLst>
              <a:gd name="adj1" fmla="val 72692"/>
              <a:gd name="adj2" fmla="val -47567"/>
            </a:avLst>
          </a:prstGeom>
          <a:solidFill>
            <a:srgbClr val="FFC000"/>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itchFamily="2" charset="2"/>
              <a:buChar char="v"/>
              <a:defRPr sz="2400" b="1">
                <a:solidFill>
                  <a:schemeClr val="tx1"/>
                </a:solidFill>
                <a:latin typeface="Verdana" pitchFamily="34" charset="0"/>
                <a:ea typeface="MS PGothic" pitchFamily="34" charset="-128"/>
              </a:defRPr>
            </a:lvl1pPr>
            <a:lvl2pPr marL="742950" indent="-285750">
              <a:spcBef>
                <a:spcPct val="20000"/>
              </a:spcBef>
              <a:buClr>
                <a:schemeClr val="accent1"/>
              </a:buClr>
              <a:buFont typeface="Wingdings" pitchFamily="2" charset="2"/>
              <a:buChar char="§"/>
              <a:defRPr sz="2200">
                <a:solidFill>
                  <a:schemeClr val="tx1"/>
                </a:solidFill>
                <a:latin typeface="Arial" pitchFamily="34" charset="0"/>
                <a:ea typeface="MS PGothic" pitchFamily="34" charset="-128"/>
              </a:defRPr>
            </a:lvl2pPr>
            <a:lvl3pPr marL="1143000" indent="-228600">
              <a:spcBef>
                <a:spcPct val="20000"/>
              </a:spcBef>
              <a:buClr>
                <a:schemeClr val="tx1"/>
              </a:buClr>
              <a:buChar char="•"/>
              <a:defRPr sz="2000">
                <a:solidFill>
                  <a:schemeClr val="tx1"/>
                </a:solidFill>
                <a:latin typeface="Arial" pitchFamily="34" charset="0"/>
                <a:ea typeface="MS PGothic" pitchFamily="34" charset="-128"/>
              </a:defRPr>
            </a:lvl3pPr>
            <a:lvl4pPr marL="1600200" indent="-228600">
              <a:spcBef>
                <a:spcPct val="20000"/>
              </a:spcBef>
              <a:buChar char="–"/>
              <a:defRPr sz="1600">
                <a:solidFill>
                  <a:schemeClr val="tx1"/>
                </a:solidFill>
                <a:latin typeface="Arial" pitchFamily="34" charset="0"/>
                <a:ea typeface="MS PGothic" pitchFamily="34" charset="-128"/>
              </a:defRPr>
            </a:lvl4pPr>
            <a:lvl5pPr marL="2057400" indent="-228600">
              <a:spcBef>
                <a:spcPct val="20000"/>
              </a:spcBef>
              <a:buChar char="»"/>
              <a:defRPr sz="16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9pPr>
          </a:lstStyle>
          <a:p>
            <a:pPr algn="ctr" eaLnBrk="1" hangingPunct="1">
              <a:spcBef>
                <a:spcPct val="0"/>
              </a:spcBef>
              <a:buClrTx/>
              <a:buFontTx/>
              <a:buNone/>
            </a:pPr>
            <a:r>
              <a:rPr lang="zh-CN" altLang="en-US" sz="1800" b="0" dirty="0" smtClean="0">
                <a:solidFill>
                  <a:schemeClr val="bg1"/>
                </a:solidFill>
                <a:latin typeface="微软雅黑" panose="020B0503020204020204" pitchFamily="34" charset="-122"/>
                <a:ea typeface="微软雅黑" panose="020B0503020204020204" pitchFamily="34" charset="-122"/>
              </a:rPr>
              <a:t>学科聚类</a:t>
            </a:r>
            <a:endParaRPr lang="zh-CN" altLang="en-US" sz="1800" b="0" dirty="0">
              <a:solidFill>
                <a:schemeClr val="bg1"/>
              </a:solidFill>
              <a:latin typeface="微软雅黑" pitchFamily="34" charset="-122"/>
              <a:ea typeface="微软雅黑" panose="020B0503020204020204" pitchFamily="34" charset="-122"/>
            </a:endParaRPr>
          </a:p>
        </p:txBody>
      </p:sp>
      <p:sp>
        <p:nvSpPr>
          <p:cNvPr id="15" name="AutoShape 4"/>
          <p:cNvSpPr>
            <a:spLocks noChangeArrowheads="1"/>
          </p:cNvSpPr>
          <p:nvPr/>
        </p:nvSpPr>
        <p:spPr bwMode="auto">
          <a:xfrm>
            <a:off x="5424343" y="5740303"/>
            <a:ext cx="1175657" cy="374650"/>
          </a:xfrm>
          <a:prstGeom prst="wedgeRectCallout">
            <a:avLst>
              <a:gd name="adj1" fmla="val -70660"/>
              <a:gd name="adj2" fmla="val 33453"/>
            </a:avLst>
          </a:prstGeom>
          <a:solidFill>
            <a:srgbClr val="CF8BA2"/>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itchFamily="2" charset="2"/>
              <a:buChar char="v"/>
              <a:defRPr sz="2400" b="1">
                <a:solidFill>
                  <a:schemeClr val="tx1"/>
                </a:solidFill>
                <a:latin typeface="Verdana" pitchFamily="34" charset="0"/>
                <a:ea typeface="MS PGothic" pitchFamily="34" charset="-128"/>
              </a:defRPr>
            </a:lvl1pPr>
            <a:lvl2pPr marL="742950" indent="-285750">
              <a:spcBef>
                <a:spcPct val="20000"/>
              </a:spcBef>
              <a:buClr>
                <a:schemeClr val="accent1"/>
              </a:buClr>
              <a:buFont typeface="Wingdings" pitchFamily="2" charset="2"/>
              <a:buChar char="§"/>
              <a:defRPr sz="2200">
                <a:solidFill>
                  <a:schemeClr val="tx1"/>
                </a:solidFill>
                <a:latin typeface="Arial" pitchFamily="34" charset="0"/>
                <a:ea typeface="MS PGothic" pitchFamily="34" charset="-128"/>
              </a:defRPr>
            </a:lvl2pPr>
            <a:lvl3pPr marL="1143000" indent="-228600">
              <a:spcBef>
                <a:spcPct val="20000"/>
              </a:spcBef>
              <a:buClr>
                <a:schemeClr val="tx1"/>
              </a:buClr>
              <a:buChar char="•"/>
              <a:defRPr sz="2000">
                <a:solidFill>
                  <a:schemeClr val="tx1"/>
                </a:solidFill>
                <a:latin typeface="Arial" pitchFamily="34" charset="0"/>
                <a:ea typeface="MS PGothic" pitchFamily="34" charset="-128"/>
              </a:defRPr>
            </a:lvl3pPr>
            <a:lvl4pPr marL="1600200" indent="-228600">
              <a:spcBef>
                <a:spcPct val="20000"/>
              </a:spcBef>
              <a:buChar char="–"/>
              <a:defRPr sz="1600">
                <a:solidFill>
                  <a:schemeClr val="tx1"/>
                </a:solidFill>
                <a:latin typeface="Arial" pitchFamily="34" charset="0"/>
                <a:ea typeface="MS PGothic" pitchFamily="34" charset="-128"/>
              </a:defRPr>
            </a:lvl4pPr>
            <a:lvl5pPr marL="2057400" indent="-228600">
              <a:spcBef>
                <a:spcPct val="20000"/>
              </a:spcBef>
              <a:buChar char="»"/>
              <a:defRPr sz="16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9pPr>
          </a:lstStyle>
          <a:p>
            <a:pPr algn="ctr" eaLnBrk="1" hangingPunct="1">
              <a:spcBef>
                <a:spcPct val="0"/>
              </a:spcBef>
              <a:buClrTx/>
              <a:buFontTx/>
              <a:buNone/>
            </a:pPr>
            <a:r>
              <a:rPr lang="zh-CN" altLang="en-US" sz="1800" b="0" dirty="0" smtClean="0">
                <a:solidFill>
                  <a:schemeClr val="bg1"/>
                </a:solidFill>
                <a:latin typeface="微软雅黑" pitchFamily="34" charset="-122"/>
                <a:ea typeface="微软雅黑" panose="020B0503020204020204" pitchFamily="34" charset="-122"/>
              </a:rPr>
              <a:t>排序方式</a:t>
            </a:r>
            <a:endParaRPr lang="zh-CN" altLang="en-US" sz="1800" b="0" dirty="0">
              <a:solidFill>
                <a:schemeClr val="bg1"/>
              </a:solidFill>
              <a:latin typeface="微软雅黑" pitchFamily="34" charset="-122"/>
              <a:ea typeface="微软雅黑" panose="020B0503020204020204" pitchFamily="34" charset="-122"/>
            </a:endParaRPr>
          </a:p>
        </p:txBody>
      </p:sp>
      <p:sp>
        <p:nvSpPr>
          <p:cNvPr id="16" name="AutoShape 4"/>
          <p:cNvSpPr>
            <a:spLocks noChangeArrowheads="1"/>
          </p:cNvSpPr>
          <p:nvPr/>
        </p:nvSpPr>
        <p:spPr bwMode="auto">
          <a:xfrm>
            <a:off x="9984000" y="4012303"/>
            <a:ext cx="1199509" cy="352697"/>
          </a:xfrm>
          <a:prstGeom prst="wedgeRectCallout">
            <a:avLst>
              <a:gd name="adj1" fmla="val -71169"/>
              <a:gd name="adj2" fmla="val -21904"/>
            </a:avLst>
          </a:prstGeom>
          <a:solidFill>
            <a:schemeClr val="accent1">
              <a:lumMod val="75000"/>
            </a:schemeClr>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itchFamily="2" charset="2"/>
              <a:buChar char="v"/>
              <a:defRPr sz="2400" b="1">
                <a:solidFill>
                  <a:schemeClr val="tx1"/>
                </a:solidFill>
                <a:latin typeface="Verdana" pitchFamily="34" charset="0"/>
                <a:ea typeface="MS PGothic" pitchFamily="34" charset="-128"/>
              </a:defRPr>
            </a:lvl1pPr>
            <a:lvl2pPr marL="742950" indent="-285750">
              <a:spcBef>
                <a:spcPct val="20000"/>
              </a:spcBef>
              <a:buClr>
                <a:schemeClr val="accent1"/>
              </a:buClr>
              <a:buFont typeface="Wingdings" pitchFamily="2" charset="2"/>
              <a:buChar char="§"/>
              <a:defRPr sz="2200">
                <a:solidFill>
                  <a:schemeClr val="tx1"/>
                </a:solidFill>
                <a:latin typeface="Arial" pitchFamily="34" charset="0"/>
                <a:ea typeface="MS PGothic" pitchFamily="34" charset="-128"/>
              </a:defRPr>
            </a:lvl2pPr>
            <a:lvl3pPr marL="1143000" indent="-228600">
              <a:spcBef>
                <a:spcPct val="20000"/>
              </a:spcBef>
              <a:buClr>
                <a:schemeClr val="tx1"/>
              </a:buClr>
              <a:buChar char="•"/>
              <a:defRPr sz="2000">
                <a:solidFill>
                  <a:schemeClr val="tx1"/>
                </a:solidFill>
                <a:latin typeface="Arial" pitchFamily="34" charset="0"/>
                <a:ea typeface="MS PGothic" pitchFamily="34" charset="-128"/>
              </a:defRPr>
            </a:lvl3pPr>
            <a:lvl4pPr marL="1600200" indent="-228600">
              <a:spcBef>
                <a:spcPct val="20000"/>
              </a:spcBef>
              <a:buChar char="–"/>
              <a:defRPr sz="1600">
                <a:solidFill>
                  <a:schemeClr val="tx1"/>
                </a:solidFill>
                <a:latin typeface="Arial" pitchFamily="34" charset="0"/>
                <a:ea typeface="MS PGothic" pitchFamily="34" charset="-128"/>
              </a:defRPr>
            </a:lvl4pPr>
            <a:lvl5pPr marL="2057400" indent="-228600">
              <a:spcBef>
                <a:spcPct val="20000"/>
              </a:spcBef>
              <a:buChar char="»"/>
              <a:defRPr sz="16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9pPr>
          </a:lstStyle>
          <a:p>
            <a:pPr algn="ctr" eaLnBrk="1" hangingPunct="1">
              <a:spcBef>
                <a:spcPct val="0"/>
              </a:spcBef>
              <a:buClrTx/>
              <a:buFontTx/>
              <a:buNone/>
            </a:pPr>
            <a:r>
              <a:rPr lang="zh-CN" altLang="en-US" sz="1800" b="0" dirty="0" smtClean="0">
                <a:solidFill>
                  <a:schemeClr val="bg1"/>
                </a:solidFill>
                <a:latin typeface="微软雅黑" pitchFamily="34" charset="-122"/>
                <a:ea typeface="微软雅黑" panose="020B0503020204020204" pitchFamily="34" charset="-122"/>
              </a:rPr>
              <a:t>各种聚类</a:t>
            </a:r>
            <a:endParaRPr lang="zh-CN" altLang="en-US" sz="1800" b="0" dirty="0">
              <a:solidFill>
                <a:schemeClr val="bg1"/>
              </a:solidFill>
              <a:latin typeface="微软雅黑" pitchFamily="34" charset="-122"/>
              <a:ea typeface="微软雅黑" panose="020B0503020204020204" pitchFamily="34" charset="-122"/>
            </a:endParaRPr>
          </a:p>
        </p:txBody>
      </p:sp>
      <p:sp>
        <p:nvSpPr>
          <p:cNvPr id="17" name="矩形 16"/>
          <p:cNvSpPr/>
          <p:nvPr/>
        </p:nvSpPr>
        <p:spPr>
          <a:xfrm>
            <a:off x="3432001" y="3789000"/>
            <a:ext cx="6264000" cy="18720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7680001" y="5956303"/>
            <a:ext cx="1944000" cy="2160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AutoShape 4"/>
          <p:cNvSpPr>
            <a:spLocks noChangeArrowheads="1"/>
          </p:cNvSpPr>
          <p:nvPr/>
        </p:nvSpPr>
        <p:spPr bwMode="auto">
          <a:xfrm>
            <a:off x="9912000" y="6244303"/>
            <a:ext cx="1199509" cy="352697"/>
          </a:xfrm>
          <a:prstGeom prst="wedgeRectCallout">
            <a:avLst>
              <a:gd name="adj1" fmla="val -72199"/>
              <a:gd name="adj2" fmla="val -60443"/>
            </a:avLst>
          </a:prstGeom>
          <a:solidFill>
            <a:schemeClr val="accent2"/>
          </a:solidFill>
          <a:ln>
            <a:noFill/>
          </a:ln>
          <a:effectLst>
            <a:outerShdw blurRad="50800" dist="38100" dir="2700000" algn="tl" rotWithShape="0">
              <a:prstClr val="black">
                <a:alpha val="40000"/>
              </a:prst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itchFamily="2" charset="2"/>
              <a:buChar char="v"/>
              <a:defRPr sz="2400" b="1">
                <a:solidFill>
                  <a:schemeClr val="tx1"/>
                </a:solidFill>
                <a:latin typeface="Verdana" pitchFamily="34" charset="0"/>
                <a:ea typeface="MS PGothic" pitchFamily="34" charset="-128"/>
              </a:defRPr>
            </a:lvl1pPr>
            <a:lvl2pPr marL="742950" indent="-285750">
              <a:spcBef>
                <a:spcPct val="20000"/>
              </a:spcBef>
              <a:buClr>
                <a:schemeClr val="accent1"/>
              </a:buClr>
              <a:buFont typeface="Wingdings" pitchFamily="2" charset="2"/>
              <a:buChar char="§"/>
              <a:defRPr sz="2200">
                <a:solidFill>
                  <a:schemeClr val="tx1"/>
                </a:solidFill>
                <a:latin typeface="Arial" pitchFamily="34" charset="0"/>
                <a:ea typeface="MS PGothic" pitchFamily="34" charset="-128"/>
              </a:defRPr>
            </a:lvl2pPr>
            <a:lvl3pPr marL="1143000" indent="-228600">
              <a:spcBef>
                <a:spcPct val="20000"/>
              </a:spcBef>
              <a:buClr>
                <a:schemeClr val="tx1"/>
              </a:buClr>
              <a:buChar char="•"/>
              <a:defRPr sz="2000">
                <a:solidFill>
                  <a:schemeClr val="tx1"/>
                </a:solidFill>
                <a:latin typeface="Arial" pitchFamily="34" charset="0"/>
                <a:ea typeface="MS PGothic" pitchFamily="34" charset="-128"/>
              </a:defRPr>
            </a:lvl3pPr>
            <a:lvl4pPr marL="1600200" indent="-228600">
              <a:spcBef>
                <a:spcPct val="20000"/>
              </a:spcBef>
              <a:buChar char="–"/>
              <a:defRPr sz="1600">
                <a:solidFill>
                  <a:schemeClr val="tx1"/>
                </a:solidFill>
                <a:latin typeface="Arial" pitchFamily="34" charset="0"/>
                <a:ea typeface="MS PGothic" pitchFamily="34" charset="-128"/>
              </a:defRPr>
            </a:lvl4pPr>
            <a:lvl5pPr marL="2057400" indent="-228600">
              <a:spcBef>
                <a:spcPct val="20000"/>
              </a:spcBef>
              <a:buChar char="»"/>
              <a:defRPr sz="16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1600">
                <a:solidFill>
                  <a:schemeClr val="tx1"/>
                </a:solidFill>
                <a:latin typeface="Arial" pitchFamily="34" charset="0"/>
                <a:ea typeface="MS PGothic" pitchFamily="34" charset="-128"/>
              </a:defRPr>
            </a:lvl9pPr>
          </a:lstStyle>
          <a:p>
            <a:pPr algn="ctr" eaLnBrk="1" hangingPunct="1">
              <a:spcBef>
                <a:spcPct val="0"/>
              </a:spcBef>
              <a:buClrTx/>
              <a:buFontTx/>
              <a:buNone/>
            </a:pPr>
            <a:r>
              <a:rPr lang="zh-CN" altLang="en-US" sz="1800" b="0" dirty="0" smtClean="0">
                <a:solidFill>
                  <a:schemeClr val="bg1"/>
                </a:solidFill>
                <a:latin typeface="微软雅黑" pitchFamily="34" charset="-122"/>
                <a:ea typeface="微软雅黑" panose="020B0503020204020204" pitchFamily="34" charset="-122"/>
              </a:rPr>
              <a:t>二次检索</a:t>
            </a:r>
            <a:endParaRPr lang="zh-CN" altLang="en-US" sz="1800" b="0" dirty="0">
              <a:solidFill>
                <a:schemeClr val="bg1"/>
              </a:solidFill>
              <a:latin typeface="微软雅黑" pitchFamily="34" charset="-122"/>
              <a:ea typeface="微软雅黑" panose="020B0503020204020204" pitchFamily="34" charset="-122"/>
            </a:endParaRPr>
          </a:p>
        </p:txBody>
      </p:sp>
      <p:pic>
        <p:nvPicPr>
          <p:cNvPr id="1030" name="Picture 6"/>
          <p:cNvPicPr>
            <a:picLocks noChangeAspect="1" noChangeArrowheads="1"/>
          </p:cNvPicPr>
          <p:nvPr/>
        </p:nvPicPr>
        <p:blipFill>
          <a:blip r:embed="rId4"/>
          <a:srcRect/>
          <a:stretch>
            <a:fillRect/>
          </a:stretch>
        </p:blipFill>
        <p:spPr bwMode="auto">
          <a:xfrm>
            <a:off x="1632000" y="692999"/>
            <a:ext cx="8177372" cy="6165001"/>
          </a:xfrm>
          <a:prstGeom prst="rect">
            <a:avLst/>
          </a:prstGeom>
          <a:noFill/>
          <a:ln w="9525">
            <a:noFill/>
            <a:miter lim="800000"/>
            <a:headEnd/>
            <a:tailEnd/>
          </a:ln>
        </p:spPr>
      </p:pic>
      <p:sp>
        <p:nvSpPr>
          <p:cNvPr id="32" name="矩形 31"/>
          <p:cNvSpPr/>
          <p:nvPr/>
        </p:nvSpPr>
        <p:spPr>
          <a:xfrm>
            <a:off x="1632000" y="5733000"/>
            <a:ext cx="1512000" cy="288000"/>
          </a:xfrm>
          <a:prstGeom prst="rect">
            <a:avLst/>
          </a:prstGeom>
          <a:noFill/>
          <a:ln w="28575">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33" name="矩形 32"/>
          <p:cNvSpPr/>
          <p:nvPr/>
        </p:nvSpPr>
        <p:spPr>
          <a:xfrm>
            <a:off x="4800000" y="5013000"/>
            <a:ext cx="936000" cy="252000"/>
          </a:xfrm>
          <a:prstGeom prst="rect">
            <a:avLst/>
          </a:prstGeom>
          <a:noFill/>
          <a:ln w="28575">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pic>
        <p:nvPicPr>
          <p:cNvPr id="3074" name="Picture 2"/>
          <p:cNvPicPr>
            <a:picLocks noChangeAspect="1" noChangeArrowheads="1"/>
          </p:cNvPicPr>
          <p:nvPr/>
        </p:nvPicPr>
        <p:blipFill>
          <a:blip r:embed="rId5"/>
          <a:srcRect/>
          <a:stretch>
            <a:fillRect/>
          </a:stretch>
        </p:blipFill>
        <p:spPr bwMode="auto">
          <a:xfrm>
            <a:off x="6888000" y="1197000"/>
            <a:ext cx="1966913" cy="320675"/>
          </a:xfrm>
          <a:prstGeom prst="rect">
            <a:avLst/>
          </a:prstGeom>
          <a:noFill/>
          <a:ln w="9525">
            <a:noFill/>
            <a:miter lim="800000"/>
            <a:headEnd/>
            <a:tailEnd/>
          </a:ln>
        </p:spPr>
      </p:pic>
      <p:pic>
        <p:nvPicPr>
          <p:cNvPr id="3075" name="Picture 3"/>
          <p:cNvPicPr>
            <a:picLocks noChangeAspect="1" noChangeArrowheads="1"/>
          </p:cNvPicPr>
          <p:nvPr/>
        </p:nvPicPr>
        <p:blipFill>
          <a:blip r:embed="rId6"/>
          <a:srcRect/>
          <a:stretch>
            <a:fillRect/>
          </a:stretch>
        </p:blipFill>
        <p:spPr bwMode="auto">
          <a:xfrm>
            <a:off x="5232000" y="2565000"/>
            <a:ext cx="1905000" cy="884237"/>
          </a:xfrm>
          <a:prstGeom prst="rect">
            <a:avLst/>
          </a:prstGeom>
          <a:noFill/>
          <a:ln w="9525">
            <a:noFill/>
            <a:miter lim="800000"/>
            <a:headEnd/>
            <a:tailEnd/>
          </a:ln>
        </p:spPr>
      </p:pic>
      <p:pic>
        <p:nvPicPr>
          <p:cNvPr id="3076" name="Picture 4"/>
          <p:cNvPicPr>
            <a:picLocks noChangeAspect="1" noChangeArrowheads="1"/>
          </p:cNvPicPr>
          <p:nvPr/>
        </p:nvPicPr>
        <p:blipFill>
          <a:blip r:embed="rId7"/>
          <a:srcRect/>
          <a:stretch>
            <a:fillRect/>
          </a:stretch>
        </p:blipFill>
        <p:spPr bwMode="auto">
          <a:xfrm>
            <a:off x="840000" y="1989000"/>
            <a:ext cx="304800" cy="1874837"/>
          </a:xfrm>
          <a:prstGeom prst="rect">
            <a:avLst/>
          </a:prstGeom>
          <a:noFill/>
          <a:ln w="9525">
            <a:noFill/>
            <a:miter lim="800000"/>
            <a:headEnd/>
            <a:tailEnd/>
          </a:ln>
        </p:spPr>
      </p:pic>
      <p:sp>
        <p:nvSpPr>
          <p:cNvPr id="18" name="矩形 17"/>
          <p:cNvSpPr/>
          <p:nvPr/>
        </p:nvSpPr>
        <p:spPr>
          <a:xfrm>
            <a:off x="4296000" y="3069000"/>
            <a:ext cx="900000" cy="216000"/>
          </a:xfrm>
          <a:prstGeom prst="rect">
            <a:avLst/>
          </a:prstGeom>
          <a:noFill/>
          <a:ln w="28575">
            <a:solidFill>
              <a:srgbClr val="FF0000"/>
            </a:solidFill>
            <a:prstDash val="solid"/>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linds(horizontal)">
                                      <p:cBhvr>
                                        <p:cTn id="7" dur="500"/>
                                        <p:tgtEl>
                                          <p:spTgt spid="103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linds(horizontal)">
                                      <p:cBhvr>
                                        <p:cTn id="10" dur="500"/>
                                        <p:tgtEl>
                                          <p:spTgt spid="3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childTnLst>
                          </p:cTn>
                        </p:par>
                        <p:par>
                          <p:cTn id="14" fill="hold">
                            <p:stCondLst>
                              <p:cond delay="500"/>
                            </p:stCondLst>
                            <p:childTnLst>
                              <p:par>
                                <p:cTn id="15" presetID="3" presetClass="entr" presetSubtype="10"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linds(horizontal)">
                                      <p:cBhvr>
                                        <p:cTn id="17" dur="500"/>
                                        <p:tgtEl>
                                          <p:spTgt spid="3074"/>
                                        </p:tgtEl>
                                      </p:cBhvr>
                                    </p:animEffect>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blinds(horizontal)">
                                      <p:cBhvr>
                                        <p:cTn id="21" dur="500"/>
                                        <p:tgtEl>
                                          <p:spTgt spid="3075"/>
                                        </p:tgtEl>
                                      </p:cBhvr>
                                    </p:animEffect>
                                  </p:childTnLst>
                                </p:cTn>
                              </p:par>
                            </p:childTnLst>
                          </p:cTn>
                        </p:par>
                        <p:par>
                          <p:cTn id="22" fill="hold">
                            <p:stCondLst>
                              <p:cond delay="1500"/>
                            </p:stCondLst>
                            <p:childTnLst>
                              <p:par>
                                <p:cTn id="23" presetID="3" presetClass="entr" presetSubtype="10" fill="hold" nodeType="afterEffect">
                                  <p:stCondLst>
                                    <p:cond delay="0"/>
                                  </p:stCondLst>
                                  <p:childTnLst>
                                    <p:set>
                                      <p:cBhvr>
                                        <p:cTn id="24" dur="1" fill="hold">
                                          <p:stCondLst>
                                            <p:cond delay="0"/>
                                          </p:stCondLst>
                                        </p:cTn>
                                        <p:tgtEl>
                                          <p:spTgt spid="3076"/>
                                        </p:tgtEl>
                                        <p:attrNameLst>
                                          <p:attrName>style.visibility</p:attrName>
                                        </p:attrNameLst>
                                      </p:cBhvr>
                                      <p:to>
                                        <p:strVal val="visible"/>
                                      </p:to>
                                    </p:set>
                                    <p:animEffect transition="in" filter="blinds(horizontal)">
                                      <p:cBhvr>
                                        <p:cTn id="25" dur="500"/>
                                        <p:tgtEl>
                                          <p:spTgt spid="3076"/>
                                        </p:tgtEl>
                                      </p:cBhvr>
                                    </p:animEffect>
                                  </p:childTnLst>
                                </p:cTn>
                              </p:par>
                            </p:childTnLst>
                          </p:cTn>
                        </p:par>
                        <p:par>
                          <p:cTn id="26" fill="hold">
                            <p:stCondLst>
                              <p:cond delay="2000"/>
                            </p:stCondLst>
                            <p:childTnLst>
                              <p:par>
                                <p:cTn id="27" presetID="3" presetClass="entr" presetSubtype="1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pic>
        <p:nvPicPr>
          <p:cNvPr id="4" name="Picture 2"/>
          <p:cNvPicPr>
            <a:picLocks noChangeAspect="1" noChangeArrowheads="1"/>
          </p:cNvPicPr>
          <p:nvPr/>
        </p:nvPicPr>
        <p:blipFill>
          <a:blip r:embed="rId2"/>
          <a:srcRect/>
          <a:stretch>
            <a:fillRect/>
          </a:stretch>
        </p:blipFill>
        <p:spPr bwMode="auto">
          <a:xfrm>
            <a:off x="0" y="621000"/>
            <a:ext cx="12225359" cy="3024000"/>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552000" y="3573000"/>
            <a:ext cx="11015041" cy="3213001"/>
          </a:xfrm>
          <a:prstGeom prst="rect">
            <a:avLst/>
          </a:prstGeom>
          <a:noFill/>
          <a:ln w="9525">
            <a:noFill/>
            <a:miter lim="800000"/>
            <a:headEnd/>
            <a:tailEnd/>
          </a:ln>
        </p:spPr>
      </p:pic>
      <p:sp>
        <p:nvSpPr>
          <p:cNvPr id="22" name="矩形 21"/>
          <p:cNvSpPr/>
          <p:nvPr/>
        </p:nvSpPr>
        <p:spPr>
          <a:xfrm>
            <a:off x="2784000" y="4185000"/>
            <a:ext cx="2592000" cy="252000"/>
          </a:xfrm>
          <a:prstGeom prst="rect">
            <a:avLst/>
          </a:prstGeom>
          <a:noFill/>
          <a:ln w="38100">
            <a:solidFill>
              <a:srgbClr val="FF0000"/>
            </a:solidFill>
            <a:prstDash val="solid"/>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24" name="矩形 23"/>
          <p:cNvSpPr/>
          <p:nvPr/>
        </p:nvSpPr>
        <p:spPr>
          <a:xfrm>
            <a:off x="3216000" y="5487173"/>
            <a:ext cx="1296000" cy="468000"/>
          </a:xfrm>
          <a:prstGeom prst="rect">
            <a:avLst/>
          </a:prstGeom>
          <a:noFill/>
          <a:ln w="38100">
            <a:solidFill>
              <a:srgbClr val="FF0000"/>
            </a:solidFill>
            <a:prstDash val="solid"/>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25" name="矩形 24"/>
          <p:cNvSpPr/>
          <p:nvPr/>
        </p:nvSpPr>
        <p:spPr>
          <a:xfrm>
            <a:off x="6528000" y="5733000"/>
            <a:ext cx="1152000" cy="252000"/>
          </a:xfrm>
          <a:prstGeom prst="rect">
            <a:avLst/>
          </a:prstGeom>
          <a:noFill/>
          <a:ln w="38100">
            <a:solidFill>
              <a:srgbClr val="FF0000"/>
            </a:solidFill>
            <a:prstDash val="solid"/>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sp>
        <p:nvSpPr>
          <p:cNvPr id="3" name="文本占位符 2"/>
          <p:cNvSpPr>
            <a:spLocks noGrp="1"/>
          </p:cNvSpPr>
          <p:nvPr>
            <p:ph type="body" sz="quarter" idx="11"/>
          </p:nvPr>
        </p:nvSpPr>
        <p:spPr/>
        <p:txBody>
          <a:bodyPr/>
          <a:lstStyle/>
          <a:p>
            <a:endParaRPr lang="zh-CN" altLang="en-US"/>
          </a:p>
        </p:txBody>
      </p:sp>
      <p:pic>
        <p:nvPicPr>
          <p:cNvPr id="2050" name="Picture 2"/>
          <p:cNvPicPr>
            <a:picLocks noChangeAspect="1" noChangeArrowheads="1"/>
          </p:cNvPicPr>
          <p:nvPr/>
        </p:nvPicPr>
        <p:blipFill>
          <a:blip r:embed="rId2"/>
          <a:srcRect/>
          <a:stretch>
            <a:fillRect/>
          </a:stretch>
        </p:blipFill>
        <p:spPr bwMode="auto">
          <a:xfrm>
            <a:off x="1704000" y="621000"/>
            <a:ext cx="9072549" cy="6120000"/>
          </a:xfrm>
          <a:prstGeom prst="rect">
            <a:avLst/>
          </a:prstGeom>
          <a:noFill/>
          <a:ln w="9525">
            <a:noFill/>
            <a:miter lim="800000"/>
            <a:headEnd/>
            <a:tailEnd/>
          </a:ln>
        </p:spPr>
      </p:pic>
      <p:sp>
        <p:nvSpPr>
          <p:cNvPr id="5" name="文本框 15"/>
          <p:cNvSpPr txBox="1"/>
          <p:nvPr/>
        </p:nvSpPr>
        <p:spPr>
          <a:xfrm>
            <a:off x="16510" y="68580"/>
            <a:ext cx="463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二、文献查阅深度分析</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7" name="矩形 6"/>
          <p:cNvSpPr/>
          <p:nvPr/>
        </p:nvSpPr>
        <p:spPr>
          <a:xfrm>
            <a:off x="1704000" y="3357000"/>
            <a:ext cx="4752000" cy="396000"/>
          </a:xfrm>
          <a:prstGeom prst="rect">
            <a:avLst/>
          </a:prstGeom>
          <a:noFill/>
          <a:ln w="38100">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8" name="矩形 7"/>
          <p:cNvSpPr/>
          <p:nvPr/>
        </p:nvSpPr>
        <p:spPr>
          <a:xfrm>
            <a:off x="8688000" y="3789000"/>
            <a:ext cx="2052000" cy="360000"/>
          </a:xfrm>
          <a:prstGeom prst="rect">
            <a:avLst/>
          </a:prstGeom>
          <a:noFill/>
          <a:ln w="38100">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pic>
        <p:nvPicPr>
          <p:cNvPr id="2052" name="Picture 4"/>
          <p:cNvPicPr>
            <a:picLocks noChangeAspect="1" noChangeArrowheads="1"/>
          </p:cNvPicPr>
          <p:nvPr/>
        </p:nvPicPr>
        <p:blipFill>
          <a:blip r:embed="rId3"/>
          <a:srcRect/>
          <a:stretch>
            <a:fillRect/>
          </a:stretch>
        </p:blipFill>
        <p:spPr bwMode="auto">
          <a:xfrm>
            <a:off x="1632000" y="692999"/>
            <a:ext cx="9072000" cy="5974372"/>
          </a:xfrm>
          <a:prstGeom prst="rect">
            <a:avLst/>
          </a:prstGeom>
          <a:noFill/>
          <a:ln w="9525">
            <a:noFill/>
            <a:miter lim="800000"/>
            <a:headEnd/>
            <a:tailEnd/>
          </a:ln>
        </p:spPr>
      </p:pic>
      <p:sp>
        <p:nvSpPr>
          <p:cNvPr id="11" name="矩形 10"/>
          <p:cNvSpPr/>
          <p:nvPr/>
        </p:nvSpPr>
        <p:spPr>
          <a:xfrm>
            <a:off x="1704000" y="621000"/>
            <a:ext cx="4752000" cy="396000"/>
          </a:xfrm>
          <a:prstGeom prst="rect">
            <a:avLst/>
          </a:prstGeom>
          <a:noFill/>
          <a:ln w="38100">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pic>
        <p:nvPicPr>
          <p:cNvPr id="2057" name="Picture 9"/>
          <p:cNvPicPr>
            <a:picLocks noChangeAspect="1" noChangeArrowheads="1"/>
          </p:cNvPicPr>
          <p:nvPr/>
        </p:nvPicPr>
        <p:blipFill>
          <a:blip r:embed="rId4"/>
          <a:srcRect/>
          <a:stretch>
            <a:fillRect/>
          </a:stretch>
        </p:blipFill>
        <p:spPr bwMode="auto">
          <a:xfrm>
            <a:off x="1632000" y="621000"/>
            <a:ext cx="9072000" cy="6074249"/>
          </a:xfrm>
          <a:prstGeom prst="rect">
            <a:avLst/>
          </a:prstGeom>
          <a:noFill/>
          <a:ln w="9525">
            <a:noFill/>
            <a:miter lim="800000"/>
            <a:headEnd/>
            <a:tailEnd/>
          </a:ln>
        </p:spPr>
      </p:pic>
      <p:sp>
        <p:nvSpPr>
          <p:cNvPr id="17" name="矩形 16"/>
          <p:cNvSpPr/>
          <p:nvPr/>
        </p:nvSpPr>
        <p:spPr>
          <a:xfrm>
            <a:off x="1632000" y="633345"/>
            <a:ext cx="4536000" cy="324000"/>
          </a:xfrm>
          <a:prstGeom prst="rect">
            <a:avLst/>
          </a:prstGeom>
          <a:noFill/>
          <a:ln w="38100">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pic>
        <p:nvPicPr>
          <p:cNvPr id="2058" name="Picture 10"/>
          <p:cNvPicPr>
            <a:picLocks noChangeAspect="1" noChangeArrowheads="1"/>
          </p:cNvPicPr>
          <p:nvPr/>
        </p:nvPicPr>
        <p:blipFill>
          <a:blip r:embed="rId5"/>
          <a:srcRect/>
          <a:stretch>
            <a:fillRect/>
          </a:stretch>
        </p:blipFill>
        <p:spPr bwMode="auto">
          <a:xfrm>
            <a:off x="1704000" y="621001"/>
            <a:ext cx="9072000" cy="6048000"/>
          </a:xfrm>
          <a:prstGeom prst="rect">
            <a:avLst/>
          </a:prstGeom>
          <a:noFill/>
          <a:ln w="9525">
            <a:noFill/>
            <a:miter lim="800000"/>
            <a:headEnd/>
            <a:tailEnd/>
          </a:ln>
        </p:spPr>
      </p:pic>
      <p:sp>
        <p:nvSpPr>
          <p:cNvPr id="19" name="矩形 18"/>
          <p:cNvSpPr/>
          <p:nvPr/>
        </p:nvSpPr>
        <p:spPr>
          <a:xfrm>
            <a:off x="1632000" y="621000"/>
            <a:ext cx="5328000" cy="324000"/>
          </a:xfrm>
          <a:prstGeom prst="rect">
            <a:avLst/>
          </a:prstGeom>
          <a:noFill/>
          <a:ln w="38100">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pic>
        <p:nvPicPr>
          <p:cNvPr id="2059" name="Picture 11"/>
          <p:cNvPicPr>
            <a:picLocks noChangeAspect="1" noChangeArrowheads="1"/>
          </p:cNvPicPr>
          <p:nvPr/>
        </p:nvPicPr>
        <p:blipFill>
          <a:blip r:embed="rId6"/>
          <a:srcRect/>
          <a:stretch>
            <a:fillRect/>
          </a:stretch>
        </p:blipFill>
        <p:spPr bwMode="auto">
          <a:xfrm>
            <a:off x="1560000" y="620999"/>
            <a:ext cx="9216000" cy="5904001"/>
          </a:xfrm>
          <a:prstGeom prst="rect">
            <a:avLst/>
          </a:prstGeom>
          <a:noFill/>
          <a:ln w="9525">
            <a:noFill/>
            <a:miter lim="800000"/>
            <a:headEnd/>
            <a:tailEnd/>
          </a:ln>
        </p:spPr>
      </p:pic>
      <p:sp>
        <p:nvSpPr>
          <p:cNvPr id="21" name="矩形 20"/>
          <p:cNvSpPr/>
          <p:nvPr/>
        </p:nvSpPr>
        <p:spPr>
          <a:xfrm>
            <a:off x="1560000" y="621000"/>
            <a:ext cx="4464000" cy="324000"/>
          </a:xfrm>
          <a:prstGeom prst="rect">
            <a:avLst/>
          </a:prstGeom>
          <a:noFill/>
          <a:ln w="38100">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pic>
        <p:nvPicPr>
          <p:cNvPr id="2060" name="Picture 12"/>
          <p:cNvPicPr>
            <a:picLocks noChangeAspect="1" noChangeArrowheads="1"/>
          </p:cNvPicPr>
          <p:nvPr/>
        </p:nvPicPr>
        <p:blipFill>
          <a:blip r:embed="rId7"/>
          <a:srcRect/>
          <a:stretch>
            <a:fillRect/>
          </a:stretch>
        </p:blipFill>
        <p:spPr bwMode="auto">
          <a:xfrm>
            <a:off x="1560000" y="598862"/>
            <a:ext cx="9072000" cy="6070138"/>
          </a:xfrm>
          <a:prstGeom prst="rect">
            <a:avLst/>
          </a:prstGeom>
          <a:noFill/>
          <a:ln w="9525">
            <a:noFill/>
            <a:miter lim="800000"/>
            <a:headEnd/>
            <a:tailEnd/>
          </a:ln>
        </p:spPr>
      </p:pic>
      <p:sp>
        <p:nvSpPr>
          <p:cNvPr id="23" name="矩形 22"/>
          <p:cNvSpPr/>
          <p:nvPr/>
        </p:nvSpPr>
        <p:spPr>
          <a:xfrm>
            <a:off x="1560000" y="549000"/>
            <a:ext cx="4464000" cy="324000"/>
          </a:xfrm>
          <a:prstGeom prst="rect">
            <a:avLst/>
          </a:prstGeom>
          <a:noFill/>
          <a:ln w="38100">
            <a:solidFill>
              <a:srgbClr val="FF0000"/>
            </a:solidFill>
            <a:prstDash val="solid"/>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057"/>
                                        </p:tgtEl>
                                        <p:attrNameLst>
                                          <p:attrName>style.visibility</p:attrName>
                                        </p:attrNameLst>
                                      </p:cBhvr>
                                      <p:to>
                                        <p:strVal val="visible"/>
                                      </p:to>
                                    </p:set>
                                    <p:animEffect transition="in" filter="blinds(horizontal)">
                                      <p:cBhvr>
                                        <p:cTn id="15" dur="500"/>
                                        <p:tgtEl>
                                          <p:spTgt spid="205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par>
                                <p:cTn id="24" presetID="3" presetClass="entr" presetSubtype="10" fill="hold" nodeType="withEffect">
                                  <p:stCondLst>
                                    <p:cond delay="0"/>
                                  </p:stCondLst>
                                  <p:childTnLst>
                                    <p:set>
                                      <p:cBhvr>
                                        <p:cTn id="25" dur="1" fill="hold">
                                          <p:stCondLst>
                                            <p:cond delay="0"/>
                                          </p:stCondLst>
                                        </p:cTn>
                                        <p:tgtEl>
                                          <p:spTgt spid="2058"/>
                                        </p:tgtEl>
                                        <p:attrNameLst>
                                          <p:attrName>style.visibility</p:attrName>
                                        </p:attrNameLst>
                                      </p:cBhvr>
                                      <p:to>
                                        <p:strVal val="visible"/>
                                      </p:to>
                                    </p:set>
                                    <p:animEffect transition="in" filter="blinds(horizontal)">
                                      <p:cBhvr>
                                        <p:cTn id="26" dur="500"/>
                                        <p:tgtEl>
                                          <p:spTgt spid="205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1"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linds(horizontal)">
                                      <p:cBhvr>
                                        <p:cTn id="31" dur="500"/>
                                        <p:tgtEl>
                                          <p:spTgt spid="21"/>
                                        </p:tgtEl>
                                      </p:cBhvr>
                                    </p:animEffect>
                                  </p:childTnLst>
                                </p:cTn>
                              </p:par>
                              <p:par>
                                <p:cTn id="32" presetID="3" presetClass="entr" presetSubtype="10" fill="hold" nodeType="withEffect">
                                  <p:stCondLst>
                                    <p:cond delay="0"/>
                                  </p:stCondLst>
                                  <p:childTnLst>
                                    <p:set>
                                      <p:cBhvr>
                                        <p:cTn id="33" dur="1" fill="hold">
                                          <p:stCondLst>
                                            <p:cond delay="0"/>
                                          </p:stCondLst>
                                        </p:cTn>
                                        <p:tgtEl>
                                          <p:spTgt spid="2059"/>
                                        </p:tgtEl>
                                        <p:attrNameLst>
                                          <p:attrName>style.visibility</p:attrName>
                                        </p:attrNameLst>
                                      </p:cBhvr>
                                      <p:to>
                                        <p:strVal val="visible"/>
                                      </p:to>
                                    </p:set>
                                    <p:animEffect transition="in" filter="blinds(horizontal)">
                                      <p:cBhvr>
                                        <p:cTn id="34" dur="500"/>
                                        <p:tgtEl>
                                          <p:spTgt spid="205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1"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linds(horizontal)">
                                      <p:cBhvr>
                                        <p:cTn id="39" dur="500"/>
                                        <p:tgtEl>
                                          <p:spTgt spid="23"/>
                                        </p:tgtEl>
                                      </p:cBhvr>
                                    </p:animEffect>
                                  </p:childTnLst>
                                </p:cTn>
                              </p:par>
                              <p:par>
                                <p:cTn id="40" presetID="3" presetClass="entr" presetSubtype="10" fill="hold" nodeType="withEffect">
                                  <p:stCondLst>
                                    <p:cond delay="0"/>
                                  </p:stCondLst>
                                  <p:childTnLst>
                                    <p:set>
                                      <p:cBhvr>
                                        <p:cTn id="41" dur="1" fill="hold">
                                          <p:stCondLst>
                                            <p:cond delay="0"/>
                                          </p:stCondLst>
                                        </p:cTn>
                                        <p:tgtEl>
                                          <p:spTgt spid="2060"/>
                                        </p:tgtEl>
                                        <p:attrNameLst>
                                          <p:attrName>style.visibility</p:attrName>
                                        </p:attrNameLst>
                                      </p:cBhvr>
                                      <p:to>
                                        <p:strVal val="visible"/>
                                      </p:to>
                                    </p:set>
                                    <p:animEffect transition="in" filter="blinds(horizontal)">
                                      <p:cBhvr>
                                        <p:cTn id="42"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7" grpId="0" animBg="1"/>
      <p:bldP spid="19" grpId="0" animBg="1"/>
      <p:bldP spid="21" grpId="1" animBg="1"/>
      <p:bldP spid="2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58781" y="693000"/>
            <a:ext cx="11121219" cy="6000120"/>
          </a:xfrm>
          <a:prstGeom prst="rect">
            <a:avLst/>
          </a:prstGeom>
          <a:noFill/>
          <a:ln w="9525">
            <a:noFill/>
            <a:miter lim="800000"/>
            <a:headEnd/>
            <a:tailEnd/>
          </a:ln>
        </p:spPr>
      </p:pic>
      <p:pic>
        <p:nvPicPr>
          <p:cNvPr id="3076" name="Picture 4"/>
          <p:cNvPicPr>
            <a:picLocks noChangeAspect="1" noChangeArrowheads="1"/>
          </p:cNvPicPr>
          <p:nvPr/>
        </p:nvPicPr>
        <p:blipFill>
          <a:blip r:embed="rId3"/>
          <a:srcRect/>
          <a:stretch>
            <a:fillRect/>
          </a:stretch>
        </p:blipFill>
        <p:spPr bwMode="auto">
          <a:xfrm>
            <a:off x="696000" y="2276999"/>
            <a:ext cx="10512000" cy="4460960"/>
          </a:xfrm>
          <a:prstGeom prst="rect">
            <a:avLst/>
          </a:prstGeom>
          <a:noFill/>
          <a:ln w="9525">
            <a:noFill/>
            <a:miter lim="800000"/>
            <a:headEnd/>
            <a:tailEnd/>
          </a:ln>
        </p:spPr>
      </p:pic>
      <p:sp>
        <p:nvSpPr>
          <p:cNvPr id="3" name="文本框 15"/>
          <p:cNvSpPr txBox="1"/>
          <p:nvPr/>
        </p:nvSpPr>
        <p:spPr>
          <a:xfrm>
            <a:off x="16510" y="68580"/>
            <a:ext cx="499949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三、如何轻松写出好论文</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
        <p:nvSpPr>
          <p:cNvPr id="4" name="TextBox 3"/>
          <p:cNvSpPr txBox="1"/>
          <p:nvPr/>
        </p:nvSpPr>
        <p:spPr>
          <a:xfrm>
            <a:off x="5520000" y="148890"/>
            <a:ext cx="2448000" cy="400110"/>
          </a:xfrm>
          <a:prstGeom prst="rect">
            <a:avLst/>
          </a:prstGeom>
          <a:noFill/>
        </p:spPr>
        <p:txBody>
          <a:bodyPr wrap="square" rtlCol="0">
            <a:spAutoFit/>
          </a:bodyPr>
          <a:lstStyle/>
          <a:p>
            <a:r>
              <a:rPr lang="en-US" altLang="zh-CN" sz="2000" b="1" dirty="0" smtClean="0">
                <a:solidFill>
                  <a:schemeClr val="bg1"/>
                </a:solidFill>
                <a:latin typeface="+mn-ea"/>
              </a:rPr>
              <a:t>1.</a:t>
            </a:r>
            <a:r>
              <a:rPr lang="zh-CN" altLang="en-US" sz="2000" b="1" dirty="0" smtClean="0">
                <a:solidFill>
                  <a:schemeClr val="bg1"/>
                </a:solidFill>
                <a:latin typeface="+mn-ea"/>
              </a:rPr>
              <a:t>结果分析</a:t>
            </a:r>
            <a:endParaRPr lang="zh-CN" altLang="en-US" sz="2000" b="1" dirty="0">
              <a:solidFill>
                <a:schemeClr val="bg1"/>
              </a:solidFill>
              <a:latin typeface="+mn-ea"/>
            </a:endParaRPr>
          </a:p>
        </p:txBody>
      </p:sp>
      <p:sp>
        <p:nvSpPr>
          <p:cNvPr id="6" name="矩形 5"/>
          <p:cNvSpPr/>
          <p:nvPr/>
        </p:nvSpPr>
        <p:spPr>
          <a:xfrm>
            <a:off x="8328000" y="4672640"/>
            <a:ext cx="1008000" cy="216000"/>
          </a:xfrm>
          <a:prstGeom prst="rect">
            <a:avLst/>
          </a:prstGeom>
          <a:noFill/>
          <a:ln w="28575">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8" name="矩形 7"/>
          <p:cNvSpPr/>
          <p:nvPr/>
        </p:nvSpPr>
        <p:spPr>
          <a:xfrm>
            <a:off x="4872000" y="4653000"/>
            <a:ext cx="792000" cy="216000"/>
          </a:xfrm>
          <a:prstGeom prst="rect">
            <a:avLst/>
          </a:prstGeom>
          <a:noFill/>
          <a:ln w="28575">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23" name="AutoShape 3"/>
          <p:cNvSpPr>
            <a:spLocks noChangeArrowheads="1"/>
          </p:cNvSpPr>
          <p:nvPr/>
        </p:nvSpPr>
        <p:spPr bwMode="auto">
          <a:xfrm>
            <a:off x="7824000" y="5032640"/>
            <a:ext cx="1440000" cy="340360"/>
          </a:xfrm>
          <a:prstGeom prst="wedgeRectCallout">
            <a:avLst>
              <a:gd name="adj1" fmla="val 24876"/>
              <a:gd name="adj2" fmla="val -81080"/>
            </a:avLst>
          </a:prstGeom>
          <a:solidFill>
            <a:srgbClr val="00B050"/>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latin typeface="楷体" panose="02010609060101010101" pitchFamily="49" charset="-122"/>
                <a:ea typeface="楷体" panose="02010609060101010101" pitchFamily="49" charset="-122"/>
                <a:cs typeface="仿宋" panose="02010609060101010101" charset="-122"/>
              </a:rPr>
              <a:t>检索的总文献量</a:t>
            </a:r>
            <a:endParaRPr lang="zh-CN" b="1" dirty="0">
              <a:solidFill>
                <a:schemeClr val="bg1"/>
              </a:solidFill>
              <a:latin typeface="楷体" panose="02010609060101010101" pitchFamily="49" charset="-122"/>
              <a:ea typeface="楷体" panose="02010609060101010101" pitchFamily="49" charset="-122"/>
            </a:endParaRPr>
          </a:p>
        </p:txBody>
      </p:sp>
      <p:sp>
        <p:nvSpPr>
          <p:cNvPr id="25" name="AutoShape 3"/>
          <p:cNvSpPr>
            <a:spLocks noChangeArrowheads="1"/>
          </p:cNvSpPr>
          <p:nvPr/>
        </p:nvSpPr>
        <p:spPr bwMode="auto">
          <a:xfrm>
            <a:off x="10828655" y="4293000"/>
            <a:ext cx="1363345" cy="304165"/>
          </a:xfrm>
          <a:prstGeom prst="wedgeRectCallout">
            <a:avLst>
              <a:gd name="adj1" fmla="val -82109"/>
              <a:gd name="adj2" fmla="val 26014"/>
            </a:avLst>
          </a:prstGeom>
          <a:solidFill>
            <a:schemeClr val="accent4">
              <a:lumMod val="75000"/>
            </a:schemeClr>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latin typeface="楷体" panose="02010609060101010101" pitchFamily="49" charset="-122"/>
                <a:ea typeface="楷体" panose="02010609060101010101" pitchFamily="49" charset="-122"/>
                <a:cs typeface="仿宋" panose="02010609060101010101" charset="-122"/>
              </a:rPr>
              <a:t>研究趋势展示</a:t>
            </a:r>
          </a:p>
        </p:txBody>
      </p:sp>
      <p:sp>
        <p:nvSpPr>
          <p:cNvPr id="26" name="AutoShape 3"/>
          <p:cNvSpPr>
            <a:spLocks noChangeArrowheads="1"/>
          </p:cNvSpPr>
          <p:nvPr/>
        </p:nvSpPr>
        <p:spPr bwMode="auto">
          <a:xfrm>
            <a:off x="11208000" y="6093000"/>
            <a:ext cx="936000" cy="576000"/>
          </a:xfrm>
          <a:prstGeom prst="wedgeRectCallout">
            <a:avLst>
              <a:gd name="adj1" fmla="val -131119"/>
              <a:gd name="adj2" fmla="val 33832"/>
            </a:avLst>
          </a:prstGeom>
          <a:solidFill>
            <a:schemeClr val="accent2">
              <a:lumMod val="60000"/>
              <a:lumOff val="40000"/>
            </a:schemeClr>
          </a:solidFill>
          <a:ln w="38100">
            <a:noFill/>
            <a:miter lim="800000"/>
          </a:ln>
          <a:effectLst>
            <a:outerShdw dist="28398" dir="3806097" algn="ctr" rotWithShape="0">
              <a:srgbClr val="243F60">
                <a:alpha val="50000"/>
              </a:srgbClr>
            </a:outerShdw>
          </a:effectLst>
        </p:spPr>
        <p:txBody>
          <a:bodyPr/>
          <a:lstStyle/>
          <a:p>
            <a:pPr algn="ctr">
              <a:defRPr/>
            </a:pPr>
            <a:r>
              <a:rPr lang="zh-CN" altLang="en-US" sz="1400" b="1" dirty="0">
                <a:latin typeface="楷体" panose="02010609060101010101" pitchFamily="49" charset="-122"/>
                <a:ea typeface="楷体" panose="02010609060101010101" pitchFamily="49" charset="-122"/>
                <a:cs typeface="仿宋" panose="02010609060101010101" charset="-122"/>
              </a:rPr>
              <a:t>相关热</a:t>
            </a:r>
            <a:r>
              <a:rPr lang="zh-CN" altLang="en-US" sz="1400" b="1" dirty="0" smtClean="0">
                <a:latin typeface="楷体" panose="02010609060101010101" pitchFamily="49" charset="-122"/>
                <a:ea typeface="楷体" panose="02010609060101010101" pitchFamily="49" charset="-122"/>
                <a:cs typeface="仿宋" panose="02010609060101010101" charset="-122"/>
              </a:rPr>
              <a:t>词</a:t>
            </a:r>
            <a:endParaRPr lang="en-US" altLang="zh-CN" sz="1400" b="1" dirty="0" smtClean="0">
              <a:latin typeface="楷体" panose="02010609060101010101" pitchFamily="49" charset="-122"/>
              <a:ea typeface="楷体" panose="02010609060101010101" pitchFamily="49" charset="-122"/>
              <a:cs typeface="仿宋" panose="02010609060101010101" charset="-122"/>
            </a:endParaRPr>
          </a:p>
          <a:p>
            <a:pPr algn="ctr">
              <a:defRPr/>
            </a:pPr>
            <a:r>
              <a:rPr lang="zh-CN" altLang="en-US" sz="1400" b="1" dirty="0" smtClean="0">
                <a:latin typeface="楷体" panose="02010609060101010101" pitchFamily="49" charset="-122"/>
                <a:ea typeface="楷体" panose="02010609060101010101" pitchFamily="49" charset="-122"/>
                <a:cs typeface="仿宋" panose="02010609060101010101" charset="-122"/>
              </a:rPr>
              <a:t>滚动</a:t>
            </a:r>
            <a:r>
              <a:rPr lang="zh-CN" altLang="en-US" sz="1400" b="1" dirty="0">
                <a:latin typeface="楷体" panose="02010609060101010101" pitchFamily="49" charset="-122"/>
                <a:ea typeface="楷体" panose="02010609060101010101" pitchFamily="49" charset="-122"/>
                <a:cs typeface="仿宋" panose="02010609060101010101" charset="-122"/>
              </a:rPr>
              <a:t>展示</a:t>
            </a:r>
            <a:endParaRPr lang="zh-CN" b="1" dirty="0">
              <a:solidFill>
                <a:schemeClr val="bg1"/>
              </a:solidFill>
              <a:latin typeface="楷体" panose="02010609060101010101" pitchFamily="49" charset="-122"/>
              <a:ea typeface="楷体" panose="02010609060101010101" pitchFamily="49" charset="-122"/>
            </a:endParaRPr>
          </a:p>
        </p:txBody>
      </p:sp>
      <p:sp>
        <p:nvSpPr>
          <p:cNvPr id="28" name="矩形 27"/>
          <p:cNvSpPr/>
          <p:nvPr/>
        </p:nvSpPr>
        <p:spPr>
          <a:xfrm>
            <a:off x="2640000" y="3933000"/>
            <a:ext cx="6696000" cy="324000"/>
          </a:xfrm>
          <a:prstGeom prst="rect">
            <a:avLst/>
          </a:prstGeom>
          <a:noFill/>
          <a:ln w="28575">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21" name="矩形 20"/>
          <p:cNvSpPr/>
          <p:nvPr/>
        </p:nvSpPr>
        <p:spPr>
          <a:xfrm>
            <a:off x="2640000" y="3573000"/>
            <a:ext cx="1872000" cy="288000"/>
          </a:xfrm>
          <a:prstGeom prst="rect">
            <a:avLst/>
          </a:prstGeom>
          <a:noFill/>
          <a:ln w="28575">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29" name="矩形 28"/>
          <p:cNvSpPr/>
          <p:nvPr/>
        </p:nvSpPr>
        <p:spPr>
          <a:xfrm>
            <a:off x="696000" y="3573000"/>
            <a:ext cx="1872000" cy="3204000"/>
          </a:xfrm>
          <a:prstGeom prst="rect">
            <a:avLst/>
          </a:prstGeom>
          <a:noFill/>
          <a:ln w="28575">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30" name="AutoShape 3"/>
          <p:cNvSpPr>
            <a:spLocks noChangeArrowheads="1"/>
          </p:cNvSpPr>
          <p:nvPr/>
        </p:nvSpPr>
        <p:spPr bwMode="auto">
          <a:xfrm>
            <a:off x="48000" y="4581000"/>
            <a:ext cx="648000" cy="720000"/>
          </a:xfrm>
          <a:prstGeom prst="wedgeRectCallout">
            <a:avLst>
              <a:gd name="adj1" fmla="val 45521"/>
              <a:gd name="adj2" fmla="val -73823"/>
            </a:avLst>
          </a:prstGeom>
          <a:solidFill>
            <a:srgbClr val="9E87C4"/>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smtClean="0">
                <a:solidFill>
                  <a:schemeClr val="bg1"/>
                </a:solidFill>
                <a:latin typeface="楷体" panose="02010609060101010101" pitchFamily="49" charset="-122"/>
                <a:ea typeface="楷体" panose="02010609060101010101" pitchFamily="49" charset="-122"/>
              </a:rPr>
              <a:t>分类聚类</a:t>
            </a:r>
            <a:endParaRPr lang="zh-CN" b="1" dirty="0">
              <a:solidFill>
                <a:schemeClr val="bg1"/>
              </a:solidFill>
              <a:latin typeface="楷体" panose="02010609060101010101" pitchFamily="49" charset="-122"/>
              <a:ea typeface="楷体" panose="02010609060101010101" pitchFamily="49" charset="-122"/>
            </a:endParaRPr>
          </a:p>
        </p:txBody>
      </p:sp>
      <p:sp>
        <p:nvSpPr>
          <p:cNvPr id="31" name="AutoShape 3"/>
          <p:cNvSpPr>
            <a:spLocks noChangeArrowheads="1"/>
          </p:cNvSpPr>
          <p:nvPr/>
        </p:nvSpPr>
        <p:spPr bwMode="auto">
          <a:xfrm>
            <a:off x="4872000" y="3501000"/>
            <a:ext cx="1656000" cy="360000"/>
          </a:xfrm>
          <a:prstGeom prst="wedgeRectCallout">
            <a:avLst>
              <a:gd name="adj1" fmla="val -73065"/>
              <a:gd name="adj2" fmla="val 16891"/>
            </a:avLst>
          </a:prstGeom>
          <a:solidFill>
            <a:srgbClr val="CF8BA2"/>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smtClean="0">
                <a:solidFill>
                  <a:schemeClr val="bg1"/>
                </a:solidFill>
                <a:latin typeface="楷体" panose="02010609060101010101" pitchFamily="49" charset="-122"/>
                <a:ea typeface="楷体" panose="02010609060101010101" pitchFamily="49" charset="-122"/>
              </a:rPr>
              <a:t>期刊实体识别</a:t>
            </a:r>
            <a:endParaRPr lang="zh-CN" b="1" dirty="0">
              <a:solidFill>
                <a:schemeClr val="bg1"/>
              </a:solidFill>
              <a:latin typeface="楷体" panose="02010609060101010101" pitchFamily="49" charset="-122"/>
              <a:ea typeface="楷体" panose="02010609060101010101" pitchFamily="49" charset="-122"/>
            </a:endParaRPr>
          </a:p>
        </p:txBody>
      </p:sp>
      <p:sp>
        <p:nvSpPr>
          <p:cNvPr id="32" name="AutoShape 3"/>
          <p:cNvSpPr>
            <a:spLocks noChangeArrowheads="1"/>
          </p:cNvSpPr>
          <p:nvPr/>
        </p:nvSpPr>
        <p:spPr bwMode="auto">
          <a:xfrm>
            <a:off x="7608000" y="3501000"/>
            <a:ext cx="1152000" cy="360000"/>
          </a:xfrm>
          <a:prstGeom prst="wedgeRectCallout">
            <a:avLst>
              <a:gd name="adj1" fmla="val -70699"/>
              <a:gd name="adj2" fmla="val 67691"/>
            </a:avLst>
          </a:prstGeom>
          <a:solidFill>
            <a:srgbClr val="DB7936"/>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smtClean="0">
                <a:solidFill>
                  <a:schemeClr val="bg1"/>
                </a:solidFill>
                <a:latin typeface="楷体" panose="02010609060101010101" pitchFamily="49" charset="-122"/>
                <a:ea typeface="楷体" panose="02010609060101010101" pitchFamily="49" charset="-122"/>
              </a:rPr>
              <a:t>二次检索</a:t>
            </a:r>
            <a:endParaRPr lang="zh-CN" b="1" dirty="0">
              <a:solidFill>
                <a:schemeClr val="bg1"/>
              </a:solidFill>
              <a:latin typeface="楷体" panose="02010609060101010101" pitchFamily="49" charset="-122"/>
              <a:ea typeface="楷体" panose="02010609060101010101" pitchFamily="49" charset="-122"/>
            </a:endParaRPr>
          </a:p>
        </p:txBody>
      </p:sp>
      <p:sp>
        <p:nvSpPr>
          <p:cNvPr id="33" name="矩形 32"/>
          <p:cNvSpPr/>
          <p:nvPr/>
        </p:nvSpPr>
        <p:spPr>
          <a:xfrm>
            <a:off x="9552000" y="3825000"/>
            <a:ext cx="1584000" cy="396000"/>
          </a:xfrm>
          <a:prstGeom prst="rect">
            <a:avLst/>
          </a:prstGeom>
          <a:noFill/>
          <a:ln w="28575">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5" grpId="0" animBg="1"/>
      <p:bldP spid="25" grpId="1" animBg="1"/>
      <p:bldP spid="26" grpId="0" animBg="1"/>
      <p:bldP spid="26" grpId="1" animBg="1"/>
      <p:bldP spid="30" grpId="0" animBg="1"/>
      <p:bldP spid="30" grpId="1" animBg="1"/>
      <p:bldP spid="31" grpId="0" animBg="1"/>
      <p:bldP spid="31" grpId="1" animBg="1"/>
      <p:bldP spid="32" grpId="0" animBg="1"/>
      <p:bldP spid="3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00" y="148890"/>
            <a:ext cx="2448000" cy="400110"/>
          </a:xfrm>
          <a:prstGeom prst="rect">
            <a:avLst/>
          </a:prstGeom>
          <a:noFill/>
        </p:spPr>
        <p:txBody>
          <a:bodyPr wrap="square" rtlCol="0">
            <a:spAutoFit/>
          </a:bodyPr>
          <a:lstStyle/>
          <a:p>
            <a:r>
              <a:rPr lang="en-US" altLang="zh-CN" sz="2000" b="1" dirty="0" smtClean="0">
                <a:solidFill>
                  <a:schemeClr val="bg1"/>
                </a:solidFill>
                <a:latin typeface="+mn-ea"/>
              </a:rPr>
              <a:t>1.</a:t>
            </a:r>
            <a:r>
              <a:rPr lang="zh-CN" altLang="en-US" sz="2000" b="1" dirty="0" smtClean="0">
                <a:solidFill>
                  <a:schemeClr val="bg1"/>
                </a:solidFill>
                <a:latin typeface="+mn-ea"/>
              </a:rPr>
              <a:t>结果分析</a:t>
            </a:r>
            <a:endParaRPr lang="zh-CN" altLang="en-US" sz="2000" b="1" dirty="0">
              <a:solidFill>
                <a:schemeClr val="bg1"/>
              </a:solidFill>
              <a:latin typeface="+mn-ea"/>
            </a:endParaRPr>
          </a:p>
        </p:txBody>
      </p:sp>
      <p:pic>
        <p:nvPicPr>
          <p:cNvPr id="4098" name="Picture 2"/>
          <p:cNvPicPr>
            <a:picLocks noChangeAspect="1" noChangeArrowheads="1"/>
          </p:cNvPicPr>
          <p:nvPr/>
        </p:nvPicPr>
        <p:blipFill>
          <a:blip r:embed="rId3"/>
          <a:srcRect/>
          <a:stretch>
            <a:fillRect/>
          </a:stretch>
        </p:blipFill>
        <p:spPr bwMode="auto">
          <a:xfrm>
            <a:off x="1166093" y="700012"/>
            <a:ext cx="9537907" cy="856988"/>
          </a:xfrm>
          <a:prstGeom prst="rect">
            <a:avLst/>
          </a:prstGeom>
          <a:noFill/>
          <a:ln w="9525">
            <a:noFill/>
            <a:miter lim="800000"/>
            <a:headEnd/>
            <a:tailEnd/>
          </a:ln>
        </p:spPr>
      </p:pic>
      <p:pic>
        <p:nvPicPr>
          <p:cNvPr id="4101" name="Picture 5"/>
          <p:cNvPicPr>
            <a:picLocks noChangeAspect="1" noChangeArrowheads="1"/>
          </p:cNvPicPr>
          <p:nvPr/>
        </p:nvPicPr>
        <p:blipFill>
          <a:blip r:embed="rId4"/>
          <a:srcRect/>
          <a:stretch>
            <a:fillRect/>
          </a:stretch>
        </p:blipFill>
        <p:spPr bwMode="auto">
          <a:xfrm>
            <a:off x="8616000" y="1198225"/>
            <a:ext cx="1800000" cy="358775"/>
          </a:xfrm>
          <a:prstGeom prst="rect">
            <a:avLst/>
          </a:prstGeom>
          <a:noFill/>
          <a:ln w="9525">
            <a:noFill/>
            <a:miter lim="800000"/>
            <a:headEnd/>
            <a:tailEnd/>
          </a:ln>
        </p:spPr>
      </p:pic>
      <p:pic>
        <p:nvPicPr>
          <p:cNvPr id="3" name="Picture 2"/>
          <p:cNvPicPr>
            <a:picLocks noChangeAspect="1" noChangeArrowheads="1"/>
          </p:cNvPicPr>
          <p:nvPr/>
        </p:nvPicPr>
        <p:blipFill>
          <a:blip r:embed="rId5"/>
          <a:srcRect/>
          <a:stretch>
            <a:fillRect/>
          </a:stretch>
        </p:blipFill>
        <p:spPr bwMode="auto">
          <a:xfrm>
            <a:off x="1854001" y="1557000"/>
            <a:ext cx="7985999" cy="5220000"/>
          </a:xfrm>
          <a:prstGeom prst="rect">
            <a:avLst/>
          </a:prstGeom>
          <a:noFill/>
          <a:ln w="9525">
            <a:noFill/>
            <a:miter lim="800000"/>
            <a:headEnd/>
            <a:tailEnd/>
          </a:ln>
        </p:spPr>
      </p:pic>
      <p:sp>
        <p:nvSpPr>
          <p:cNvPr id="19" name="矩形 18"/>
          <p:cNvSpPr/>
          <p:nvPr/>
        </p:nvSpPr>
        <p:spPr>
          <a:xfrm>
            <a:off x="1920000" y="3285000"/>
            <a:ext cx="4572000" cy="288000"/>
          </a:xfrm>
          <a:prstGeom prst="rect">
            <a:avLst/>
          </a:prstGeom>
          <a:noFill/>
          <a:ln w="28575">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srcRect/>
          <a:stretch>
            <a:fillRect/>
          </a:stretch>
        </p:blipFill>
        <p:spPr bwMode="auto">
          <a:xfrm>
            <a:off x="634087" y="1509163"/>
            <a:ext cx="9205913" cy="5303837"/>
          </a:xfrm>
          <a:prstGeom prst="rect">
            <a:avLst/>
          </a:prstGeom>
          <a:noFill/>
          <a:ln w="9525">
            <a:noFill/>
            <a:miter lim="800000"/>
            <a:headEnd/>
            <a:tailEnd/>
          </a:ln>
        </p:spPr>
      </p:pic>
      <p:sp>
        <p:nvSpPr>
          <p:cNvPr id="2" name="TextBox 1"/>
          <p:cNvSpPr txBox="1"/>
          <p:nvPr/>
        </p:nvSpPr>
        <p:spPr>
          <a:xfrm>
            <a:off x="48000" y="148890"/>
            <a:ext cx="2448000" cy="400110"/>
          </a:xfrm>
          <a:prstGeom prst="rect">
            <a:avLst/>
          </a:prstGeom>
          <a:noFill/>
        </p:spPr>
        <p:txBody>
          <a:bodyPr wrap="square" rtlCol="0">
            <a:spAutoFit/>
          </a:bodyPr>
          <a:lstStyle/>
          <a:p>
            <a:r>
              <a:rPr lang="en-US" altLang="zh-CN" sz="2000" b="1" dirty="0" smtClean="0">
                <a:solidFill>
                  <a:schemeClr val="bg1"/>
                </a:solidFill>
                <a:latin typeface="+mn-ea"/>
              </a:rPr>
              <a:t>2.</a:t>
            </a:r>
            <a:r>
              <a:rPr lang="zh-CN" altLang="en-US" sz="2000" b="1" dirty="0" smtClean="0">
                <a:solidFill>
                  <a:schemeClr val="bg1"/>
                </a:solidFill>
                <a:latin typeface="+mn-ea"/>
              </a:rPr>
              <a:t>知识脉络</a:t>
            </a:r>
            <a:endParaRPr lang="zh-CN" altLang="en-US" sz="2000" b="1" dirty="0">
              <a:solidFill>
                <a:schemeClr val="bg1"/>
              </a:solidFill>
              <a:latin typeface="+mn-ea"/>
            </a:endParaRPr>
          </a:p>
        </p:txBody>
      </p:sp>
      <p:pic>
        <p:nvPicPr>
          <p:cNvPr id="5122" name="Picture 2"/>
          <p:cNvPicPr>
            <a:picLocks noChangeAspect="1" noChangeArrowheads="1"/>
          </p:cNvPicPr>
          <p:nvPr/>
        </p:nvPicPr>
        <p:blipFill>
          <a:blip r:embed="rId3"/>
          <a:srcRect/>
          <a:stretch>
            <a:fillRect/>
          </a:stretch>
        </p:blipFill>
        <p:spPr bwMode="auto">
          <a:xfrm>
            <a:off x="408000" y="657000"/>
            <a:ext cx="9781259" cy="900000"/>
          </a:xfrm>
          <a:prstGeom prst="rect">
            <a:avLst/>
          </a:prstGeom>
          <a:noFill/>
          <a:ln w="9525">
            <a:noFill/>
            <a:miter lim="800000"/>
            <a:headEnd/>
            <a:tailEnd/>
          </a:ln>
        </p:spPr>
      </p:pic>
      <p:sp>
        <p:nvSpPr>
          <p:cNvPr id="7" name="矩形 6"/>
          <p:cNvSpPr/>
          <p:nvPr/>
        </p:nvSpPr>
        <p:spPr>
          <a:xfrm>
            <a:off x="2208000" y="3897000"/>
            <a:ext cx="720000" cy="252000"/>
          </a:xfrm>
          <a:prstGeom prst="rect">
            <a:avLst/>
          </a:prstGeom>
          <a:noFill/>
          <a:ln w="28575">
            <a:solidFill>
              <a:srgbClr val="FF000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9" name="矩形 8"/>
          <p:cNvSpPr/>
          <p:nvPr/>
        </p:nvSpPr>
        <p:spPr>
          <a:xfrm>
            <a:off x="8076000" y="1809000"/>
            <a:ext cx="1764000" cy="2592000"/>
          </a:xfrm>
          <a:prstGeom prst="rect">
            <a:avLst/>
          </a:prstGeom>
          <a:noFill/>
          <a:ln w="28575">
            <a:solidFill>
              <a:srgbClr val="FF000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14" name="矩形 13"/>
          <p:cNvSpPr/>
          <p:nvPr/>
        </p:nvSpPr>
        <p:spPr>
          <a:xfrm>
            <a:off x="696000" y="2493000"/>
            <a:ext cx="3276000" cy="288000"/>
          </a:xfrm>
          <a:prstGeom prst="rect">
            <a:avLst/>
          </a:prstGeom>
          <a:noFill/>
          <a:ln w="28575">
            <a:solidFill>
              <a:srgbClr val="FF0000"/>
            </a:solidFill>
            <a:prstDash val="dash"/>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8" name="矩形 7"/>
          <p:cNvSpPr/>
          <p:nvPr/>
        </p:nvSpPr>
        <p:spPr>
          <a:xfrm>
            <a:off x="1704000" y="4437000"/>
            <a:ext cx="576000" cy="252000"/>
          </a:xfrm>
          <a:prstGeom prst="rect">
            <a:avLst/>
          </a:prstGeom>
          <a:noFill/>
          <a:ln w="28575">
            <a:solidFill>
              <a:srgbClr val="FF000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10" name="矩形 9"/>
          <p:cNvSpPr/>
          <p:nvPr/>
        </p:nvSpPr>
        <p:spPr>
          <a:xfrm>
            <a:off x="1704000" y="5229000"/>
            <a:ext cx="3384000" cy="288000"/>
          </a:xfrm>
          <a:prstGeom prst="rect">
            <a:avLst/>
          </a:prstGeom>
          <a:noFill/>
          <a:ln w="28575">
            <a:solidFill>
              <a:srgbClr val="FF000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768000" y="657000"/>
            <a:ext cx="9565714" cy="468000"/>
          </a:xfrm>
          <a:prstGeom prst="rect">
            <a:avLst/>
          </a:prstGeom>
          <a:noFill/>
          <a:ln w="9525">
            <a:noFill/>
            <a:miter lim="800000"/>
            <a:headEnd/>
            <a:tailEnd/>
          </a:ln>
        </p:spPr>
      </p:pic>
      <p:sp>
        <p:nvSpPr>
          <p:cNvPr id="3" name="TextBox 2"/>
          <p:cNvSpPr txBox="1"/>
          <p:nvPr/>
        </p:nvSpPr>
        <p:spPr>
          <a:xfrm>
            <a:off x="48000" y="148890"/>
            <a:ext cx="2448000" cy="400110"/>
          </a:xfrm>
          <a:prstGeom prst="rect">
            <a:avLst/>
          </a:prstGeom>
          <a:noFill/>
        </p:spPr>
        <p:txBody>
          <a:bodyPr wrap="square" rtlCol="0">
            <a:spAutoFit/>
          </a:bodyPr>
          <a:lstStyle/>
          <a:p>
            <a:r>
              <a:rPr lang="en-US" altLang="zh-CN" sz="2000" b="1" dirty="0" smtClean="0">
                <a:solidFill>
                  <a:schemeClr val="bg1"/>
                </a:solidFill>
                <a:latin typeface="+mn-ea"/>
              </a:rPr>
              <a:t>2.</a:t>
            </a:r>
            <a:r>
              <a:rPr lang="zh-CN" altLang="en-US" sz="2000" b="1" dirty="0" smtClean="0">
                <a:solidFill>
                  <a:schemeClr val="bg1"/>
                </a:solidFill>
                <a:latin typeface="+mn-ea"/>
              </a:rPr>
              <a:t>知识脉络</a:t>
            </a:r>
            <a:endParaRPr lang="zh-CN" altLang="en-US" sz="2000" b="1" dirty="0">
              <a:solidFill>
                <a:schemeClr val="bg1"/>
              </a:solidFill>
              <a:latin typeface="+mn-ea"/>
            </a:endParaRPr>
          </a:p>
        </p:txBody>
      </p:sp>
      <p:pic>
        <p:nvPicPr>
          <p:cNvPr id="2" name="Picture 2"/>
          <p:cNvPicPr>
            <a:picLocks noChangeAspect="1" noChangeArrowheads="1"/>
          </p:cNvPicPr>
          <p:nvPr/>
        </p:nvPicPr>
        <p:blipFill>
          <a:blip r:embed="rId3"/>
          <a:srcRect/>
          <a:stretch>
            <a:fillRect/>
          </a:stretch>
        </p:blipFill>
        <p:spPr bwMode="auto">
          <a:xfrm>
            <a:off x="840000" y="1197000"/>
            <a:ext cx="6907664" cy="5472000"/>
          </a:xfrm>
          <a:prstGeom prst="rect">
            <a:avLst/>
          </a:prstGeom>
          <a:noFill/>
          <a:ln w="9525">
            <a:noFill/>
            <a:miter lim="800000"/>
            <a:headEnd/>
            <a:tailEnd/>
          </a:ln>
        </p:spPr>
      </p:pic>
      <p:pic>
        <p:nvPicPr>
          <p:cNvPr id="6147" name="Picture 3"/>
          <p:cNvPicPr>
            <a:picLocks noChangeAspect="1" noChangeArrowheads="1"/>
          </p:cNvPicPr>
          <p:nvPr/>
        </p:nvPicPr>
        <p:blipFill>
          <a:blip r:embed="rId4"/>
          <a:srcRect/>
          <a:stretch>
            <a:fillRect/>
          </a:stretch>
        </p:blipFill>
        <p:spPr bwMode="auto">
          <a:xfrm>
            <a:off x="2064000" y="1232837"/>
            <a:ext cx="7415213" cy="5364163"/>
          </a:xfrm>
          <a:prstGeom prst="rect">
            <a:avLst/>
          </a:prstGeom>
          <a:noFill/>
          <a:ln w="9525">
            <a:noFill/>
            <a:miter lim="800000"/>
            <a:headEnd/>
            <a:tailEnd/>
          </a:ln>
        </p:spPr>
      </p:pic>
      <p:pic>
        <p:nvPicPr>
          <p:cNvPr id="6148" name="Picture 4"/>
          <p:cNvPicPr>
            <a:picLocks noChangeAspect="1" noChangeArrowheads="1"/>
          </p:cNvPicPr>
          <p:nvPr/>
        </p:nvPicPr>
        <p:blipFill>
          <a:blip r:embed="rId5"/>
          <a:srcRect/>
          <a:stretch>
            <a:fillRect/>
          </a:stretch>
        </p:blipFill>
        <p:spPr bwMode="auto">
          <a:xfrm>
            <a:off x="3504787" y="1246663"/>
            <a:ext cx="7415213" cy="54943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linds(horizont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blinds(horizontal)">
                                      <p:cBhvr>
                                        <p:cTn id="1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696000" y="765000"/>
            <a:ext cx="10899045" cy="5760000"/>
          </a:xfrm>
          <a:prstGeom prst="rect">
            <a:avLst/>
          </a:prstGeom>
          <a:noFill/>
          <a:ln w="9525">
            <a:noFill/>
            <a:miter lim="800000"/>
            <a:headEnd/>
            <a:tailEnd/>
          </a:ln>
        </p:spPr>
      </p:pic>
      <p:sp>
        <p:nvSpPr>
          <p:cNvPr id="3" name="TextBox 2"/>
          <p:cNvSpPr txBox="1"/>
          <p:nvPr/>
        </p:nvSpPr>
        <p:spPr>
          <a:xfrm>
            <a:off x="48000" y="148890"/>
            <a:ext cx="2448000" cy="400110"/>
          </a:xfrm>
          <a:prstGeom prst="rect">
            <a:avLst/>
          </a:prstGeom>
          <a:noFill/>
        </p:spPr>
        <p:txBody>
          <a:bodyPr wrap="square" rtlCol="0">
            <a:spAutoFit/>
          </a:bodyPr>
          <a:lstStyle/>
          <a:p>
            <a:r>
              <a:rPr lang="en-US" altLang="zh-CN" sz="2000" b="1" dirty="0" smtClean="0">
                <a:solidFill>
                  <a:schemeClr val="bg1"/>
                </a:solidFill>
                <a:latin typeface="+mn-ea"/>
              </a:rPr>
              <a:t>3.</a:t>
            </a:r>
            <a:r>
              <a:rPr lang="zh-CN" altLang="en-US" sz="2000" b="1" dirty="0" smtClean="0">
                <a:solidFill>
                  <a:schemeClr val="bg1"/>
                </a:solidFill>
                <a:latin typeface="+mn-ea"/>
              </a:rPr>
              <a:t>获取原文</a:t>
            </a:r>
            <a:endParaRPr lang="zh-CN" altLang="en-US" sz="2000" b="1" dirty="0">
              <a:solidFill>
                <a:schemeClr val="bg1"/>
              </a:solidFill>
              <a:latin typeface="+mn-ea"/>
            </a:endParaRPr>
          </a:p>
        </p:txBody>
      </p:sp>
      <p:pic>
        <p:nvPicPr>
          <p:cNvPr id="2" name="Picture 2"/>
          <p:cNvPicPr>
            <a:picLocks noChangeAspect="1" noChangeArrowheads="1"/>
          </p:cNvPicPr>
          <p:nvPr/>
        </p:nvPicPr>
        <p:blipFill>
          <a:blip r:embed="rId3"/>
          <a:srcRect/>
          <a:stretch>
            <a:fillRect/>
          </a:stretch>
        </p:blipFill>
        <p:spPr bwMode="auto">
          <a:xfrm>
            <a:off x="696000" y="2709000"/>
            <a:ext cx="6590906" cy="3744000"/>
          </a:xfrm>
          <a:prstGeom prst="rect">
            <a:avLst/>
          </a:prstGeom>
          <a:noFill/>
          <a:ln w="9525">
            <a:noFill/>
            <a:miter lim="800000"/>
            <a:headEnd/>
            <a:tailEnd/>
          </a:ln>
        </p:spPr>
      </p:pic>
      <p:pic>
        <p:nvPicPr>
          <p:cNvPr id="7173" name="Picture 5"/>
          <p:cNvPicPr>
            <a:picLocks noChangeAspect="1" noChangeArrowheads="1"/>
          </p:cNvPicPr>
          <p:nvPr/>
        </p:nvPicPr>
        <p:blipFill>
          <a:blip r:embed="rId4"/>
          <a:srcRect/>
          <a:stretch>
            <a:fillRect/>
          </a:stretch>
        </p:blipFill>
        <p:spPr bwMode="auto">
          <a:xfrm>
            <a:off x="4858663" y="2664300"/>
            <a:ext cx="6637337" cy="4076700"/>
          </a:xfrm>
          <a:prstGeom prst="rect">
            <a:avLst/>
          </a:prstGeom>
          <a:noFill/>
          <a:ln w="9525">
            <a:noFill/>
            <a:miter lim="800000"/>
            <a:headEnd/>
            <a:tailEnd/>
          </a:ln>
        </p:spPr>
      </p:pic>
      <p:cxnSp>
        <p:nvCxnSpPr>
          <p:cNvPr id="9" name="直接箭头连接符 8"/>
          <p:cNvCxnSpPr/>
          <p:nvPr/>
        </p:nvCxnSpPr>
        <p:spPr>
          <a:xfrm>
            <a:off x="3288000" y="3069000"/>
            <a:ext cx="1512000" cy="108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7174" name="Picture 6"/>
          <p:cNvPicPr>
            <a:picLocks noChangeAspect="1" noChangeArrowheads="1"/>
          </p:cNvPicPr>
          <p:nvPr/>
        </p:nvPicPr>
        <p:blipFill>
          <a:blip r:embed="rId5"/>
          <a:srcRect/>
          <a:stretch>
            <a:fillRect/>
          </a:stretch>
        </p:blipFill>
        <p:spPr bwMode="auto">
          <a:xfrm>
            <a:off x="6672000" y="3141000"/>
            <a:ext cx="4892675" cy="3657600"/>
          </a:xfrm>
          <a:prstGeom prst="rect">
            <a:avLst/>
          </a:prstGeom>
          <a:noFill/>
          <a:ln w="9525">
            <a:noFill/>
            <a:miter lim="800000"/>
            <a:headEnd/>
            <a:tailEnd/>
          </a:ln>
        </p:spPr>
      </p:pic>
      <p:cxnSp>
        <p:nvCxnSpPr>
          <p:cNvPr id="11" name="直接箭头连接符 10"/>
          <p:cNvCxnSpPr/>
          <p:nvPr/>
        </p:nvCxnSpPr>
        <p:spPr>
          <a:xfrm>
            <a:off x="5448000" y="3429000"/>
            <a:ext cx="1296000" cy="936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696000" y="2709000"/>
            <a:ext cx="6590906" cy="3744000"/>
          </a:xfrm>
          <a:prstGeom prst="rect">
            <a:avLst/>
          </a:prstGeom>
          <a:noFill/>
          <a:ln w="9525">
            <a:noFill/>
            <a:miter lim="800000"/>
            <a:headEnd/>
            <a:tailEnd/>
          </a:ln>
        </p:spPr>
      </p:pic>
      <p:pic>
        <p:nvPicPr>
          <p:cNvPr id="10" name="Picture 5"/>
          <p:cNvPicPr>
            <a:picLocks noChangeAspect="1" noChangeArrowheads="1"/>
          </p:cNvPicPr>
          <p:nvPr/>
        </p:nvPicPr>
        <p:blipFill>
          <a:blip r:embed="rId3"/>
          <a:srcRect/>
          <a:stretch>
            <a:fillRect/>
          </a:stretch>
        </p:blipFill>
        <p:spPr bwMode="auto">
          <a:xfrm>
            <a:off x="4858663" y="2664300"/>
            <a:ext cx="6637337" cy="4076700"/>
          </a:xfrm>
          <a:prstGeom prst="rect">
            <a:avLst/>
          </a:prstGeom>
          <a:noFill/>
          <a:ln w="9525">
            <a:noFill/>
            <a:miter lim="800000"/>
            <a:headEnd/>
            <a:tailEnd/>
          </a:ln>
        </p:spPr>
      </p:pic>
      <p:pic>
        <p:nvPicPr>
          <p:cNvPr id="10242" name="Picture 2"/>
          <p:cNvPicPr>
            <a:picLocks noChangeAspect="1" noChangeArrowheads="1"/>
          </p:cNvPicPr>
          <p:nvPr/>
        </p:nvPicPr>
        <p:blipFill>
          <a:blip r:embed="rId4"/>
          <a:srcRect/>
          <a:stretch>
            <a:fillRect/>
          </a:stretch>
        </p:blipFill>
        <p:spPr bwMode="auto">
          <a:xfrm>
            <a:off x="-1" y="693000"/>
            <a:ext cx="12127007" cy="2016000"/>
          </a:xfrm>
          <a:prstGeom prst="rect">
            <a:avLst/>
          </a:prstGeom>
          <a:noFill/>
          <a:ln w="9525">
            <a:noFill/>
            <a:miter lim="800000"/>
            <a:headEnd/>
            <a:tailEnd/>
          </a:ln>
        </p:spPr>
      </p:pic>
      <p:sp>
        <p:nvSpPr>
          <p:cNvPr id="3" name="TextBox 2"/>
          <p:cNvSpPr txBox="1"/>
          <p:nvPr/>
        </p:nvSpPr>
        <p:spPr>
          <a:xfrm>
            <a:off x="48000" y="148890"/>
            <a:ext cx="3528000" cy="400110"/>
          </a:xfrm>
          <a:prstGeom prst="rect">
            <a:avLst/>
          </a:prstGeom>
          <a:noFill/>
        </p:spPr>
        <p:txBody>
          <a:bodyPr wrap="square" rtlCol="0">
            <a:spAutoFit/>
          </a:bodyPr>
          <a:lstStyle/>
          <a:p>
            <a:r>
              <a:rPr lang="en-US" altLang="zh-CN" sz="2000" b="1" dirty="0" smtClean="0">
                <a:solidFill>
                  <a:schemeClr val="bg1"/>
                </a:solidFill>
                <a:latin typeface="+mn-ea"/>
              </a:rPr>
              <a:t>4.</a:t>
            </a:r>
            <a:r>
              <a:rPr lang="zh-CN" altLang="en-US" sz="2000" b="1" dirty="0" smtClean="0">
                <a:solidFill>
                  <a:schemeClr val="bg1"/>
                </a:solidFill>
                <a:latin typeface="+mn-ea"/>
              </a:rPr>
              <a:t>导出功能</a:t>
            </a:r>
            <a:endParaRPr lang="zh-CN" altLang="en-US" sz="2000" b="1" dirty="0">
              <a:solidFill>
                <a:schemeClr val="bg1"/>
              </a:solidFill>
              <a:latin typeface="+mn-ea"/>
            </a:endParaRPr>
          </a:p>
        </p:txBody>
      </p:sp>
      <p:sp>
        <p:nvSpPr>
          <p:cNvPr id="5" name="矩形 4"/>
          <p:cNvSpPr/>
          <p:nvPr/>
        </p:nvSpPr>
        <p:spPr>
          <a:xfrm>
            <a:off x="1776000" y="4149000"/>
            <a:ext cx="648000" cy="324000"/>
          </a:xfrm>
          <a:prstGeom prst="rect">
            <a:avLst/>
          </a:prstGeom>
          <a:noFill/>
          <a:ln w="28575">
            <a:solidFill>
              <a:srgbClr val="FF000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
        <p:nvSpPr>
          <p:cNvPr id="8" name="矩形 7"/>
          <p:cNvSpPr/>
          <p:nvPr/>
        </p:nvSpPr>
        <p:spPr>
          <a:xfrm>
            <a:off x="5664000" y="3213000"/>
            <a:ext cx="540000" cy="252000"/>
          </a:xfrm>
          <a:prstGeom prst="rect">
            <a:avLst/>
          </a:prstGeom>
          <a:noFill/>
          <a:ln w="28575">
            <a:solidFill>
              <a:srgbClr val="FF000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00" y="148890"/>
            <a:ext cx="3528000" cy="400110"/>
          </a:xfrm>
          <a:prstGeom prst="rect">
            <a:avLst/>
          </a:prstGeom>
          <a:noFill/>
        </p:spPr>
        <p:txBody>
          <a:bodyPr wrap="square" rtlCol="0">
            <a:spAutoFit/>
          </a:bodyPr>
          <a:lstStyle/>
          <a:p>
            <a:r>
              <a:rPr lang="en-US" altLang="zh-CN" sz="2000" b="1" dirty="0" smtClean="0">
                <a:solidFill>
                  <a:schemeClr val="bg1"/>
                </a:solidFill>
                <a:latin typeface="+mn-ea"/>
              </a:rPr>
              <a:t>5.</a:t>
            </a:r>
            <a:r>
              <a:rPr lang="zh-CN" altLang="en-US" sz="2000" b="1" dirty="0" smtClean="0">
                <a:solidFill>
                  <a:schemeClr val="bg1"/>
                </a:solidFill>
                <a:latin typeface="+mn-ea"/>
              </a:rPr>
              <a:t>导出功能</a:t>
            </a:r>
            <a:endParaRPr lang="zh-CN" altLang="en-US" sz="2000" b="1" dirty="0">
              <a:solidFill>
                <a:schemeClr val="bg1"/>
              </a:solidFill>
              <a:latin typeface="+mn-ea"/>
            </a:endParaRPr>
          </a:p>
        </p:txBody>
      </p:sp>
      <p:pic>
        <p:nvPicPr>
          <p:cNvPr id="11267" name="Picture 3"/>
          <p:cNvPicPr>
            <a:picLocks noChangeAspect="1" noChangeArrowheads="1"/>
          </p:cNvPicPr>
          <p:nvPr/>
        </p:nvPicPr>
        <p:blipFill>
          <a:blip r:embed="rId2"/>
          <a:srcRect/>
          <a:stretch>
            <a:fillRect/>
          </a:stretch>
        </p:blipFill>
        <p:spPr bwMode="auto">
          <a:xfrm>
            <a:off x="377072" y="837000"/>
            <a:ext cx="11190928" cy="5328000"/>
          </a:xfrm>
          <a:prstGeom prst="rect">
            <a:avLst/>
          </a:prstGeom>
          <a:noFill/>
          <a:ln w="9525">
            <a:noFill/>
            <a:miter lim="800000"/>
            <a:headEnd/>
            <a:tailEnd/>
          </a:ln>
        </p:spPr>
      </p:pic>
      <p:pic>
        <p:nvPicPr>
          <p:cNvPr id="9218" name="Picture 2"/>
          <p:cNvPicPr>
            <a:picLocks noChangeAspect="1" noChangeArrowheads="1"/>
          </p:cNvPicPr>
          <p:nvPr/>
        </p:nvPicPr>
        <p:blipFill>
          <a:blip r:embed="rId3"/>
          <a:srcRect/>
          <a:stretch>
            <a:fillRect/>
          </a:stretch>
        </p:blipFill>
        <p:spPr bwMode="auto">
          <a:xfrm>
            <a:off x="1704000" y="2637000"/>
            <a:ext cx="9504000" cy="4008437"/>
          </a:xfrm>
          <a:prstGeom prst="rect">
            <a:avLst/>
          </a:prstGeom>
          <a:noFill/>
          <a:ln w="9525">
            <a:noFill/>
            <a:miter lim="800000"/>
            <a:headEnd/>
            <a:tailEnd/>
          </a:ln>
        </p:spPr>
      </p:pic>
      <p:sp>
        <p:nvSpPr>
          <p:cNvPr id="6" name="矩形 5"/>
          <p:cNvSpPr/>
          <p:nvPr/>
        </p:nvSpPr>
        <p:spPr>
          <a:xfrm>
            <a:off x="3504000" y="2637000"/>
            <a:ext cx="2448000" cy="324000"/>
          </a:xfrm>
          <a:prstGeom prst="rect">
            <a:avLst/>
          </a:prstGeom>
          <a:noFill/>
          <a:ln w="28575">
            <a:solidFill>
              <a:srgbClr val="FF0000"/>
            </a:solidFill>
          </a:ln>
        </p:spPr>
        <p:style>
          <a:lnRef idx="1">
            <a:schemeClr val="accent4"/>
          </a:lnRef>
          <a:fillRef idx="3">
            <a:schemeClr val="accent4"/>
          </a:fillRef>
          <a:effectRef idx="2">
            <a:schemeClr val="accent4"/>
          </a:effectRef>
          <a:fontRef idx="minor">
            <a:schemeClr val="lt1"/>
          </a:fontRef>
        </p:style>
        <p:txBody>
          <a:bodyPr wrap="square" lIns="72000" tIns="72000" rIns="72000" bIns="72000" rtlCol="0" anchor="ctr">
            <a:spAutoFit/>
            <a:flatTx/>
          </a:bodyPr>
          <a:lstStyle/>
          <a:p>
            <a:pPr algn="ctr">
              <a:lnSpc>
                <a:spcPct val="125000"/>
              </a:lnSpc>
              <a:spcBef>
                <a:spcPct val="20000"/>
              </a:spcBef>
            </a:pPr>
            <a:endParaRPr lang="zh-CN" altLang="en-US"/>
          </a:p>
        </p:txBody>
      </p:sp>
      <p:pic>
        <p:nvPicPr>
          <p:cNvPr id="9219" name="Picture 3"/>
          <p:cNvPicPr>
            <a:picLocks noChangeAspect="1" noChangeArrowheads="1"/>
          </p:cNvPicPr>
          <p:nvPr/>
        </p:nvPicPr>
        <p:blipFill>
          <a:blip r:embed="rId4"/>
          <a:srcRect/>
          <a:stretch>
            <a:fillRect/>
          </a:stretch>
        </p:blipFill>
        <p:spPr bwMode="auto">
          <a:xfrm>
            <a:off x="1704000" y="3141000"/>
            <a:ext cx="9504000" cy="1597311"/>
          </a:xfrm>
          <a:prstGeom prst="rect">
            <a:avLst/>
          </a:prstGeom>
          <a:noFill/>
          <a:ln w="9525">
            <a:noFill/>
            <a:miter lim="800000"/>
            <a:headEnd/>
            <a:tailEnd/>
          </a:ln>
        </p:spPr>
      </p:pic>
      <p:pic>
        <p:nvPicPr>
          <p:cNvPr id="9220" name="Picture 4"/>
          <p:cNvPicPr>
            <a:picLocks noChangeAspect="1" noChangeArrowheads="1"/>
          </p:cNvPicPr>
          <p:nvPr/>
        </p:nvPicPr>
        <p:blipFill>
          <a:blip r:embed="rId5"/>
          <a:srcRect/>
          <a:stretch>
            <a:fillRect/>
          </a:stretch>
        </p:blipFill>
        <p:spPr bwMode="auto">
          <a:xfrm>
            <a:off x="1704000" y="4505188"/>
            <a:ext cx="9504000" cy="2235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blinds(horizontal)">
                                      <p:cBhvr>
                                        <p:cTn id="12" dur="500"/>
                                        <p:tgtEl>
                                          <p:spTgt spid="9219"/>
                                        </p:tgtEl>
                                      </p:cBhvr>
                                    </p:animEffect>
                                  </p:childTnLst>
                                </p:cTn>
                              </p:par>
                              <p:par>
                                <p:cTn id="13" presetID="3" presetClass="entr" presetSubtype="10" fill="hold" nodeType="with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blinds(horizontal)">
                                      <p:cBhvr>
                                        <p:cTn id="15"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a:stretch>
            <a:fillRect/>
          </a:stretch>
        </p:blipFill>
        <p:spPr bwMode="auto">
          <a:xfrm>
            <a:off x="4313200" y="1269000"/>
            <a:ext cx="7878800" cy="4347300"/>
          </a:xfrm>
          <a:prstGeom prst="rect">
            <a:avLst/>
          </a:prstGeom>
          <a:noFill/>
          <a:ln w="9525">
            <a:noFill/>
            <a:miter lim="800000"/>
            <a:headEnd/>
            <a:tailEnd/>
          </a:ln>
        </p:spPr>
      </p:pic>
      <p:sp>
        <p:nvSpPr>
          <p:cNvPr id="11" name="文本框 10"/>
          <p:cNvSpPr txBox="1"/>
          <p:nvPr/>
        </p:nvSpPr>
        <p:spPr>
          <a:xfrm>
            <a:off x="408000" y="1485000"/>
            <a:ext cx="3707765" cy="4385816"/>
          </a:xfrm>
          <a:prstGeom prst="rect">
            <a:avLst/>
          </a:prstGeom>
          <a:noFill/>
        </p:spPr>
        <p:txBody>
          <a:bodyPr wrap="square" rtlCol="0" anchor="t">
            <a:spAutoFit/>
          </a:bodyPr>
          <a:lstStyle/>
          <a:p>
            <a:pPr>
              <a:lnSpc>
                <a:spcPct val="150000"/>
              </a:lnSpc>
            </a:pPr>
            <a:r>
              <a:rPr lang="en-US" altLang="zh-CN" b="1" dirty="0">
                <a:solidFill>
                  <a:schemeClr val="accent6"/>
                </a:solidFill>
                <a:latin typeface="微软雅黑" panose="020B0503020204020204" charset="-122"/>
                <a:ea typeface="微软雅黑" panose="020B0503020204020204" charset="-122"/>
                <a:cs typeface="微软雅黑" panose="020B0503020204020204" charset="-122"/>
                <a:sym typeface="+mn-ea"/>
              </a:rPr>
              <a:t>      </a:t>
            </a:r>
            <a:r>
              <a:rPr lang="zh-CN" altLang="en-US" dirty="0">
                <a:solidFill>
                  <a:srgbClr val="EF9A34"/>
                </a:solidFill>
                <a:latin typeface="微软雅黑" panose="020B0503020204020204" charset="-122"/>
                <a:ea typeface="微软雅黑" panose="020B0503020204020204" charset="-122"/>
                <a:cs typeface="微软雅黑" panose="020B0503020204020204" charset="-122"/>
                <a:sym typeface="+mn-ea"/>
              </a:rPr>
              <a:t>万方数据知识服务平台专注于知识的发现、共享、传播与应用，为顾客提供最愉悦的知识</a:t>
            </a:r>
            <a:r>
              <a:rPr lang="zh-CN" altLang="en-US" dirty="0" smtClean="0">
                <a:solidFill>
                  <a:srgbClr val="EF9A34"/>
                </a:solidFill>
                <a:latin typeface="微软雅黑" panose="020B0503020204020204" charset="-122"/>
                <a:ea typeface="微软雅黑" panose="020B0503020204020204" charset="-122"/>
                <a:cs typeface="微软雅黑" panose="020B0503020204020204" charset="-122"/>
                <a:sym typeface="+mn-ea"/>
              </a:rPr>
              <a:t>学习。</a:t>
            </a:r>
            <a:endParaRPr lang="en-US" altLang="zh-CN" dirty="0" smtClean="0">
              <a:solidFill>
                <a:srgbClr val="EF9A34"/>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en-US" altLang="zh-CN" b="1" dirty="0" smtClean="0">
                <a:solidFill>
                  <a:srgbClr val="0A9A11"/>
                </a:solidFill>
                <a:latin typeface="微软雅黑" panose="020B0503020204020204" charset="-122"/>
                <a:ea typeface="微软雅黑" panose="020B0503020204020204" charset="-122"/>
                <a:cs typeface="楷体" panose="02010609060101010101" pitchFamily="49" charset="-122"/>
                <a:sym typeface="+mn-ea"/>
              </a:rPr>
              <a:t>       </a:t>
            </a:r>
            <a:r>
              <a:rPr lang="zh-CN" altLang="en-US" dirty="0" smtClean="0">
                <a:solidFill>
                  <a:srgbClr val="00B0F0"/>
                </a:solidFill>
                <a:latin typeface="楷体" panose="02010609060101010101" pitchFamily="49" charset="-122"/>
                <a:ea typeface="楷体" panose="02010609060101010101" pitchFamily="49" charset="-122"/>
                <a:cs typeface="楷体" panose="02010609060101010101" pitchFamily="49" charset="-122"/>
                <a:sym typeface="+mn-ea"/>
              </a:rPr>
              <a:t>万方智搜，基于3亿学术文献资源，以及在此基础之上构建的2千万余条机构数据、专家数据、近1万期刊数据等，为用户提供文献检索、全文获取、文献分析、文献订阅等服务。</a:t>
            </a:r>
            <a:endParaRPr lang="zh-CN" altLang="en-US" dirty="0">
              <a:solidFill>
                <a:srgbClr val="00B0F0"/>
              </a:solidFill>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sz="2400" b="1" dirty="0">
              <a:solidFill>
                <a:schemeClr val="accent6"/>
              </a:solidFill>
              <a:latin typeface="微软雅黑" panose="020B0503020204020204" charset="-122"/>
              <a:ea typeface="微软雅黑" panose="020B0503020204020204" charset="-122"/>
              <a:cs typeface="微软雅黑" panose="020B0503020204020204" charset="-122"/>
            </a:endParaRPr>
          </a:p>
        </p:txBody>
      </p:sp>
      <p:sp>
        <p:nvSpPr>
          <p:cNvPr id="7" name="矩形 20"/>
          <p:cNvSpPr>
            <a:spLocks noChangeArrowheads="1"/>
          </p:cNvSpPr>
          <p:nvPr/>
        </p:nvSpPr>
        <p:spPr bwMode="auto">
          <a:xfrm>
            <a:off x="5618712" y="6208625"/>
            <a:ext cx="526224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FF0000"/>
                </a:solidFill>
                <a:latin typeface="微软雅黑" panose="020B0503020204020204" charset="-122"/>
                <a:ea typeface="微软雅黑" panose="020B0503020204020204" charset="-122"/>
              </a:rPr>
              <a:t>http://www.wanfangdata.com.cn</a:t>
            </a:r>
          </a:p>
        </p:txBody>
      </p:sp>
      <p:sp>
        <p:nvSpPr>
          <p:cNvPr id="8" name="矩形 7"/>
          <p:cNvSpPr/>
          <p:nvPr/>
        </p:nvSpPr>
        <p:spPr>
          <a:xfrm>
            <a:off x="5637163" y="2061200"/>
            <a:ext cx="5282837" cy="4318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b="1">
              <a:latin typeface="微软雅黑" panose="020B0503020204020204" charset="-122"/>
              <a:ea typeface="微软雅黑" panose="020B0503020204020204" charset="-122"/>
            </a:endParaRPr>
          </a:p>
        </p:txBody>
      </p:sp>
      <p:sp>
        <p:nvSpPr>
          <p:cNvPr id="9" name="AutoShape 3"/>
          <p:cNvSpPr>
            <a:spLocks noChangeArrowheads="1"/>
          </p:cNvSpPr>
          <p:nvPr/>
        </p:nvSpPr>
        <p:spPr bwMode="auto">
          <a:xfrm>
            <a:off x="6960000" y="1557000"/>
            <a:ext cx="1381162" cy="400133"/>
          </a:xfrm>
          <a:prstGeom prst="wedgeRectCallout">
            <a:avLst>
              <a:gd name="adj1" fmla="val 63935"/>
              <a:gd name="adj2" fmla="val 70453"/>
            </a:avLst>
          </a:prstGeom>
          <a:solidFill>
            <a:schemeClr val="accent2"/>
          </a:solidFill>
          <a:ln w="28575">
            <a:solidFill>
              <a:srgbClr val="EF9A34"/>
            </a:solid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一框</a:t>
            </a:r>
            <a:r>
              <a:rPr lang="zh-CN" altLang="en-US" b="1" dirty="0" smtClean="0">
                <a:solidFill>
                  <a:schemeClr val="bg1"/>
                </a:solidFill>
                <a:latin typeface="微软雅黑" panose="020B0503020204020204" charset="-122"/>
                <a:ea typeface="微软雅黑" panose="020B0503020204020204" charset="-122"/>
              </a:rPr>
              <a:t>式检索</a:t>
            </a:r>
            <a:endParaRPr lang="zh-CN" b="1" dirty="0">
              <a:solidFill>
                <a:schemeClr val="bg1"/>
              </a:solidFill>
              <a:latin typeface="微软雅黑" panose="020B0503020204020204" charset="-122"/>
              <a:ea typeface="微软雅黑" panose="020B0503020204020204" charset="-122"/>
            </a:endParaRPr>
          </a:p>
        </p:txBody>
      </p:sp>
      <p:sp>
        <p:nvSpPr>
          <p:cNvPr id="10" name="AutoShape 3"/>
          <p:cNvSpPr>
            <a:spLocks noChangeArrowheads="1"/>
          </p:cNvSpPr>
          <p:nvPr/>
        </p:nvSpPr>
        <p:spPr bwMode="auto">
          <a:xfrm>
            <a:off x="7824000" y="5373000"/>
            <a:ext cx="1805940" cy="668020"/>
          </a:xfrm>
          <a:prstGeom prst="wedgeRectCallout">
            <a:avLst>
              <a:gd name="adj1" fmla="val -36983"/>
              <a:gd name="adj2" fmla="val -77422"/>
            </a:avLst>
          </a:prstGeom>
          <a:solidFill>
            <a:srgbClr val="C00000"/>
          </a:solidFill>
          <a:ln w="38100">
            <a:noFill/>
            <a:miter lim="800000"/>
          </a:ln>
          <a:effectLst>
            <a:outerShdw dist="28398" dir="3806097" algn="ctr" rotWithShape="0">
              <a:srgbClr val="243F60">
                <a:alpha val="50000"/>
              </a:srgbClr>
            </a:outerShdw>
          </a:effectLst>
        </p:spPr>
        <p:txBody>
          <a:bodyPr/>
          <a:lstStyle/>
          <a:p>
            <a:pPr algn="ctr">
              <a:defRPr/>
            </a:pPr>
            <a:r>
              <a:rPr lang="zh-CN" altLang="en-US" b="1" dirty="0">
                <a:solidFill>
                  <a:schemeClr val="bg1"/>
                </a:solidFill>
                <a:latin typeface="微软雅黑" panose="020B0503020204020204" charset="-122"/>
                <a:ea typeface="微软雅黑" panose="020B0503020204020204" charset="-122"/>
              </a:rPr>
              <a:t>十余种资源类型，</a:t>
            </a:r>
          </a:p>
          <a:p>
            <a:pPr algn="ctr">
              <a:defRPr/>
            </a:pPr>
            <a:r>
              <a:rPr lang="zh-CN" b="1" dirty="0">
                <a:solidFill>
                  <a:schemeClr val="bg1"/>
                </a:solidFill>
                <a:latin typeface="微软雅黑" panose="020B0503020204020204" charset="-122"/>
                <a:ea typeface="微软雅黑" panose="020B0503020204020204" charset="-122"/>
              </a:rPr>
              <a:t>海量知识收录</a:t>
            </a:r>
          </a:p>
        </p:txBody>
      </p:sp>
      <p:sp>
        <p:nvSpPr>
          <p:cNvPr id="12" name="TextBox 2"/>
          <p:cNvSpPr txBox="1"/>
          <p:nvPr>
            <p:custDataLst>
              <p:tags r:id="rId2"/>
            </p:custDataLst>
          </p:nvPr>
        </p:nvSpPr>
        <p:spPr>
          <a:xfrm>
            <a:off x="5212080" y="0"/>
            <a:ext cx="1951355" cy="1076325"/>
          </a:xfrm>
          <a:prstGeom prst="rect">
            <a:avLst/>
          </a:prstGeom>
          <a:noFill/>
        </p:spPr>
        <p:txBody>
          <a:bodyPr wrap="square" rtlCol="0">
            <a:spAutoFit/>
          </a:bodyPr>
          <a:lstStyle/>
          <a:p>
            <a:pPr>
              <a:defRPr/>
            </a:pPr>
            <a:r>
              <a:rPr lang="zh-CN" altLang="en-US" sz="3200" b="1" dirty="0">
                <a:solidFill>
                  <a:schemeClr val="bg1"/>
                </a:solidFill>
                <a:latin typeface="楷体" panose="02010609060101010101" pitchFamily="49" charset="-122"/>
                <a:ea typeface="楷体" panose="02010609060101010101" pitchFamily="49" charset="-122"/>
                <a:sym typeface="+mn-ea"/>
              </a:rPr>
              <a:t>认识平台</a:t>
            </a:r>
            <a:endParaRPr lang="ko-KR" altLang="en-US" sz="3200" b="1" dirty="0">
              <a:solidFill>
                <a:schemeClr val="bg1"/>
              </a:solidFill>
              <a:latin typeface="楷体" panose="02010609060101010101" pitchFamily="49" charset="-122"/>
              <a:ea typeface="楷体" panose="02010609060101010101" pitchFamily="49" charset="-122"/>
            </a:endParaRPr>
          </a:p>
          <a:p>
            <a:pPr>
              <a:defRPr/>
            </a:pPr>
            <a:endParaRPr lang="ko-KR" altLang="en-US" sz="3200" b="1" spc="150" dirty="0">
              <a:solidFill>
                <a:schemeClr val="bg1"/>
              </a:solidFill>
              <a:latin typeface="楷体" panose="02010609060101010101" pitchFamily="49" charset="-122"/>
              <a:ea typeface="楷体" panose="02010609060101010101" pitchFamily="49" charset="-122"/>
              <a:cs typeface="Gen Jyuu GothicL Medium" panose="020B0302020203020207" pitchFamily="34" charset="-128"/>
              <a:sym typeface="+mn-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p:bldP spid="1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075537" y="909000"/>
            <a:ext cx="6885709" cy="368300"/>
          </a:xfrm>
          <a:prstGeom prst="rect">
            <a:avLst/>
          </a:prstGeom>
        </p:spPr>
        <p:txBody>
          <a:bodyPr wrap="square">
            <a:spAutoFit/>
            <a:scene3d>
              <a:camera prst="orthographicFront"/>
              <a:lightRig rig="threePt" dir="t"/>
            </a:scene3d>
          </a:bodyPr>
          <a:lstStyle/>
          <a:p>
            <a:pPr algn="ctr"/>
            <a:r>
              <a:rPr lang="zh-CN" altLang="en-US" b="1" dirty="0">
                <a:solidFill>
                  <a:schemeClr val="accent1"/>
                </a:solidFill>
                <a:effectLst/>
                <a:latin typeface="楷体" panose="02010609060101010101" pitchFamily="49" charset="-122"/>
                <a:ea typeface="楷体" panose="02010609060101010101" pitchFamily="49" charset="-122"/>
              </a:rPr>
              <a:t>论文结构相当于房屋的地基，地基打的好，文章才更丰满和严谨</a:t>
            </a:r>
          </a:p>
        </p:txBody>
      </p:sp>
      <p:pic>
        <p:nvPicPr>
          <p:cNvPr id="7" name="图片 6"/>
          <p:cNvPicPr>
            <a:picLocks noChangeAspect="1"/>
          </p:cNvPicPr>
          <p:nvPr/>
        </p:nvPicPr>
        <p:blipFill rotWithShape="1">
          <a:blip r:embed="rId4"/>
          <a:srcRect r="67047"/>
          <a:stretch>
            <a:fillRect/>
          </a:stretch>
        </p:blipFill>
        <p:spPr>
          <a:xfrm>
            <a:off x="552000" y="1989000"/>
            <a:ext cx="2218725" cy="2842591"/>
          </a:xfrm>
          <a:prstGeom prst="rect">
            <a:avLst/>
          </a:prstGeom>
        </p:spPr>
      </p:pic>
      <p:sp>
        <p:nvSpPr>
          <p:cNvPr id="8" name="文本框 7"/>
          <p:cNvSpPr txBox="1"/>
          <p:nvPr/>
        </p:nvSpPr>
        <p:spPr>
          <a:xfrm>
            <a:off x="624000" y="5301000"/>
            <a:ext cx="1933147" cy="460375"/>
          </a:xfrm>
          <a:prstGeom prst="rect">
            <a:avLst/>
          </a:prstGeom>
          <a:noFill/>
        </p:spPr>
        <p:txBody>
          <a:bodyPr wrap="square" rtlCol="0">
            <a:spAutoFit/>
          </a:bodyPr>
          <a:lstStyle/>
          <a:p>
            <a:pPr algn="ctr"/>
            <a:r>
              <a:rPr lang="zh-CN" altLang="en-US" sz="2400" b="1" dirty="0">
                <a:latin typeface="楷体" panose="02010609060101010101" pitchFamily="49" charset="-122"/>
                <a:ea typeface="楷体" panose="02010609060101010101" pitchFamily="49" charset="-122"/>
              </a:rPr>
              <a:t>大纲</a:t>
            </a:r>
          </a:p>
        </p:txBody>
      </p:sp>
      <p:sp>
        <p:nvSpPr>
          <p:cNvPr id="10" name="Rectangle 3"/>
          <p:cNvSpPr txBox="1">
            <a:spLocks noChangeArrowheads="1"/>
          </p:cNvSpPr>
          <p:nvPr/>
        </p:nvSpPr>
        <p:spPr>
          <a:xfrm>
            <a:off x="3931567" y="2748920"/>
            <a:ext cx="7540912" cy="2424949"/>
          </a:xfrm>
          <a:prstGeom prst="rect">
            <a:avLst/>
          </a:prstGeom>
        </p:spPr>
        <p:txBody>
          <a:bodyPr vert="horz" lIns="121920" tIns="60960" rIns="121920" bIns="60960" rtlCol="0">
            <a:noAutofit/>
            <a:scene3d>
              <a:camera prst="orthographicFront"/>
              <a:lightRig rig="threePt" dir="t"/>
            </a:scene3d>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just">
              <a:lnSpc>
                <a:spcPct val="150000"/>
              </a:lnSpc>
              <a:buFont typeface="Wingdings" panose="05000000000000000000" pitchFamily="2" charset="2"/>
              <a:buChar char="p"/>
            </a:pPr>
            <a:r>
              <a:rPr lang="zh-CN" altLang="en-US"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看看别人怎么写？</a:t>
            </a:r>
            <a:endParaRPr lang="en-US" altLang="zh-CN"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marL="0" indent="0" algn="just">
              <a:lnSpc>
                <a:spcPct val="150000"/>
              </a:lnSpc>
              <a:buNone/>
            </a:pPr>
            <a:r>
              <a:rPr lang="en-US" altLang="zh-CN"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      </a:t>
            </a:r>
            <a:r>
              <a:rPr lang="zh-CN" altLang="en-US"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优秀学者的论文、核心期刊刊登的论文、学位论文目录等</a:t>
            </a:r>
            <a:endParaRPr lang="en-US" altLang="zh-CN"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algn="just">
              <a:lnSpc>
                <a:spcPct val="150000"/>
              </a:lnSpc>
              <a:buFont typeface="Wingdings" panose="05000000000000000000" pitchFamily="2" charset="2"/>
              <a:buChar char="p"/>
            </a:pPr>
            <a:r>
              <a:rPr lang="zh-CN" altLang="en-US"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请教老师</a:t>
            </a:r>
            <a:endParaRPr lang="en-US" altLang="zh-CN"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a:p>
            <a:pPr marL="0" indent="0" algn="just">
              <a:lnSpc>
                <a:spcPct val="150000"/>
              </a:lnSpc>
              <a:buNone/>
            </a:pPr>
            <a:r>
              <a:rPr lang="en-US" altLang="zh-CN"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      </a:t>
            </a:r>
            <a:r>
              <a:rPr lang="zh-CN" altLang="en-US" sz="2135"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不同学科有不同学科对于论文的要求</a:t>
            </a:r>
          </a:p>
        </p:txBody>
      </p:sp>
      <p:sp>
        <p:nvSpPr>
          <p:cNvPr id="3" name="文本框 2"/>
          <p:cNvSpPr txBox="1"/>
          <p:nvPr/>
        </p:nvSpPr>
        <p:spPr>
          <a:xfrm>
            <a:off x="3361055" y="1679956"/>
            <a:ext cx="5469890" cy="368300"/>
          </a:xfrm>
          <a:prstGeom prst="rect">
            <a:avLst/>
          </a:prstGeom>
          <a:noFill/>
        </p:spPr>
        <p:txBody>
          <a:bodyPr wrap="none" rtlCol="0" anchor="t">
            <a:spAutoFit/>
          </a:bodyPr>
          <a:lstStyle/>
          <a:p>
            <a:r>
              <a:rPr lang="zh-CN" altLang="en-US" b="1" dirty="0">
                <a:solidFill>
                  <a:srgbClr val="FF0000"/>
                </a:solidFill>
                <a:latin typeface="楷体" panose="02010609060101010101" pitchFamily="49" charset="-122"/>
                <a:ea typeface="楷体" panose="02010609060101010101" pitchFamily="49" charset="-122"/>
                <a:sym typeface="+mn-ea"/>
              </a:rPr>
              <a:t>通过万方数据的学位论文目录，可以了解论文的大纲</a:t>
            </a:r>
          </a:p>
        </p:txBody>
      </p:sp>
      <p:pic>
        <p:nvPicPr>
          <p:cNvPr id="4" name="图片 3"/>
          <p:cNvPicPr>
            <a:picLocks noChangeAspect="1"/>
          </p:cNvPicPr>
          <p:nvPr/>
        </p:nvPicPr>
        <p:blipFill>
          <a:blip r:embed="rId5"/>
          <a:stretch>
            <a:fillRect/>
          </a:stretch>
        </p:blipFill>
        <p:spPr>
          <a:xfrm>
            <a:off x="3395980" y="2372741"/>
            <a:ext cx="8783955" cy="3813175"/>
          </a:xfrm>
          <a:prstGeom prst="rect">
            <a:avLst/>
          </a:prstGeom>
        </p:spPr>
      </p:pic>
      <p:pic>
        <p:nvPicPr>
          <p:cNvPr id="5" name="图片 4"/>
          <p:cNvPicPr>
            <a:picLocks noChangeAspect="1"/>
          </p:cNvPicPr>
          <p:nvPr/>
        </p:nvPicPr>
        <p:blipFill>
          <a:blip r:embed="rId6"/>
          <a:stretch>
            <a:fillRect/>
          </a:stretch>
        </p:blipFill>
        <p:spPr>
          <a:xfrm>
            <a:off x="6306820" y="2404491"/>
            <a:ext cx="5707380" cy="3749675"/>
          </a:xfrm>
          <a:prstGeom prst="rect">
            <a:avLst/>
          </a:prstGeom>
        </p:spPr>
      </p:pic>
      <p:sp>
        <p:nvSpPr>
          <p:cNvPr id="11" name="TextBox 10"/>
          <p:cNvSpPr txBox="1"/>
          <p:nvPr/>
        </p:nvSpPr>
        <p:spPr>
          <a:xfrm>
            <a:off x="48000" y="148890"/>
            <a:ext cx="3528000" cy="400110"/>
          </a:xfrm>
          <a:prstGeom prst="rect">
            <a:avLst/>
          </a:prstGeom>
          <a:noFill/>
        </p:spPr>
        <p:txBody>
          <a:bodyPr wrap="square" rtlCol="0">
            <a:spAutoFit/>
          </a:bodyPr>
          <a:lstStyle/>
          <a:p>
            <a:r>
              <a:rPr lang="en-US" altLang="zh-CN" sz="2000" b="1" dirty="0" smtClean="0">
                <a:solidFill>
                  <a:schemeClr val="bg1"/>
                </a:solidFill>
                <a:latin typeface="+mn-ea"/>
              </a:rPr>
              <a:t>6.</a:t>
            </a:r>
            <a:r>
              <a:rPr lang="zh-CN" altLang="en-US" sz="2000" b="1" dirty="0" smtClean="0">
                <a:solidFill>
                  <a:schemeClr val="bg1"/>
                </a:solidFill>
                <a:latin typeface="+mn-ea"/>
              </a:rPr>
              <a:t>论文结构怎么写？</a:t>
            </a:r>
            <a:endParaRPr lang="zh-CN" altLang="en-US" sz="2000" b="1" dirty="0">
              <a:solidFill>
                <a:schemeClr val="bg1"/>
              </a:solidFill>
              <a:latin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182147" y="1612406"/>
            <a:ext cx="3703418" cy="1309289"/>
          </a:xfrm>
          <a:prstGeom prst="rect">
            <a:avLst/>
          </a:prstGeom>
        </p:spPr>
      </p:pic>
      <p:sp>
        <p:nvSpPr>
          <p:cNvPr id="12" name="文本框 11"/>
          <p:cNvSpPr txBox="1"/>
          <p:nvPr/>
        </p:nvSpPr>
        <p:spPr>
          <a:xfrm>
            <a:off x="0" y="2921635"/>
            <a:ext cx="4269740" cy="3784600"/>
          </a:xfrm>
          <a:prstGeom prst="rect">
            <a:avLst/>
          </a:prstGeom>
          <a:noFill/>
        </p:spPr>
        <p:txBody>
          <a:bodyPr wrap="square" rtlCol="0" anchor="t">
            <a:spAutoFit/>
          </a:bodyPr>
          <a:lstStyle/>
          <a:p>
            <a:pPr>
              <a:lnSpc>
                <a:spcPct val="150000"/>
              </a:lnSpc>
            </a:pPr>
            <a:r>
              <a:rPr lang="en-US" altLang="zh-CN" sz="1600" b="1" dirty="0">
                <a:latin typeface="仿宋" panose="02010609060101010101" charset="-122"/>
                <a:ea typeface="楷体" panose="02010609060101010101" pitchFamily="49" charset="-122"/>
                <a:cs typeface="仿宋" panose="02010609060101010101" charset="-122"/>
              </a:rPr>
              <a:t>    </a:t>
            </a:r>
            <a:r>
              <a:rPr lang="zh-CN" altLang="en-US" sz="1600" b="1" dirty="0">
                <a:latin typeface="仿宋" panose="02010609060101010101" charset="-122"/>
                <a:ea typeface="楷体" panose="02010609060101010101" pitchFamily="49" charset="-122"/>
                <a:cs typeface="仿宋" panose="02010609060101010101" charset="-122"/>
              </a:rPr>
              <a:t>万方检测（WF</a:t>
            </a:r>
            <a:r>
              <a:rPr lang="en-US" altLang="zh-CN" sz="1600" b="1" dirty="0">
                <a:latin typeface="仿宋" panose="02010609060101010101" charset="-122"/>
                <a:ea typeface="楷体" panose="02010609060101010101" pitchFamily="49" charset="-122"/>
                <a:cs typeface="仿宋" panose="02010609060101010101" charset="-122"/>
              </a:rPr>
              <a:t>SD,WanFang</a:t>
            </a:r>
            <a:r>
              <a:rPr lang="zh-CN" altLang="en-US" sz="1600" b="1" dirty="0">
                <a:latin typeface="仿宋" panose="02010609060101010101" charset="-122"/>
                <a:ea typeface="楷体" panose="02010609060101010101" pitchFamily="49" charset="-122"/>
                <a:cs typeface="仿宋" panose="02010609060101010101" charset="-122"/>
              </a:rPr>
              <a:t> Similarity Detection）采用科学先进的检测技术，实现海量学术文献数据全文比对，秉持客观、公正、精准、全面的服务原则，为用户提供精准详实的相似性检测结果，呈现多版本、多维度的检测报告。同时，万方数据文献相似性检测服务践行专业场景化服务的建设原则，其系列产品可有效为科研管理、教育教学、出版发行、人事管理等各领域的学术个体或学术机构提供学术成果相似性检测服务。</a:t>
            </a:r>
          </a:p>
        </p:txBody>
      </p:sp>
      <p:sp>
        <p:nvSpPr>
          <p:cNvPr id="15" name="文本框 14"/>
          <p:cNvSpPr txBox="1"/>
          <p:nvPr/>
        </p:nvSpPr>
        <p:spPr>
          <a:xfrm>
            <a:off x="4902201" y="4925693"/>
            <a:ext cx="1723549" cy="461665"/>
          </a:xfrm>
          <a:prstGeom prst="rect">
            <a:avLst/>
          </a:prstGeom>
          <a:noFill/>
        </p:spPr>
        <p:txBody>
          <a:bodyPr wrap="none" rtlCol="0">
            <a:spAutoFit/>
          </a:bodyPr>
          <a:lstStyle/>
          <a:p>
            <a:r>
              <a:rPr lang="zh-CN" altLang="en-US" sz="2400" b="1" dirty="0">
                <a:solidFill>
                  <a:schemeClr val="tx1"/>
                </a:solidFill>
                <a:effectLst/>
                <a:latin typeface="仿宋" panose="02010609060101010101" charset="-122"/>
                <a:ea typeface="楷体" panose="02010609060101010101" pitchFamily="49" charset="-122"/>
                <a:cs typeface="仿宋" panose="02010609060101010101" charset="-122"/>
              </a:rPr>
              <a:t>个人文献版</a:t>
            </a:r>
          </a:p>
        </p:txBody>
      </p:sp>
      <p:sp>
        <p:nvSpPr>
          <p:cNvPr id="16" name="文本框 15"/>
          <p:cNvSpPr txBox="1"/>
          <p:nvPr/>
        </p:nvSpPr>
        <p:spPr>
          <a:xfrm>
            <a:off x="4953816" y="5387496"/>
            <a:ext cx="1620957" cy="1569660"/>
          </a:xfrm>
          <a:prstGeom prst="rect">
            <a:avLst/>
          </a:prstGeom>
          <a:noFill/>
        </p:spPr>
        <p:txBody>
          <a:bodyPr wrap="none" rtlCol="0" anchor="t">
            <a:spAutoFit/>
          </a:bodyPr>
          <a:lstStyle/>
          <a:p>
            <a:pPr algn="l">
              <a:lnSpc>
                <a:spcPct val="150000"/>
              </a:lnSpc>
              <a:buNone/>
            </a:pPr>
            <a:r>
              <a:rPr lang="zh-CN" altLang="en-US" sz="1600" b="1" dirty="0">
                <a:solidFill>
                  <a:schemeClr val="accent1"/>
                </a:solidFill>
                <a:latin typeface="仿宋" panose="02010609060101010101" charset="-122"/>
                <a:ea typeface="楷体" panose="02010609060101010101" pitchFamily="49" charset="-122"/>
                <a:cs typeface="仿宋" panose="02010609060101010101" charset="-122"/>
                <a:sym typeface="+mn-ea"/>
              </a:rPr>
              <a:t>新文献检测</a:t>
            </a:r>
            <a:endParaRPr lang="en-US" altLang="zh-CN" sz="1600" b="1" dirty="0">
              <a:solidFill>
                <a:schemeClr val="accent1"/>
              </a:solidFill>
              <a:latin typeface="仿宋" panose="02010609060101010101" charset="-122"/>
              <a:ea typeface="楷体" panose="02010609060101010101" pitchFamily="49" charset="-122"/>
              <a:cs typeface="仿宋" panose="02010609060101010101" charset="-122"/>
              <a:sym typeface="+mn-ea"/>
            </a:endParaRPr>
          </a:p>
          <a:p>
            <a:pPr algn="l">
              <a:lnSpc>
                <a:spcPct val="150000"/>
              </a:lnSpc>
              <a:buNone/>
            </a:pPr>
            <a:r>
              <a:rPr lang="zh-CN" altLang="en-US" sz="1600" b="1" dirty="0">
                <a:solidFill>
                  <a:schemeClr val="accent1"/>
                </a:solidFill>
                <a:latin typeface="仿宋" panose="02010609060101010101" charset="-122"/>
                <a:ea typeface="楷体" panose="02010609060101010101" pitchFamily="49" charset="-122"/>
                <a:cs typeface="仿宋" panose="02010609060101010101" charset="-122"/>
                <a:sym typeface="+mn-ea"/>
              </a:rPr>
              <a:t>已发表论文检测</a:t>
            </a:r>
            <a:endParaRPr lang="en-US" altLang="zh-CN" sz="1600" b="1" dirty="0">
              <a:solidFill>
                <a:schemeClr val="accent1"/>
              </a:solidFill>
              <a:latin typeface="仿宋" panose="02010609060101010101" charset="-122"/>
              <a:ea typeface="楷体" panose="02010609060101010101" pitchFamily="49" charset="-122"/>
              <a:cs typeface="仿宋" panose="02010609060101010101" charset="-122"/>
              <a:sym typeface="+mn-ea"/>
            </a:endParaRPr>
          </a:p>
          <a:p>
            <a:pPr algn="l">
              <a:lnSpc>
                <a:spcPct val="150000"/>
              </a:lnSpc>
              <a:buNone/>
            </a:pPr>
            <a:r>
              <a:rPr lang="zh-CN" altLang="en-US" sz="1600" b="1" dirty="0">
                <a:solidFill>
                  <a:schemeClr val="accent1"/>
                </a:solidFill>
                <a:latin typeface="仿宋" panose="02010609060101010101" charset="-122"/>
                <a:ea typeface="楷体" panose="02010609060101010101" pitchFamily="49" charset="-122"/>
                <a:cs typeface="仿宋" panose="02010609060101010101" charset="-122"/>
                <a:sym typeface="+mn-ea"/>
              </a:rPr>
              <a:t>查看检测结果</a:t>
            </a:r>
            <a:endParaRPr lang="en-US" altLang="zh-CN" sz="1600" b="1" dirty="0">
              <a:solidFill>
                <a:schemeClr val="accent1"/>
              </a:solidFill>
              <a:latin typeface="仿宋" panose="02010609060101010101" charset="-122"/>
              <a:ea typeface="楷体" panose="02010609060101010101" pitchFamily="49" charset="-122"/>
              <a:cs typeface="仿宋" panose="02010609060101010101" charset="-122"/>
              <a:sym typeface="+mn-ea"/>
            </a:endParaRPr>
          </a:p>
          <a:p>
            <a:pPr algn="l">
              <a:lnSpc>
                <a:spcPct val="150000"/>
              </a:lnSpc>
              <a:buNone/>
            </a:pPr>
            <a:endParaRPr lang="en-US" altLang="zh-CN" sz="1600" b="1" dirty="0">
              <a:solidFill>
                <a:schemeClr val="accent1"/>
              </a:solidFill>
              <a:latin typeface="仿宋" panose="02010609060101010101" charset="-122"/>
              <a:ea typeface="楷体" panose="02010609060101010101" pitchFamily="49" charset="-122"/>
              <a:cs typeface="仿宋" panose="02010609060101010101" charset="-122"/>
              <a:sym typeface="+mn-ea"/>
            </a:endParaRPr>
          </a:p>
        </p:txBody>
      </p:sp>
      <p:sp>
        <p:nvSpPr>
          <p:cNvPr id="17" name="文本框 16"/>
          <p:cNvSpPr txBox="1"/>
          <p:nvPr/>
        </p:nvSpPr>
        <p:spPr>
          <a:xfrm>
            <a:off x="6868888" y="4899985"/>
            <a:ext cx="2646878" cy="461665"/>
          </a:xfrm>
          <a:prstGeom prst="rect">
            <a:avLst/>
          </a:prstGeom>
          <a:noFill/>
        </p:spPr>
        <p:txBody>
          <a:bodyPr wrap="none" rtlCol="0">
            <a:spAutoFit/>
          </a:bodyPr>
          <a:lstStyle/>
          <a:p>
            <a:r>
              <a:rPr lang="zh-CN" altLang="en-US" sz="2400" b="1" dirty="0">
                <a:solidFill>
                  <a:schemeClr val="tx1"/>
                </a:solidFill>
                <a:effectLst/>
                <a:latin typeface="仿宋" panose="02010609060101010101" charset="-122"/>
                <a:ea typeface="楷体" panose="02010609060101010101" pitchFamily="49" charset="-122"/>
                <a:cs typeface="仿宋" panose="02010609060101010101" charset="-122"/>
              </a:rPr>
              <a:t>检测报告真伪验证</a:t>
            </a:r>
          </a:p>
        </p:txBody>
      </p:sp>
      <p:pic>
        <p:nvPicPr>
          <p:cNvPr id="2" name="图片 1"/>
          <p:cNvPicPr>
            <a:picLocks noChangeAspect="1"/>
          </p:cNvPicPr>
          <p:nvPr/>
        </p:nvPicPr>
        <p:blipFill>
          <a:blip r:embed="rId4"/>
          <a:stretch>
            <a:fillRect/>
          </a:stretch>
        </p:blipFill>
        <p:spPr>
          <a:xfrm>
            <a:off x="4318000" y="1612265"/>
            <a:ext cx="7747635" cy="2985770"/>
          </a:xfrm>
          <a:prstGeom prst="rect">
            <a:avLst/>
          </a:prstGeom>
        </p:spPr>
      </p:pic>
      <p:pic>
        <p:nvPicPr>
          <p:cNvPr id="13" name="图片 12"/>
          <p:cNvPicPr>
            <a:picLocks noChangeAspect="1"/>
          </p:cNvPicPr>
          <p:nvPr/>
        </p:nvPicPr>
        <p:blipFill>
          <a:blip r:embed="rId5"/>
          <a:stretch>
            <a:fillRect/>
          </a:stretch>
        </p:blipFill>
        <p:spPr>
          <a:xfrm>
            <a:off x="2619375" y="1679575"/>
            <a:ext cx="9572625" cy="4293235"/>
          </a:xfrm>
          <a:prstGeom prst="rect">
            <a:avLst/>
          </a:prstGeom>
        </p:spPr>
      </p:pic>
      <p:pic>
        <p:nvPicPr>
          <p:cNvPr id="14" name="图片 13"/>
          <p:cNvPicPr>
            <a:picLocks noChangeAspect="1"/>
          </p:cNvPicPr>
          <p:nvPr/>
        </p:nvPicPr>
        <p:blipFill>
          <a:blip r:embed="rId6"/>
          <a:stretch>
            <a:fillRect/>
          </a:stretch>
        </p:blipFill>
        <p:spPr>
          <a:xfrm>
            <a:off x="2995930" y="1989455"/>
            <a:ext cx="9110980" cy="3983355"/>
          </a:xfrm>
          <a:prstGeom prst="rect">
            <a:avLst/>
          </a:prstGeom>
        </p:spPr>
      </p:pic>
      <p:sp>
        <p:nvSpPr>
          <p:cNvPr id="18" name="TextBox 17"/>
          <p:cNvSpPr txBox="1"/>
          <p:nvPr/>
        </p:nvSpPr>
        <p:spPr>
          <a:xfrm>
            <a:off x="0" y="189000"/>
            <a:ext cx="3528000" cy="400110"/>
          </a:xfrm>
          <a:prstGeom prst="rect">
            <a:avLst/>
          </a:prstGeom>
          <a:noFill/>
        </p:spPr>
        <p:txBody>
          <a:bodyPr wrap="square" rtlCol="0">
            <a:spAutoFit/>
          </a:bodyPr>
          <a:lstStyle/>
          <a:p>
            <a:r>
              <a:rPr lang="en-US" altLang="zh-CN" sz="2000" b="1" dirty="0" smtClean="0">
                <a:solidFill>
                  <a:schemeClr val="bg1"/>
                </a:solidFill>
                <a:latin typeface="+mn-ea"/>
              </a:rPr>
              <a:t>7.</a:t>
            </a:r>
            <a:r>
              <a:rPr lang="zh-CN" altLang="en-US" sz="2000" b="1" dirty="0" smtClean="0">
                <a:solidFill>
                  <a:schemeClr val="bg1"/>
                </a:solidFill>
                <a:latin typeface="+mn-ea"/>
              </a:rPr>
              <a:t>论文收尾工作</a:t>
            </a:r>
            <a:r>
              <a:rPr lang="en-US" altLang="zh-CN" sz="2000" b="1" dirty="0" smtClean="0">
                <a:solidFill>
                  <a:schemeClr val="bg1"/>
                </a:solidFill>
                <a:latin typeface="+mn-ea"/>
              </a:rPr>
              <a:t>——</a:t>
            </a:r>
            <a:r>
              <a:rPr lang="zh-CN" altLang="en-US" sz="2000" b="1" dirty="0" smtClean="0">
                <a:solidFill>
                  <a:schemeClr val="bg1"/>
                </a:solidFill>
                <a:latin typeface="+mn-ea"/>
              </a:rPr>
              <a:t>查重</a:t>
            </a:r>
            <a:endParaRPr lang="zh-CN" altLang="en-US" sz="2000" b="1" dirty="0">
              <a:solidFill>
                <a:schemeClr val="bg1"/>
              </a:solidFill>
              <a:latin typeface="+mn-ea"/>
            </a:endParaRPr>
          </a:p>
        </p:txBody>
      </p:sp>
      <p:pic>
        <p:nvPicPr>
          <p:cNvPr id="4" name="图片 3" descr="12"/>
          <p:cNvPicPr>
            <a:picLocks noChangeAspect="1"/>
          </p:cNvPicPr>
          <p:nvPr/>
        </p:nvPicPr>
        <p:blipFill>
          <a:blip r:embed="rId7"/>
          <a:stretch>
            <a:fillRect/>
          </a:stretch>
        </p:blipFill>
        <p:spPr>
          <a:xfrm>
            <a:off x="0" y="1266825"/>
            <a:ext cx="4144645" cy="5281295"/>
          </a:xfrm>
          <a:prstGeom prst="rect">
            <a:avLst/>
          </a:prstGeom>
        </p:spPr>
      </p:pic>
      <p:pic>
        <p:nvPicPr>
          <p:cNvPr id="5" name="图片 4"/>
          <p:cNvPicPr>
            <a:picLocks noChangeAspect="1"/>
          </p:cNvPicPr>
          <p:nvPr/>
        </p:nvPicPr>
        <p:blipFill>
          <a:blip r:embed="rId8"/>
          <a:stretch>
            <a:fillRect/>
          </a:stretch>
        </p:blipFill>
        <p:spPr>
          <a:xfrm>
            <a:off x="4790651" y="1266775"/>
            <a:ext cx="4219589" cy="540935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250" fill="hold"/>
                                        <p:tgtEl>
                                          <p:spTgt spid="5"/>
                                        </p:tgtEl>
                                        <p:attrNameLst>
                                          <p:attrName>ppt_w</p:attrName>
                                        </p:attrNameLst>
                                      </p:cBhvr>
                                      <p:tavLst>
                                        <p:tav tm="0">
                                          <p:val>
                                            <p:fltVal val="0"/>
                                          </p:val>
                                        </p:tav>
                                        <p:tav tm="100000">
                                          <p:val>
                                            <p:strVal val="#ppt_w"/>
                                          </p:val>
                                        </p:tav>
                                      </p:tavLst>
                                    </p:anim>
                                    <p:anim calcmode="lin" valueType="num">
                                      <p:cBhvr>
                                        <p:cTn id="26" dur="250" fill="hold"/>
                                        <p:tgtEl>
                                          <p:spTgt spid="5"/>
                                        </p:tgtEl>
                                        <p:attrNameLst>
                                          <p:attrName>ppt_h</p:attrName>
                                        </p:attrNameLst>
                                      </p:cBhvr>
                                      <p:tavLst>
                                        <p:tav tm="0">
                                          <p:val>
                                            <p:fltVal val="0"/>
                                          </p:val>
                                        </p:tav>
                                        <p:tav tm="100000">
                                          <p:val>
                                            <p:strVal val="#ppt_h"/>
                                          </p:val>
                                        </p:tav>
                                      </p:tavLst>
                                    </p:anim>
                                    <p:anim calcmode="lin" valueType="num">
                                      <p:cBhvr>
                                        <p:cTn id="27" dur="250" fill="hold"/>
                                        <p:tgtEl>
                                          <p:spTgt spid="5"/>
                                        </p:tgtEl>
                                        <p:attrNameLst>
                                          <p:attrName>style.rotation</p:attrName>
                                        </p:attrNameLst>
                                      </p:cBhvr>
                                      <p:tavLst>
                                        <p:tav tm="0">
                                          <p:val>
                                            <p:fltVal val="90"/>
                                          </p:val>
                                        </p:tav>
                                        <p:tav tm="100000">
                                          <p:val>
                                            <p:fltVal val="0"/>
                                          </p:val>
                                        </p:tav>
                                      </p:tavLst>
                                    </p:anim>
                                    <p:animEffect transition="in" filter="fade">
                                      <p:cBhvr>
                                        <p:cTn id="28"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359645" y="1033119"/>
            <a:ext cx="6125334" cy="5133109"/>
          </a:xfrm>
          <a:prstGeom prst="rect">
            <a:avLst/>
          </a:prstGeom>
        </p:spPr>
      </p:pic>
      <p:pic>
        <p:nvPicPr>
          <p:cNvPr id="5" name="图片 4"/>
          <p:cNvPicPr>
            <a:picLocks noChangeAspect="1"/>
          </p:cNvPicPr>
          <p:nvPr/>
        </p:nvPicPr>
        <p:blipFill>
          <a:blip r:embed="rId4"/>
          <a:stretch>
            <a:fillRect/>
          </a:stretch>
        </p:blipFill>
        <p:spPr>
          <a:xfrm>
            <a:off x="4124970" y="4131334"/>
            <a:ext cx="3380952" cy="2285714"/>
          </a:xfrm>
          <a:prstGeom prst="rect">
            <a:avLst/>
          </a:prstGeom>
        </p:spPr>
      </p:pic>
      <p:pic>
        <p:nvPicPr>
          <p:cNvPr id="6" name="图片 5"/>
          <p:cNvPicPr>
            <a:picLocks noChangeAspect="1"/>
          </p:cNvPicPr>
          <p:nvPr/>
        </p:nvPicPr>
        <p:blipFill>
          <a:blip r:embed="rId5"/>
          <a:stretch>
            <a:fillRect/>
          </a:stretch>
        </p:blipFill>
        <p:spPr>
          <a:xfrm>
            <a:off x="6328063" y="4179181"/>
            <a:ext cx="4400617" cy="2246819"/>
          </a:xfrm>
          <a:prstGeom prst="rect">
            <a:avLst/>
          </a:prstGeom>
        </p:spPr>
      </p:pic>
      <p:sp>
        <p:nvSpPr>
          <p:cNvPr id="7" name="矩形 1"/>
          <p:cNvSpPr>
            <a:spLocks noChangeArrowheads="1"/>
          </p:cNvSpPr>
          <p:nvPr/>
        </p:nvSpPr>
        <p:spPr bwMode="auto">
          <a:xfrm>
            <a:off x="6485069" y="2983689"/>
            <a:ext cx="4403725" cy="398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rPr>
              <a:t>2</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、精准检测相似性片段，针对性修改</a:t>
            </a:r>
          </a:p>
        </p:txBody>
      </p:sp>
      <p:sp>
        <p:nvSpPr>
          <p:cNvPr id="8" name="矩形 1"/>
          <p:cNvSpPr>
            <a:spLocks noChangeArrowheads="1"/>
          </p:cNvSpPr>
          <p:nvPr/>
        </p:nvSpPr>
        <p:spPr bwMode="auto">
          <a:xfrm>
            <a:off x="6484979" y="2440215"/>
            <a:ext cx="394050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rPr>
              <a:t>1</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、相似性片段分类，修改有方向</a:t>
            </a:r>
          </a:p>
        </p:txBody>
      </p:sp>
      <p:sp>
        <p:nvSpPr>
          <p:cNvPr id="11" name="TextBox 10"/>
          <p:cNvSpPr txBox="1"/>
          <p:nvPr/>
        </p:nvSpPr>
        <p:spPr>
          <a:xfrm>
            <a:off x="0" y="117000"/>
            <a:ext cx="3528000" cy="400110"/>
          </a:xfrm>
          <a:prstGeom prst="rect">
            <a:avLst/>
          </a:prstGeom>
          <a:noFill/>
        </p:spPr>
        <p:txBody>
          <a:bodyPr wrap="square" rtlCol="0">
            <a:spAutoFit/>
          </a:bodyPr>
          <a:lstStyle/>
          <a:p>
            <a:r>
              <a:rPr lang="en-US" altLang="zh-CN" sz="2000" b="1" dirty="0" smtClean="0">
                <a:solidFill>
                  <a:schemeClr val="bg1"/>
                </a:solidFill>
                <a:latin typeface="+mn-ea"/>
              </a:rPr>
              <a:t>7.</a:t>
            </a:r>
            <a:r>
              <a:rPr lang="zh-CN" altLang="en-US" sz="2000" b="1" dirty="0" smtClean="0">
                <a:solidFill>
                  <a:schemeClr val="bg1"/>
                </a:solidFill>
                <a:latin typeface="+mn-ea"/>
              </a:rPr>
              <a:t>论文收尾工作</a:t>
            </a:r>
            <a:r>
              <a:rPr lang="en-US" altLang="zh-CN" sz="2000" b="1" dirty="0" smtClean="0">
                <a:solidFill>
                  <a:schemeClr val="bg1"/>
                </a:solidFill>
                <a:latin typeface="+mn-ea"/>
              </a:rPr>
              <a:t>——</a:t>
            </a:r>
            <a:r>
              <a:rPr lang="zh-CN" altLang="en-US" sz="2000" b="1" dirty="0" smtClean="0">
                <a:solidFill>
                  <a:schemeClr val="bg1"/>
                </a:solidFill>
                <a:latin typeface="+mn-ea"/>
              </a:rPr>
              <a:t>查重</a:t>
            </a:r>
            <a:endParaRPr lang="zh-CN" altLang="en-US" sz="2000" b="1" dirty="0">
              <a:solidFill>
                <a:schemeClr val="bg1"/>
              </a:solidFill>
              <a:latin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 calcmode="lin" valueType="num">
                                      <p:cBhvr>
                                        <p:cTn id="9" dur="250" fill="hold"/>
                                        <p:tgtEl>
                                          <p:spTgt spid="5"/>
                                        </p:tgtEl>
                                        <p:attrNameLst>
                                          <p:attrName>style.rotation</p:attrName>
                                        </p:attrNameLst>
                                      </p:cBhvr>
                                      <p:tavLst>
                                        <p:tav tm="0">
                                          <p:val>
                                            <p:fltVal val="90"/>
                                          </p:val>
                                        </p:tav>
                                        <p:tav tm="100000">
                                          <p:val>
                                            <p:fltVal val="0"/>
                                          </p:val>
                                        </p:tav>
                                      </p:tavLst>
                                    </p:anim>
                                    <p:animEffect transition="in" filter="fade">
                                      <p:cBhvr>
                                        <p:cTn id="10" dur="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250" fill="hold"/>
                                        <p:tgtEl>
                                          <p:spTgt spid="6"/>
                                        </p:tgtEl>
                                        <p:attrNameLst>
                                          <p:attrName>ppt_w</p:attrName>
                                        </p:attrNameLst>
                                      </p:cBhvr>
                                      <p:tavLst>
                                        <p:tav tm="0">
                                          <p:val>
                                            <p:fltVal val="0"/>
                                          </p:val>
                                        </p:tav>
                                        <p:tav tm="100000">
                                          <p:val>
                                            <p:strVal val="#ppt_w"/>
                                          </p:val>
                                        </p:tav>
                                      </p:tavLst>
                                    </p:anim>
                                    <p:anim calcmode="lin" valueType="num">
                                      <p:cBhvr>
                                        <p:cTn id="16" dur="250" fill="hold"/>
                                        <p:tgtEl>
                                          <p:spTgt spid="6"/>
                                        </p:tgtEl>
                                        <p:attrNameLst>
                                          <p:attrName>ppt_h</p:attrName>
                                        </p:attrNameLst>
                                      </p:cBhvr>
                                      <p:tavLst>
                                        <p:tav tm="0">
                                          <p:val>
                                            <p:fltVal val="0"/>
                                          </p:val>
                                        </p:tav>
                                        <p:tav tm="100000">
                                          <p:val>
                                            <p:strVal val="#ppt_h"/>
                                          </p:val>
                                        </p:tav>
                                      </p:tavLst>
                                    </p:anim>
                                    <p:anim calcmode="lin" valueType="num">
                                      <p:cBhvr>
                                        <p:cTn id="17" dur="250" fill="hold"/>
                                        <p:tgtEl>
                                          <p:spTgt spid="6"/>
                                        </p:tgtEl>
                                        <p:attrNameLst>
                                          <p:attrName>style.rotation</p:attrName>
                                        </p:attrNameLst>
                                      </p:cBhvr>
                                      <p:tavLst>
                                        <p:tav tm="0">
                                          <p:val>
                                            <p:fltVal val="90"/>
                                          </p:val>
                                        </p:tav>
                                        <p:tav tm="100000">
                                          <p:val>
                                            <p:fltVal val="0"/>
                                          </p:val>
                                        </p:tav>
                                      </p:tavLst>
                                    </p:anim>
                                    <p:animEffect transition="in" filter="fade">
                                      <p:cBhvr>
                                        <p:cTn id="18"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2058035" y="1430338"/>
            <a:ext cx="7528560" cy="983615"/>
          </a:xfrm>
          <a:prstGeom prst="rect">
            <a:avLst/>
          </a:prstGeom>
          <a:noFill/>
          <a:ln w="9525">
            <a:noFill/>
            <a:miter lim="800000"/>
          </a:ln>
        </p:spPr>
        <p:txBody>
          <a:bodyPr wrap="none">
            <a:spAutoFit/>
          </a:bodyPr>
          <a:lstStyle/>
          <a:p>
            <a:pPr>
              <a:spcAft>
                <a:spcPts val="120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作者：方便获得最新权威征稿信息，轻松选定投稿</a:t>
            </a:r>
            <a:endParaRPr lang="en-US" altLang="zh-CN" sz="2400" b="1">
              <a:latin typeface="楷体" panose="02010609060101010101" pitchFamily="49" charset="-122"/>
              <a:ea typeface="楷体" panose="02010609060101010101" pitchFamily="49" charset="-122"/>
              <a:cs typeface="楷体" panose="02010609060101010101" pitchFamily="49" charset="-122"/>
            </a:endParaRPr>
          </a:p>
          <a:p>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期刊编辑部：获得更多、更有针对性的优质稿件</a:t>
            </a:r>
          </a:p>
        </p:txBody>
      </p:sp>
      <p:grpSp>
        <p:nvGrpSpPr>
          <p:cNvPr id="10" name="组合 9"/>
          <p:cNvGrpSpPr/>
          <p:nvPr/>
        </p:nvGrpSpPr>
        <p:grpSpPr>
          <a:xfrm>
            <a:off x="1905000" y="2598420"/>
            <a:ext cx="2941320" cy="3766820"/>
            <a:chOff x="3000" y="4092"/>
            <a:chExt cx="4632" cy="5932"/>
          </a:xfrm>
        </p:grpSpPr>
        <p:sp>
          <p:nvSpPr>
            <p:cNvPr id="39" name="Freeform 40"/>
            <p:cNvSpPr/>
            <p:nvPr>
              <p:custDataLst>
                <p:tags r:id="rId12"/>
              </p:custDataLst>
            </p:nvPr>
          </p:nvSpPr>
          <p:spPr bwMode="auto">
            <a:xfrm>
              <a:off x="3404" y="4092"/>
              <a:ext cx="4228" cy="1866"/>
            </a:xfrm>
            <a:custGeom>
              <a:avLst/>
              <a:gdLst>
                <a:gd name="T0" fmla="*/ 1925 w 2102"/>
                <a:gd name="T1" fmla="*/ 395 h 990"/>
                <a:gd name="T2" fmla="*/ 1038 w 2102"/>
                <a:gd name="T3" fmla="*/ 0 h 990"/>
                <a:gd name="T4" fmla="*/ 0 w 2102"/>
                <a:gd name="T5" fmla="*/ 604 h 990"/>
                <a:gd name="T6" fmla="*/ 564 w 2102"/>
                <a:gd name="T7" fmla="*/ 462 h 990"/>
                <a:gd name="T8" fmla="*/ 1457 w 2102"/>
                <a:gd name="T9" fmla="*/ 864 h 990"/>
                <a:gd name="T10" fmla="*/ 1330 w 2102"/>
                <a:gd name="T11" fmla="*/ 990 h 990"/>
                <a:gd name="T12" fmla="*/ 2102 w 2102"/>
                <a:gd name="T13" fmla="*/ 990 h 990"/>
                <a:gd name="T14" fmla="*/ 2102 w 2102"/>
                <a:gd name="T15" fmla="*/ 218 h 990"/>
                <a:gd name="T16" fmla="*/ 1925 w 2102"/>
                <a:gd name="T17" fmla="*/ 39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2" h="990">
                  <a:moveTo>
                    <a:pt x="1925" y="395"/>
                  </a:moveTo>
                  <a:cubicBezTo>
                    <a:pt x="1707" y="152"/>
                    <a:pt x="1390" y="0"/>
                    <a:pt x="1038" y="0"/>
                  </a:cubicBezTo>
                  <a:cubicBezTo>
                    <a:pt x="593" y="0"/>
                    <a:pt x="205" y="243"/>
                    <a:pt x="0" y="604"/>
                  </a:cubicBezTo>
                  <a:cubicBezTo>
                    <a:pt x="168" y="514"/>
                    <a:pt x="360" y="462"/>
                    <a:pt x="564" y="462"/>
                  </a:cubicBezTo>
                  <a:cubicBezTo>
                    <a:pt x="919" y="462"/>
                    <a:pt x="1238" y="618"/>
                    <a:pt x="1457" y="864"/>
                  </a:cubicBezTo>
                  <a:cubicBezTo>
                    <a:pt x="1330" y="990"/>
                    <a:pt x="1330" y="990"/>
                    <a:pt x="1330" y="990"/>
                  </a:cubicBezTo>
                  <a:cubicBezTo>
                    <a:pt x="2102" y="990"/>
                    <a:pt x="2102" y="990"/>
                    <a:pt x="2102" y="990"/>
                  </a:cubicBezTo>
                  <a:cubicBezTo>
                    <a:pt x="2102" y="218"/>
                    <a:pt x="2102" y="218"/>
                    <a:pt x="2102" y="218"/>
                  </a:cubicBezTo>
                  <a:lnTo>
                    <a:pt x="1925" y="395"/>
                  </a:lnTo>
                  <a:close/>
                </a:path>
              </a:pathLst>
            </a:custGeom>
            <a:solidFill>
              <a:srgbClr val="1F74AD"/>
            </a:solidFill>
            <a:ln>
              <a:noFill/>
            </a:ln>
            <a:extLst>
              <a:ext uri="{91240B29-F687-4F45-9708-019B960494DF}">
                <a14:hiddenLine xmlns=""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endParaRPr>
            </a:p>
          </p:txBody>
        </p:sp>
        <p:sp>
          <p:nvSpPr>
            <p:cNvPr id="42" name="Freeform 41"/>
            <p:cNvSpPr/>
            <p:nvPr>
              <p:custDataLst>
                <p:tags r:id="rId13"/>
              </p:custDataLst>
            </p:nvPr>
          </p:nvSpPr>
          <p:spPr bwMode="auto">
            <a:xfrm>
              <a:off x="3410" y="4092"/>
              <a:ext cx="4221" cy="1860"/>
            </a:xfrm>
            <a:custGeom>
              <a:avLst/>
              <a:gdLst>
                <a:gd name="T0" fmla="*/ 2099 w 2099"/>
                <a:gd name="T1" fmla="*/ 218 h 984"/>
                <a:gd name="T2" fmla="*/ 1922 w 2099"/>
                <a:gd name="T3" fmla="*/ 395 h 984"/>
                <a:gd name="T4" fmla="*/ 1035 w 2099"/>
                <a:gd name="T5" fmla="*/ 0 h 984"/>
                <a:gd name="T6" fmla="*/ 0 w 2099"/>
                <a:gd name="T7" fmla="*/ 598 h 984"/>
                <a:gd name="T8" fmla="*/ 844 w 2099"/>
                <a:gd name="T9" fmla="*/ 286 h 984"/>
                <a:gd name="T10" fmla="*/ 2099 w 2099"/>
                <a:gd name="T11" fmla="*/ 984 h 984"/>
                <a:gd name="T12" fmla="*/ 2099 w 2099"/>
                <a:gd name="T13" fmla="*/ 218 h 984"/>
              </a:gdLst>
              <a:ahLst/>
              <a:cxnLst>
                <a:cxn ang="0">
                  <a:pos x="T0" y="T1"/>
                </a:cxn>
                <a:cxn ang="0">
                  <a:pos x="T2" y="T3"/>
                </a:cxn>
                <a:cxn ang="0">
                  <a:pos x="T4" y="T5"/>
                </a:cxn>
                <a:cxn ang="0">
                  <a:pos x="T6" y="T7"/>
                </a:cxn>
                <a:cxn ang="0">
                  <a:pos x="T8" y="T9"/>
                </a:cxn>
                <a:cxn ang="0">
                  <a:pos x="T10" y="T11"/>
                </a:cxn>
                <a:cxn ang="0">
                  <a:pos x="T12" y="T13"/>
                </a:cxn>
              </a:cxnLst>
              <a:rect l="0" t="0" r="r" b="b"/>
              <a:pathLst>
                <a:path w="2099" h="984">
                  <a:moveTo>
                    <a:pt x="2099" y="218"/>
                  </a:moveTo>
                  <a:cubicBezTo>
                    <a:pt x="1922" y="395"/>
                    <a:pt x="1922" y="395"/>
                    <a:pt x="1922" y="395"/>
                  </a:cubicBezTo>
                  <a:cubicBezTo>
                    <a:pt x="1704" y="152"/>
                    <a:pt x="1387" y="0"/>
                    <a:pt x="1035" y="0"/>
                  </a:cubicBezTo>
                  <a:cubicBezTo>
                    <a:pt x="593" y="0"/>
                    <a:pt x="207" y="240"/>
                    <a:pt x="0" y="598"/>
                  </a:cubicBezTo>
                  <a:cubicBezTo>
                    <a:pt x="228" y="404"/>
                    <a:pt x="522" y="286"/>
                    <a:pt x="844" y="286"/>
                  </a:cubicBezTo>
                  <a:cubicBezTo>
                    <a:pt x="1338" y="286"/>
                    <a:pt x="1835" y="572"/>
                    <a:pt x="2099" y="984"/>
                  </a:cubicBezTo>
                  <a:lnTo>
                    <a:pt x="2099" y="218"/>
                  </a:lnTo>
                  <a:close/>
                </a:path>
              </a:pathLst>
            </a:custGeom>
            <a:solidFill>
              <a:srgbClr val="1F74AD">
                <a:lumMod val="60000"/>
                <a:lumOff val="40000"/>
              </a:srgbClr>
            </a:solidFill>
            <a:ln>
              <a:noFill/>
            </a:ln>
            <a:extLst>
              <a:ext uri="{91240B29-F687-4F45-9708-019B960494DF}">
                <a14:hiddenLine xmlns=""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endParaRPr>
            </a:p>
          </p:txBody>
        </p:sp>
        <p:sp>
          <p:nvSpPr>
            <p:cNvPr id="76" name="Овал 75"/>
            <p:cNvSpPr/>
            <p:nvPr>
              <p:custDataLst>
                <p:tags r:id="rId14"/>
              </p:custDataLst>
            </p:nvPr>
          </p:nvSpPr>
          <p:spPr>
            <a:xfrm>
              <a:off x="4645" y="7722"/>
              <a:ext cx="926" cy="866"/>
            </a:xfrm>
            <a:prstGeom prst="ellipse">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a:ln>
                    <a:noFill/>
                  </a:ln>
                  <a:solidFill>
                    <a:sysClr val="window" lastClr="FFFFFF"/>
                  </a:solidFill>
                  <a:effectLst/>
                  <a:uLnTx/>
                  <a:uFillTx/>
                  <a:latin typeface="楷体" panose="02010609060101010101" pitchFamily="49" charset="-122"/>
                  <a:ea typeface="楷体" panose="02010609060101010101" pitchFamily="49" charset="-122"/>
                  <a:cs typeface="Roboto Medium" charset="0"/>
                  <a:sym typeface="Arial" panose="020B0604020202020204" pitchFamily="34" charset="0"/>
                </a:rPr>
                <a:t>1</a:t>
              </a:r>
            </a:p>
          </p:txBody>
        </p:sp>
        <p:sp>
          <p:nvSpPr>
            <p:cNvPr id="75" name="Текст 13"/>
            <p:cNvSpPr txBox="1"/>
            <p:nvPr>
              <p:custDataLst>
                <p:tags r:id="rId15"/>
              </p:custDataLst>
            </p:nvPr>
          </p:nvSpPr>
          <p:spPr>
            <a:xfrm>
              <a:off x="3002" y="8726"/>
              <a:ext cx="4213" cy="652"/>
            </a:xfrm>
            <a:prstGeom prst="rect">
              <a:avLst/>
            </a:prstGeom>
          </p:spPr>
          <p:txBody>
            <a:bodyPr anchor="b"/>
            <a:lstStyle>
              <a:lvl1pPr marL="914400" indent="-914400" algn="l" defTabSz="2438400" rtl="0" eaLnBrk="1" latinLnBrk="0" hangingPunct="1">
                <a:spcBef>
                  <a:spcPct val="20000"/>
                </a:spcBef>
                <a:buFont typeface="Arial" panose="020B0604020202020204" pitchFamily="34" charset="0"/>
                <a:buChar char="•"/>
                <a:defRPr sz="8500" kern="1200">
                  <a:solidFill>
                    <a:srgbClr val="000000"/>
                  </a:solidFill>
                  <a:latin typeface="+mn-lt"/>
                  <a:ea typeface="+mn-ea"/>
                  <a:cs typeface="+mn-cs"/>
                </a:defRPr>
              </a:lvl1pPr>
              <a:lvl2pPr marL="1981200" indent="-762000" algn="l" defTabSz="2438400" rtl="0" eaLnBrk="1" latinLnBrk="0" hangingPunct="1">
                <a:spcBef>
                  <a:spcPct val="20000"/>
                </a:spcBef>
                <a:buFont typeface="Arial" panose="020B0604020202020204" pitchFamily="34" charset="0"/>
                <a:buChar char="–"/>
                <a:defRPr sz="7500" kern="1200">
                  <a:solidFill>
                    <a:srgbClr val="000000"/>
                  </a:solidFill>
                  <a:latin typeface="+mn-lt"/>
                  <a:ea typeface="+mn-ea"/>
                  <a:cs typeface="+mn-cs"/>
                </a:defRPr>
              </a:lvl2pPr>
              <a:lvl3pPr marL="3048000" indent="-609600" algn="l" defTabSz="2438400" rtl="0" eaLnBrk="1" latinLnBrk="0" hangingPunct="1">
                <a:spcBef>
                  <a:spcPct val="20000"/>
                </a:spcBef>
                <a:buFont typeface="Arial" panose="020B0604020202020204" pitchFamily="34" charset="0"/>
                <a:buChar char="•"/>
                <a:defRPr sz="6400" kern="1200">
                  <a:solidFill>
                    <a:srgbClr val="000000"/>
                  </a:solidFill>
                  <a:latin typeface="+mn-lt"/>
                  <a:ea typeface="+mn-ea"/>
                  <a:cs typeface="+mn-cs"/>
                </a:defRPr>
              </a:lvl3pPr>
              <a:lvl4pPr marL="42672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4pPr>
              <a:lvl5pPr marL="54864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marL="0" marR="0" lvl="0" indent="0" algn="ctr" defTabSz="1218565" rtl="0" eaLnBrk="1" fontAlgn="auto" latinLnBrk="0" hangingPunct="1">
                <a:lnSpc>
                  <a:spcPct val="15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000000">
                      <a:lumMod val="65000"/>
                      <a:lumOff val="35000"/>
                    </a:srgbClr>
                  </a:solidFill>
                  <a:effectLst/>
                  <a:uLnTx/>
                  <a:uFillTx/>
                  <a:latin typeface="楷体" panose="02010609060101010101" pitchFamily="49" charset="-122"/>
                  <a:ea typeface="楷体" panose="02010609060101010101" pitchFamily="49" charset="-122"/>
                  <a:cs typeface="Roboto Medium" charset="0"/>
                  <a:sym typeface="Arial" panose="020B0604020202020204" pitchFamily="34" charset="0"/>
                </a:rPr>
                <a:t>查找目标期刊</a:t>
              </a:r>
            </a:p>
          </p:txBody>
        </p:sp>
        <p:sp>
          <p:nvSpPr>
            <p:cNvPr id="3" name="文本框 2"/>
            <p:cNvSpPr txBox="1"/>
            <p:nvPr>
              <p:custDataLst>
                <p:tags r:id="rId16"/>
              </p:custDataLst>
            </p:nvPr>
          </p:nvSpPr>
          <p:spPr>
            <a:xfrm>
              <a:off x="3000" y="9494"/>
              <a:ext cx="4217" cy="5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a:ln>
                    <a:noFill/>
                  </a:ln>
                  <a:solidFill>
                    <a:schemeClr val="bg2">
                      <a:lumMod val="10000"/>
                    </a:schemeClr>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rPr>
                <a:t>万方智搜期刊检索</a:t>
              </a:r>
            </a:p>
          </p:txBody>
        </p:sp>
      </p:grpSp>
      <p:grpSp>
        <p:nvGrpSpPr>
          <p:cNvPr id="12" name="组合 11"/>
          <p:cNvGrpSpPr/>
          <p:nvPr/>
        </p:nvGrpSpPr>
        <p:grpSpPr>
          <a:xfrm>
            <a:off x="4753610" y="3445510"/>
            <a:ext cx="2684780" cy="2951480"/>
            <a:chOff x="7486" y="5426"/>
            <a:chExt cx="4228" cy="4648"/>
          </a:xfrm>
        </p:grpSpPr>
        <p:sp>
          <p:nvSpPr>
            <p:cNvPr id="69" name="Freeform 40"/>
            <p:cNvSpPr/>
            <p:nvPr>
              <p:custDataLst>
                <p:tags r:id="rId7"/>
              </p:custDataLst>
            </p:nvPr>
          </p:nvSpPr>
          <p:spPr bwMode="auto">
            <a:xfrm rot="10800000" flipH="1">
              <a:off x="7486" y="5426"/>
              <a:ext cx="4228" cy="1866"/>
            </a:xfrm>
            <a:custGeom>
              <a:avLst/>
              <a:gdLst>
                <a:gd name="T0" fmla="*/ 1925 w 2102"/>
                <a:gd name="T1" fmla="*/ 395 h 990"/>
                <a:gd name="T2" fmla="*/ 1038 w 2102"/>
                <a:gd name="T3" fmla="*/ 0 h 990"/>
                <a:gd name="T4" fmla="*/ 0 w 2102"/>
                <a:gd name="T5" fmla="*/ 604 h 990"/>
                <a:gd name="T6" fmla="*/ 564 w 2102"/>
                <a:gd name="T7" fmla="*/ 462 h 990"/>
                <a:gd name="T8" fmla="*/ 1457 w 2102"/>
                <a:gd name="T9" fmla="*/ 864 h 990"/>
                <a:gd name="T10" fmla="*/ 1330 w 2102"/>
                <a:gd name="T11" fmla="*/ 990 h 990"/>
                <a:gd name="T12" fmla="*/ 2102 w 2102"/>
                <a:gd name="T13" fmla="*/ 990 h 990"/>
                <a:gd name="T14" fmla="*/ 2102 w 2102"/>
                <a:gd name="T15" fmla="*/ 218 h 990"/>
                <a:gd name="T16" fmla="*/ 1925 w 2102"/>
                <a:gd name="T17" fmla="*/ 39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2" h="990">
                  <a:moveTo>
                    <a:pt x="1925" y="395"/>
                  </a:moveTo>
                  <a:cubicBezTo>
                    <a:pt x="1707" y="152"/>
                    <a:pt x="1390" y="0"/>
                    <a:pt x="1038" y="0"/>
                  </a:cubicBezTo>
                  <a:cubicBezTo>
                    <a:pt x="593" y="0"/>
                    <a:pt x="205" y="243"/>
                    <a:pt x="0" y="604"/>
                  </a:cubicBezTo>
                  <a:cubicBezTo>
                    <a:pt x="168" y="514"/>
                    <a:pt x="360" y="462"/>
                    <a:pt x="564" y="462"/>
                  </a:cubicBezTo>
                  <a:cubicBezTo>
                    <a:pt x="919" y="462"/>
                    <a:pt x="1238" y="618"/>
                    <a:pt x="1457" y="864"/>
                  </a:cubicBezTo>
                  <a:cubicBezTo>
                    <a:pt x="1330" y="990"/>
                    <a:pt x="1330" y="990"/>
                    <a:pt x="1330" y="990"/>
                  </a:cubicBezTo>
                  <a:cubicBezTo>
                    <a:pt x="2102" y="990"/>
                    <a:pt x="2102" y="990"/>
                    <a:pt x="2102" y="990"/>
                  </a:cubicBezTo>
                  <a:cubicBezTo>
                    <a:pt x="2102" y="218"/>
                    <a:pt x="2102" y="218"/>
                    <a:pt x="2102" y="218"/>
                  </a:cubicBezTo>
                  <a:lnTo>
                    <a:pt x="1925" y="395"/>
                  </a:lnTo>
                  <a:close/>
                </a:path>
              </a:pathLst>
            </a:custGeom>
            <a:solidFill>
              <a:srgbClr val="3498DB"/>
            </a:solidFill>
            <a:ln>
              <a:noFill/>
            </a:ln>
            <a:extLst>
              <a:ext uri="{91240B29-F687-4F45-9708-019B960494DF}">
                <a14:hiddenLine xmlns=""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endParaRPr>
            </a:p>
          </p:txBody>
        </p:sp>
        <p:sp>
          <p:nvSpPr>
            <p:cNvPr id="70" name="Freeform 41"/>
            <p:cNvSpPr/>
            <p:nvPr>
              <p:custDataLst>
                <p:tags r:id="rId8"/>
              </p:custDataLst>
            </p:nvPr>
          </p:nvSpPr>
          <p:spPr bwMode="auto">
            <a:xfrm rot="10800000" flipH="1">
              <a:off x="7493" y="5432"/>
              <a:ext cx="4221" cy="1860"/>
            </a:xfrm>
            <a:custGeom>
              <a:avLst/>
              <a:gdLst>
                <a:gd name="T0" fmla="*/ 2099 w 2099"/>
                <a:gd name="T1" fmla="*/ 218 h 984"/>
                <a:gd name="T2" fmla="*/ 1922 w 2099"/>
                <a:gd name="T3" fmla="*/ 395 h 984"/>
                <a:gd name="T4" fmla="*/ 1035 w 2099"/>
                <a:gd name="T5" fmla="*/ 0 h 984"/>
                <a:gd name="T6" fmla="*/ 0 w 2099"/>
                <a:gd name="T7" fmla="*/ 598 h 984"/>
                <a:gd name="T8" fmla="*/ 844 w 2099"/>
                <a:gd name="T9" fmla="*/ 286 h 984"/>
                <a:gd name="T10" fmla="*/ 2099 w 2099"/>
                <a:gd name="T11" fmla="*/ 984 h 984"/>
                <a:gd name="T12" fmla="*/ 2099 w 2099"/>
                <a:gd name="T13" fmla="*/ 218 h 984"/>
              </a:gdLst>
              <a:ahLst/>
              <a:cxnLst>
                <a:cxn ang="0">
                  <a:pos x="T0" y="T1"/>
                </a:cxn>
                <a:cxn ang="0">
                  <a:pos x="T2" y="T3"/>
                </a:cxn>
                <a:cxn ang="0">
                  <a:pos x="T4" y="T5"/>
                </a:cxn>
                <a:cxn ang="0">
                  <a:pos x="T6" y="T7"/>
                </a:cxn>
                <a:cxn ang="0">
                  <a:pos x="T8" y="T9"/>
                </a:cxn>
                <a:cxn ang="0">
                  <a:pos x="T10" y="T11"/>
                </a:cxn>
                <a:cxn ang="0">
                  <a:pos x="T12" y="T13"/>
                </a:cxn>
              </a:cxnLst>
              <a:rect l="0" t="0" r="r" b="b"/>
              <a:pathLst>
                <a:path w="2099" h="984">
                  <a:moveTo>
                    <a:pt x="2099" y="218"/>
                  </a:moveTo>
                  <a:cubicBezTo>
                    <a:pt x="1922" y="395"/>
                    <a:pt x="1922" y="395"/>
                    <a:pt x="1922" y="395"/>
                  </a:cubicBezTo>
                  <a:cubicBezTo>
                    <a:pt x="1704" y="152"/>
                    <a:pt x="1387" y="0"/>
                    <a:pt x="1035" y="0"/>
                  </a:cubicBezTo>
                  <a:cubicBezTo>
                    <a:pt x="593" y="0"/>
                    <a:pt x="207" y="240"/>
                    <a:pt x="0" y="598"/>
                  </a:cubicBezTo>
                  <a:cubicBezTo>
                    <a:pt x="228" y="404"/>
                    <a:pt x="522" y="286"/>
                    <a:pt x="844" y="286"/>
                  </a:cubicBezTo>
                  <a:cubicBezTo>
                    <a:pt x="1338" y="286"/>
                    <a:pt x="1835" y="572"/>
                    <a:pt x="2099" y="984"/>
                  </a:cubicBezTo>
                  <a:lnTo>
                    <a:pt x="2099" y="218"/>
                  </a:lnTo>
                  <a:close/>
                </a:path>
              </a:pathLst>
            </a:custGeom>
            <a:solidFill>
              <a:srgbClr val="3498DB">
                <a:lumMod val="60000"/>
                <a:lumOff val="40000"/>
              </a:srgbClr>
            </a:solidFill>
            <a:ln>
              <a:noFill/>
            </a:ln>
            <a:extLst>
              <a:ext uri="{91240B29-F687-4F45-9708-019B960494DF}">
                <a14:hiddenLine xmlns=""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endParaRPr>
            </a:p>
          </p:txBody>
        </p:sp>
        <p:sp>
          <p:nvSpPr>
            <p:cNvPr id="93" name="Овал 92"/>
            <p:cNvSpPr/>
            <p:nvPr>
              <p:custDataLst>
                <p:tags r:id="rId9"/>
              </p:custDataLst>
            </p:nvPr>
          </p:nvSpPr>
          <p:spPr>
            <a:xfrm>
              <a:off x="9137" y="7722"/>
              <a:ext cx="926" cy="866"/>
            </a:xfrm>
            <a:prstGeom prst="ellipse">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ru-RU" sz="2000" b="1" i="0" u="none" strike="noStrike" kern="1200" cap="none" spc="0" normalizeH="0" baseline="0" noProof="0">
                  <a:ln>
                    <a:noFill/>
                  </a:ln>
                  <a:solidFill>
                    <a:sysClr val="window" lastClr="FFFFFF"/>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rPr>
                <a:t>2</a:t>
              </a:r>
            </a:p>
          </p:txBody>
        </p:sp>
        <p:sp>
          <p:nvSpPr>
            <p:cNvPr id="32" name="Текст 13"/>
            <p:cNvSpPr txBox="1"/>
            <p:nvPr>
              <p:custDataLst>
                <p:tags r:id="rId10"/>
              </p:custDataLst>
            </p:nvPr>
          </p:nvSpPr>
          <p:spPr>
            <a:xfrm>
              <a:off x="7493" y="8726"/>
              <a:ext cx="4213" cy="652"/>
            </a:xfrm>
            <a:prstGeom prst="rect">
              <a:avLst/>
            </a:prstGeom>
          </p:spPr>
          <p:txBody>
            <a:bodyPr anchor="b"/>
            <a:lstStyle>
              <a:lvl1pPr marL="914400" indent="-914400" algn="l" defTabSz="2438400" rtl="0" eaLnBrk="1" latinLnBrk="0" hangingPunct="1">
                <a:spcBef>
                  <a:spcPct val="20000"/>
                </a:spcBef>
                <a:buFont typeface="Arial" panose="020B0604020202020204" pitchFamily="34" charset="0"/>
                <a:buChar char="•"/>
                <a:defRPr sz="8500" kern="1200">
                  <a:solidFill>
                    <a:srgbClr val="000000"/>
                  </a:solidFill>
                  <a:latin typeface="+mn-lt"/>
                  <a:ea typeface="+mn-ea"/>
                  <a:cs typeface="+mn-cs"/>
                </a:defRPr>
              </a:lvl1pPr>
              <a:lvl2pPr marL="1981200" indent="-762000" algn="l" defTabSz="2438400" rtl="0" eaLnBrk="1" latinLnBrk="0" hangingPunct="1">
                <a:spcBef>
                  <a:spcPct val="20000"/>
                </a:spcBef>
                <a:buFont typeface="Arial" panose="020B0604020202020204" pitchFamily="34" charset="0"/>
                <a:buChar char="–"/>
                <a:defRPr sz="7500" kern="1200">
                  <a:solidFill>
                    <a:srgbClr val="000000"/>
                  </a:solidFill>
                  <a:latin typeface="+mn-lt"/>
                  <a:ea typeface="+mn-ea"/>
                  <a:cs typeface="+mn-cs"/>
                </a:defRPr>
              </a:lvl2pPr>
              <a:lvl3pPr marL="3048000" indent="-609600" algn="l" defTabSz="2438400" rtl="0" eaLnBrk="1" latinLnBrk="0" hangingPunct="1">
                <a:spcBef>
                  <a:spcPct val="20000"/>
                </a:spcBef>
                <a:buFont typeface="Arial" panose="020B0604020202020204" pitchFamily="34" charset="0"/>
                <a:buChar char="•"/>
                <a:defRPr sz="6400" kern="1200">
                  <a:solidFill>
                    <a:srgbClr val="000000"/>
                  </a:solidFill>
                  <a:latin typeface="+mn-lt"/>
                  <a:ea typeface="+mn-ea"/>
                  <a:cs typeface="+mn-cs"/>
                </a:defRPr>
              </a:lvl3pPr>
              <a:lvl4pPr marL="42672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4pPr>
              <a:lvl5pPr marL="54864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marL="0" marR="0" lvl="0" indent="0" algn="ctr" defTabSz="1218565" rtl="0" eaLnBrk="1" fontAlgn="auto" latinLnBrk="0" hangingPunct="1">
                <a:lnSpc>
                  <a:spcPct val="15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000000">
                      <a:lumMod val="65000"/>
                      <a:lumOff val="35000"/>
                    </a:srgbClr>
                  </a:solidFill>
                  <a:effectLst/>
                  <a:uLnTx/>
                  <a:uFillTx/>
                  <a:latin typeface="楷体" panose="02010609060101010101" pitchFamily="49" charset="-122"/>
                  <a:ea typeface="楷体" panose="02010609060101010101" pitchFamily="49" charset="-122"/>
                  <a:cs typeface="Roboto Medium" charset="0"/>
                  <a:sym typeface="Arial" panose="020B0604020202020204" pitchFamily="34" charset="0"/>
                </a:rPr>
                <a:t>获取投稿方式</a:t>
              </a:r>
            </a:p>
          </p:txBody>
        </p:sp>
        <p:sp>
          <p:nvSpPr>
            <p:cNvPr id="33" name="文本框 32"/>
            <p:cNvSpPr txBox="1"/>
            <p:nvPr>
              <p:custDataLst>
                <p:tags r:id="rId11"/>
              </p:custDataLst>
            </p:nvPr>
          </p:nvSpPr>
          <p:spPr>
            <a:xfrm>
              <a:off x="7491" y="9494"/>
              <a:ext cx="4217" cy="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a:ln>
                    <a:noFill/>
                  </a:ln>
                  <a:solidFill>
                    <a:schemeClr val="bg2">
                      <a:lumMod val="10000"/>
                    </a:schemeClr>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rPr>
                <a:t>期刊信息</a:t>
              </a:r>
            </a:p>
          </p:txBody>
        </p:sp>
      </p:grpSp>
      <p:grpSp>
        <p:nvGrpSpPr>
          <p:cNvPr id="4" name="组合 3"/>
          <p:cNvGrpSpPr/>
          <p:nvPr/>
        </p:nvGrpSpPr>
        <p:grpSpPr>
          <a:xfrm>
            <a:off x="7345680" y="2598420"/>
            <a:ext cx="2940685" cy="3798570"/>
            <a:chOff x="11568" y="4092"/>
            <a:chExt cx="4631" cy="5982"/>
          </a:xfrm>
        </p:grpSpPr>
        <p:sp>
          <p:nvSpPr>
            <p:cNvPr id="72" name="Freeform 40"/>
            <p:cNvSpPr/>
            <p:nvPr>
              <p:custDataLst>
                <p:tags r:id="rId2"/>
              </p:custDataLst>
            </p:nvPr>
          </p:nvSpPr>
          <p:spPr bwMode="auto">
            <a:xfrm>
              <a:off x="11568" y="4092"/>
              <a:ext cx="4228" cy="1866"/>
            </a:xfrm>
            <a:custGeom>
              <a:avLst/>
              <a:gdLst>
                <a:gd name="T0" fmla="*/ 1925 w 2102"/>
                <a:gd name="T1" fmla="*/ 395 h 990"/>
                <a:gd name="T2" fmla="*/ 1038 w 2102"/>
                <a:gd name="T3" fmla="*/ 0 h 990"/>
                <a:gd name="T4" fmla="*/ 0 w 2102"/>
                <a:gd name="T5" fmla="*/ 604 h 990"/>
                <a:gd name="T6" fmla="*/ 564 w 2102"/>
                <a:gd name="T7" fmla="*/ 462 h 990"/>
                <a:gd name="T8" fmla="*/ 1457 w 2102"/>
                <a:gd name="T9" fmla="*/ 864 h 990"/>
                <a:gd name="T10" fmla="*/ 1330 w 2102"/>
                <a:gd name="T11" fmla="*/ 990 h 990"/>
                <a:gd name="T12" fmla="*/ 2102 w 2102"/>
                <a:gd name="T13" fmla="*/ 990 h 990"/>
                <a:gd name="T14" fmla="*/ 2102 w 2102"/>
                <a:gd name="T15" fmla="*/ 218 h 990"/>
                <a:gd name="T16" fmla="*/ 1925 w 2102"/>
                <a:gd name="T17" fmla="*/ 395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2" h="990">
                  <a:moveTo>
                    <a:pt x="1925" y="395"/>
                  </a:moveTo>
                  <a:cubicBezTo>
                    <a:pt x="1707" y="152"/>
                    <a:pt x="1390" y="0"/>
                    <a:pt x="1038" y="0"/>
                  </a:cubicBezTo>
                  <a:cubicBezTo>
                    <a:pt x="593" y="0"/>
                    <a:pt x="205" y="243"/>
                    <a:pt x="0" y="604"/>
                  </a:cubicBezTo>
                  <a:cubicBezTo>
                    <a:pt x="168" y="514"/>
                    <a:pt x="360" y="462"/>
                    <a:pt x="564" y="462"/>
                  </a:cubicBezTo>
                  <a:cubicBezTo>
                    <a:pt x="919" y="462"/>
                    <a:pt x="1238" y="618"/>
                    <a:pt x="1457" y="864"/>
                  </a:cubicBezTo>
                  <a:cubicBezTo>
                    <a:pt x="1330" y="990"/>
                    <a:pt x="1330" y="990"/>
                    <a:pt x="1330" y="990"/>
                  </a:cubicBezTo>
                  <a:cubicBezTo>
                    <a:pt x="2102" y="990"/>
                    <a:pt x="2102" y="990"/>
                    <a:pt x="2102" y="990"/>
                  </a:cubicBezTo>
                  <a:cubicBezTo>
                    <a:pt x="2102" y="218"/>
                    <a:pt x="2102" y="218"/>
                    <a:pt x="2102" y="218"/>
                  </a:cubicBezTo>
                  <a:lnTo>
                    <a:pt x="1925" y="395"/>
                  </a:lnTo>
                  <a:close/>
                </a:path>
              </a:pathLst>
            </a:custGeom>
            <a:solidFill>
              <a:srgbClr val="1AA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endParaRPr>
            </a:p>
          </p:txBody>
        </p:sp>
        <p:sp>
          <p:nvSpPr>
            <p:cNvPr id="73" name="Freeform 41"/>
            <p:cNvSpPr/>
            <p:nvPr>
              <p:custDataLst>
                <p:tags r:id="rId3"/>
              </p:custDataLst>
            </p:nvPr>
          </p:nvSpPr>
          <p:spPr bwMode="auto">
            <a:xfrm>
              <a:off x="11575" y="4092"/>
              <a:ext cx="4221" cy="1860"/>
            </a:xfrm>
            <a:custGeom>
              <a:avLst/>
              <a:gdLst>
                <a:gd name="T0" fmla="*/ 2099 w 2099"/>
                <a:gd name="T1" fmla="*/ 218 h 984"/>
                <a:gd name="T2" fmla="*/ 1922 w 2099"/>
                <a:gd name="T3" fmla="*/ 395 h 984"/>
                <a:gd name="T4" fmla="*/ 1035 w 2099"/>
                <a:gd name="T5" fmla="*/ 0 h 984"/>
                <a:gd name="T6" fmla="*/ 0 w 2099"/>
                <a:gd name="T7" fmla="*/ 598 h 984"/>
                <a:gd name="T8" fmla="*/ 844 w 2099"/>
                <a:gd name="T9" fmla="*/ 286 h 984"/>
                <a:gd name="T10" fmla="*/ 2099 w 2099"/>
                <a:gd name="T11" fmla="*/ 984 h 984"/>
                <a:gd name="T12" fmla="*/ 2099 w 2099"/>
                <a:gd name="T13" fmla="*/ 218 h 984"/>
              </a:gdLst>
              <a:ahLst/>
              <a:cxnLst>
                <a:cxn ang="0">
                  <a:pos x="T0" y="T1"/>
                </a:cxn>
                <a:cxn ang="0">
                  <a:pos x="T2" y="T3"/>
                </a:cxn>
                <a:cxn ang="0">
                  <a:pos x="T4" y="T5"/>
                </a:cxn>
                <a:cxn ang="0">
                  <a:pos x="T6" y="T7"/>
                </a:cxn>
                <a:cxn ang="0">
                  <a:pos x="T8" y="T9"/>
                </a:cxn>
                <a:cxn ang="0">
                  <a:pos x="T10" y="T11"/>
                </a:cxn>
                <a:cxn ang="0">
                  <a:pos x="T12" y="T13"/>
                </a:cxn>
              </a:cxnLst>
              <a:rect l="0" t="0" r="r" b="b"/>
              <a:pathLst>
                <a:path w="2099" h="984">
                  <a:moveTo>
                    <a:pt x="2099" y="218"/>
                  </a:moveTo>
                  <a:cubicBezTo>
                    <a:pt x="1922" y="395"/>
                    <a:pt x="1922" y="395"/>
                    <a:pt x="1922" y="395"/>
                  </a:cubicBezTo>
                  <a:cubicBezTo>
                    <a:pt x="1704" y="152"/>
                    <a:pt x="1387" y="0"/>
                    <a:pt x="1035" y="0"/>
                  </a:cubicBezTo>
                  <a:cubicBezTo>
                    <a:pt x="593" y="0"/>
                    <a:pt x="207" y="240"/>
                    <a:pt x="0" y="598"/>
                  </a:cubicBezTo>
                  <a:cubicBezTo>
                    <a:pt x="228" y="404"/>
                    <a:pt x="522" y="286"/>
                    <a:pt x="844" y="286"/>
                  </a:cubicBezTo>
                  <a:cubicBezTo>
                    <a:pt x="1338" y="286"/>
                    <a:pt x="1835" y="572"/>
                    <a:pt x="2099" y="984"/>
                  </a:cubicBezTo>
                  <a:lnTo>
                    <a:pt x="2099" y="218"/>
                  </a:lnTo>
                  <a:close/>
                </a:path>
              </a:pathLst>
            </a:custGeom>
            <a:solidFill>
              <a:srgbClr val="1AA3AA">
                <a:lumMod val="60000"/>
                <a:lumOff val="40000"/>
              </a:srgbClr>
            </a:solidFill>
            <a:ln>
              <a:noFill/>
            </a:ln>
            <a:extLst>
              <a:ext uri="{91240B29-F687-4F45-9708-019B960494DF}">
                <a14:hiddenLine xmlns="" xmlns:a14="http://schemas.microsoft.com/office/drawing/2010/main" w="9525">
                  <a:solidFill>
                    <a:srgbClr val="000000"/>
                  </a:solidFill>
                  <a:round/>
                </a14:hiddenLine>
              </a:ext>
            </a:extLst>
          </p:spPr>
          <p:txBody>
            <a:bodyPr vert="horz" wrap="square" lIns="45715" tIns="22857" rIns="45715" bIns="22857"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ru-RU" sz="18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endParaRPr>
            </a:p>
          </p:txBody>
        </p:sp>
        <p:sp>
          <p:nvSpPr>
            <p:cNvPr id="96" name="Овал 95"/>
            <p:cNvSpPr/>
            <p:nvPr>
              <p:custDataLst>
                <p:tags r:id="rId4"/>
              </p:custDataLst>
            </p:nvPr>
          </p:nvSpPr>
          <p:spPr>
            <a:xfrm>
              <a:off x="13629" y="7722"/>
              <a:ext cx="926" cy="866"/>
            </a:xfrm>
            <a:prstGeom prst="ellipse">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ru-RU" sz="2000" b="1" i="0" u="none" strike="noStrike" kern="1200" cap="none" spc="0" normalizeH="0" baseline="0" noProof="0">
                  <a:ln>
                    <a:noFill/>
                  </a:ln>
                  <a:solidFill>
                    <a:sysClr val="window" lastClr="FFFFFF"/>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rPr>
                <a:t>3</a:t>
              </a:r>
            </a:p>
          </p:txBody>
        </p:sp>
        <p:sp>
          <p:nvSpPr>
            <p:cNvPr id="35" name="Текст 13"/>
            <p:cNvSpPr txBox="1"/>
            <p:nvPr>
              <p:custDataLst>
                <p:tags r:id="rId5"/>
              </p:custDataLst>
            </p:nvPr>
          </p:nvSpPr>
          <p:spPr>
            <a:xfrm>
              <a:off x="11985" y="8726"/>
              <a:ext cx="4213" cy="652"/>
            </a:xfrm>
            <a:prstGeom prst="rect">
              <a:avLst/>
            </a:prstGeom>
          </p:spPr>
          <p:txBody>
            <a:bodyPr anchor="b"/>
            <a:lstStyle>
              <a:lvl1pPr marL="914400" indent="-914400" algn="l" defTabSz="2438400" rtl="0" eaLnBrk="1" latinLnBrk="0" hangingPunct="1">
                <a:spcBef>
                  <a:spcPct val="20000"/>
                </a:spcBef>
                <a:buFont typeface="Arial" panose="020B0604020202020204" pitchFamily="34" charset="0"/>
                <a:buChar char="•"/>
                <a:defRPr sz="8500" kern="1200">
                  <a:solidFill>
                    <a:srgbClr val="000000"/>
                  </a:solidFill>
                  <a:latin typeface="+mn-lt"/>
                  <a:ea typeface="+mn-ea"/>
                  <a:cs typeface="+mn-cs"/>
                </a:defRPr>
              </a:lvl1pPr>
              <a:lvl2pPr marL="1981200" indent="-762000" algn="l" defTabSz="2438400" rtl="0" eaLnBrk="1" latinLnBrk="0" hangingPunct="1">
                <a:spcBef>
                  <a:spcPct val="20000"/>
                </a:spcBef>
                <a:buFont typeface="Arial" panose="020B0604020202020204" pitchFamily="34" charset="0"/>
                <a:buChar char="–"/>
                <a:defRPr sz="7500" kern="1200">
                  <a:solidFill>
                    <a:srgbClr val="000000"/>
                  </a:solidFill>
                  <a:latin typeface="+mn-lt"/>
                  <a:ea typeface="+mn-ea"/>
                  <a:cs typeface="+mn-cs"/>
                </a:defRPr>
              </a:lvl2pPr>
              <a:lvl3pPr marL="3048000" indent="-609600" algn="l" defTabSz="2438400" rtl="0" eaLnBrk="1" latinLnBrk="0" hangingPunct="1">
                <a:spcBef>
                  <a:spcPct val="20000"/>
                </a:spcBef>
                <a:buFont typeface="Arial" panose="020B0604020202020204" pitchFamily="34" charset="0"/>
                <a:buChar char="•"/>
                <a:defRPr sz="6400" kern="1200">
                  <a:solidFill>
                    <a:srgbClr val="000000"/>
                  </a:solidFill>
                  <a:latin typeface="+mn-lt"/>
                  <a:ea typeface="+mn-ea"/>
                  <a:cs typeface="+mn-cs"/>
                </a:defRPr>
              </a:lvl3pPr>
              <a:lvl4pPr marL="42672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4pPr>
              <a:lvl5pPr marL="5486400"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5pPr>
              <a:lvl6pPr marL="67062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6pPr>
              <a:lvl7pPr marL="79254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7pPr>
              <a:lvl8pPr marL="91446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8pPr>
              <a:lvl9pPr marL="10363835" indent="-609600" algn="l" defTabSz="2438400" rtl="0" eaLnBrk="1" latinLnBrk="0" hangingPunct="1">
                <a:spcBef>
                  <a:spcPct val="20000"/>
                </a:spcBef>
                <a:buFont typeface="Arial" panose="020B0604020202020204" pitchFamily="34" charset="0"/>
                <a:buChar char="•"/>
                <a:defRPr sz="5300" kern="1200">
                  <a:solidFill>
                    <a:srgbClr val="000000"/>
                  </a:solidFill>
                  <a:latin typeface="+mn-lt"/>
                  <a:ea typeface="+mn-ea"/>
                  <a:cs typeface="+mn-cs"/>
                </a:defRPr>
              </a:lvl9pPr>
            </a:lstStyle>
            <a:p>
              <a:pPr marL="0" marR="0" lvl="0" indent="0" algn="ctr" defTabSz="1218565" rtl="0" eaLnBrk="1" fontAlgn="auto" latinLnBrk="0" hangingPunct="1">
                <a:lnSpc>
                  <a:spcPct val="150000"/>
                </a:lnSpc>
                <a:spcBef>
                  <a:spcPct val="20000"/>
                </a:spcBef>
                <a:spcAft>
                  <a:spcPts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000000">
                      <a:lumMod val="65000"/>
                      <a:lumOff val="35000"/>
                    </a:srgbClr>
                  </a:solidFill>
                  <a:effectLst/>
                  <a:uLnTx/>
                  <a:uFillTx/>
                  <a:latin typeface="楷体" panose="02010609060101010101" pitchFamily="49" charset="-122"/>
                  <a:ea typeface="楷体" panose="02010609060101010101" pitchFamily="49" charset="-122"/>
                  <a:cs typeface="Roboto Medium" charset="0"/>
                  <a:sym typeface="Arial" panose="020B0604020202020204" pitchFamily="34" charset="0"/>
                </a:rPr>
                <a:t>投稿</a:t>
              </a:r>
            </a:p>
          </p:txBody>
        </p:sp>
        <p:sp>
          <p:nvSpPr>
            <p:cNvPr id="36" name="文本框 35"/>
            <p:cNvSpPr txBox="1"/>
            <p:nvPr>
              <p:custDataLst>
                <p:tags r:id="rId6"/>
              </p:custDataLst>
            </p:nvPr>
          </p:nvSpPr>
          <p:spPr>
            <a:xfrm>
              <a:off x="11983" y="9494"/>
              <a:ext cx="4217" cy="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a:ln>
                    <a:noFill/>
                  </a:ln>
                  <a:solidFill>
                    <a:schemeClr val="bg2">
                      <a:lumMod val="10000"/>
                    </a:schemeClr>
                  </a:solidFill>
                  <a:effectLst/>
                  <a:uLnTx/>
                  <a:uFillTx/>
                  <a:latin typeface="楷体" panose="02010609060101010101" pitchFamily="49" charset="-122"/>
                  <a:ea typeface="楷体" panose="02010609060101010101" pitchFamily="49" charset="-122"/>
                  <a:cs typeface="仿宋" panose="02010609060101010101" charset="-122"/>
                  <a:sym typeface="Arial" panose="020B0604020202020204" pitchFamily="34" charset="0"/>
                </a:rPr>
                <a:t>投递论文，等待结果</a:t>
              </a:r>
            </a:p>
          </p:txBody>
        </p:sp>
      </p:grpSp>
      <p:pic>
        <p:nvPicPr>
          <p:cNvPr id="11" name="图片 10" descr="C:\Users\Administrator\Desktop\111.png111"/>
          <p:cNvPicPr>
            <a:picLocks noChangeAspect="1"/>
          </p:cNvPicPr>
          <p:nvPr/>
        </p:nvPicPr>
        <p:blipFill>
          <a:blip r:embed="rId19"/>
          <a:srcRect/>
          <a:stretch>
            <a:fillRect/>
          </a:stretch>
        </p:blipFill>
        <p:spPr>
          <a:xfrm>
            <a:off x="804545" y="2891790"/>
            <a:ext cx="10862310" cy="1212850"/>
          </a:xfrm>
          <a:prstGeom prst="rect">
            <a:avLst/>
          </a:prstGeom>
        </p:spPr>
      </p:pic>
      <p:pic>
        <p:nvPicPr>
          <p:cNvPr id="7" name="图片 6"/>
          <p:cNvPicPr>
            <a:picLocks noChangeAspect="1"/>
          </p:cNvPicPr>
          <p:nvPr/>
        </p:nvPicPr>
        <p:blipFill>
          <a:blip r:embed="rId20"/>
          <a:stretch>
            <a:fillRect/>
          </a:stretch>
        </p:blipFill>
        <p:spPr>
          <a:xfrm>
            <a:off x="3119120" y="1010920"/>
            <a:ext cx="6467475" cy="5724525"/>
          </a:xfrm>
          <a:prstGeom prst="rect">
            <a:avLst/>
          </a:prstGeom>
        </p:spPr>
      </p:pic>
      <p:sp>
        <p:nvSpPr>
          <p:cNvPr id="25" name="TextBox 24"/>
          <p:cNvSpPr txBox="1"/>
          <p:nvPr/>
        </p:nvSpPr>
        <p:spPr>
          <a:xfrm>
            <a:off x="0" y="189000"/>
            <a:ext cx="3528000" cy="400110"/>
          </a:xfrm>
          <a:prstGeom prst="rect">
            <a:avLst/>
          </a:prstGeom>
          <a:noFill/>
        </p:spPr>
        <p:txBody>
          <a:bodyPr wrap="square" rtlCol="0">
            <a:spAutoFit/>
          </a:bodyPr>
          <a:lstStyle/>
          <a:p>
            <a:r>
              <a:rPr lang="en-US" altLang="zh-CN" sz="2000" b="1" dirty="0" smtClean="0">
                <a:solidFill>
                  <a:schemeClr val="bg1"/>
                </a:solidFill>
                <a:latin typeface="+mn-ea"/>
              </a:rPr>
              <a:t>8. </a:t>
            </a:r>
            <a:r>
              <a:rPr lang="zh-CN" altLang="en-US" sz="2000" b="1" dirty="0" smtClean="0">
                <a:solidFill>
                  <a:schemeClr val="bg1"/>
                </a:solidFill>
                <a:latin typeface="+mn-ea"/>
              </a:rPr>
              <a:t>论文收尾工作</a:t>
            </a:r>
            <a:r>
              <a:rPr lang="en-US" altLang="zh-CN" sz="2000" b="1" dirty="0" smtClean="0">
                <a:solidFill>
                  <a:schemeClr val="bg1"/>
                </a:solidFill>
                <a:latin typeface="+mn-ea"/>
              </a:rPr>
              <a:t>——</a:t>
            </a:r>
            <a:r>
              <a:rPr lang="zh-CN" altLang="en-US" sz="2000" b="1" dirty="0" smtClean="0">
                <a:solidFill>
                  <a:schemeClr val="bg1"/>
                </a:solidFill>
                <a:latin typeface="+mn-ea"/>
              </a:rPr>
              <a:t>投稿</a:t>
            </a:r>
            <a:endParaRPr lang="zh-CN" altLang="en-US" sz="2000" b="1" dirty="0">
              <a:solidFill>
                <a:schemeClr val="bg1"/>
              </a:solidFill>
              <a:latin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738546" y="0"/>
            <a:ext cx="4447540" cy="1254125"/>
          </a:xfrm>
          <a:prstGeom prst="rect">
            <a:avLst/>
          </a:prstGeom>
          <a:noFill/>
        </p:spPr>
        <p:txBody>
          <a:bodyPr wrap="square" rtlCol="0" anchor="t">
            <a:spAutoFit/>
          </a:bodyPr>
          <a:lstStyle/>
          <a:p>
            <a:pPr lvl="0" algn="ctr">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互动</a:t>
            </a:r>
            <a:endParaRPr lang="zh-CN" altLang="en-US" sz="3200" b="1" dirty="0">
              <a:solidFill>
                <a:schemeClr val="bg1"/>
              </a:solidFill>
              <a:latin typeface="楷体" panose="02010609060101010101" pitchFamily="49" charset="-122"/>
              <a:ea typeface="楷体" panose="02010609060101010101" pitchFamily="49" charset="-122"/>
              <a:sym typeface="+mn-ea"/>
            </a:endParaRPr>
          </a:p>
          <a:p>
            <a:pPr lvl="0">
              <a:lnSpc>
                <a:spcPct val="100000"/>
              </a:lnSpc>
              <a:spcBef>
                <a:spcPct val="0"/>
              </a:spcBef>
              <a:spcAft>
                <a:spcPct val="35000"/>
              </a:spcAft>
            </a:pP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pic>
        <p:nvPicPr>
          <p:cNvPr id="10242" name="Picture 2"/>
          <p:cNvPicPr>
            <a:picLocks noChangeAspect="1" noChangeArrowheads="1"/>
          </p:cNvPicPr>
          <p:nvPr/>
        </p:nvPicPr>
        <p:blipFill>
          <a:blip r:embed="rId2"/>
          <a:srcRect/>
          <a:stretch>
            <a:fillRect/>
          </a:stretch>
        </p:blipFill>
        <p:spPr bwMode="auto">
          <a:xfrm>
            <a:off x="0" y="621000"/>
            <a:ext cx="12192000" cy="6170702"/>
          </a:xfrm>
          <a:prstGeom prst="rect">
            <a:avLst/>
          </a:prstGeom>
          <a:noFill/>
          <a:ln w="9525">
            <a:noFill/>
            <a:miter lim="800000"/>
            <a:headEnd/>
            <a:tailEnd/>
          </a:ln>
        </p:spPr>
      </p:pic>
      <p:pic>
        <p:nvPicPr>
          <p:cNvPr id="10243" name="Picture 3"/>
          <p:cNvPicPr>
            <a:picLocks noChangeAspect="1" noChangeArrowheads="1"/>
          </p:cNvPicPr>
          <p:nvPr/>
        </p:nvPicPr>
        <p:blipFill>
          <a:blip r:embed="rId3"/>
          <a:srcRect/>
          <a:stretch>
            <a:fillRect/>
          </a:stretch>
        </p:blipFill>
        <p:spPr bwMode="auto">
          <a:xfrm>
            <a:off x="4296000" y="3429000"/>
            <a:ext cx="7056000" cy="495300"/>
          </a:xfrm>
          <a:prstGeom prst="rect">
            <a:avLst/>
          </a:prstGeom>
          <a:noFill/>
          <a:ln w="9525">
            <a:noFill/>
            <a:miter lim="800000"/>
            <a:headEnd/>
            <a:tailEnd/>
          </a:ln>
        </p:spPr>
      </p:pic>
      <p:pic>
        <p:nvPicPr>
          <p:cNvPr id="9" name="Picture 3"/>
          <p:cNvPicPr>
            <a:picLocks noChangeAspect="1" noChangeArrowheads="1"/>
          </p:cNvPicPr>
          <p:nvPr/>
        </p:nvPicPr>
        <p:blipFill>
          <a:blip r:embed="rId3"/>
          <a:srcRect/>
          <a:stretch>
            <a:fillRect/>
          </a:stretch>
        </p:blipFill>
        <p:spPr bwMode="auto">
          <a:xfrm>
            <a:off x="4224000" y="4437000"/>
            <a:ext cx="7056000" cy="495300"/>
          </a:xfrm>
          <a:prstGeom prst="rect">
            <a:avLst/>
          </a:prstGeom>
          <a:noFill/>
          <a:ln w="9525">
            <a:noFill/>
            <a:miter lim="800000"/>
            <a:headEnd/>
            <a:tailEnd/>
          </a:ln>
        </p:spPr>
      </p:pic>
      <p:pic>
        <p:nvPicPr>
          <p:cNvPr id="10" name="Picture 3"/>
          <p:cNvPicPr>
            <a:picLocks noChangeAspect="1" noChangeArrowheads="1"/>
          </p:cNvPicPr>
          <p:nvPr/>
        </p:nvPicPr>
        <p:blipFill>
          <a:blip r:embed="rId3"/>
          <a:srcRect/>
          <a:stretch>
            <a:fillRect/>
          </a:stretch>
        </p:blipFill>
        <p:spPr bwMode="auto">
          <a:xfrm>
            <a:off x="4152000" y="5445000"/>
            <a:ext cx="7056000" cy="495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0243"/>
                                        </p:tgtEl>
                                      </p:cBhvr>
                                    </p:animEffect>
                                    <p:set>
                                      <p:cBhvr>
                                        <p:cTn id="7" dur="1" fill="hold">
                                          <p:stCondLst>
                                            <p:cond delay="499"/>
                                          </p:stCondLst>
                                        </p:cTn>
                                        <p:tgtEl>
                                          <p:spTgt spid="1024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a:picLocks noGrp="1" noChangeAspect="1"/>
          </p:cNvPicPr>
          <p:nvPr>
            <p:ph type="pic" sz="quarter" idx="11"/>
          </p:nvPr>
        </p:nvPicPr>
        <p:blipFill>
          <a:blip r:embed="rId2">
            <a:extLst>
              <a:ext uri="{28A0092B-C50C-407E-A947-70E740481C1C}">
                <a14:useLocalDpi xmlns:a14="http://schemas.microsoft.com/office/drawing/2010/main" xmlns="" val="0"/>
              </a:ext>
            </a:extLst>
          </a:blip>
          <a:stretch>
            <a:fillRect/>
          </a:stretch>
        </p:blipFill>
        <p:spPr>
          <a:xfrm>
            <a:off x="1214849" y="1293794"/>
            <a:ext cx="2509375" cy="2784175"/>
          </a:xfrm>
        </p:spPr>
      </p:pic>
      <p:pic>
        <p:nvPicPr>
          <p:cNvPr id="8" name="图片占位符 7"/>
          <p:cNvPicPr>
            <a:picLocks noGrp="1" noChangeAspect="1"/>
          </p:cNvPicPr>
          <p:nvPr>
            <p:ph type="pic" sz="quarter" idx="12"/>
          </p:nvPr>
        </p:nvPicPr>
        <p:blipFill>
          <a:blip r:embed="rId3">
            <a:extLst>
              <a:ext uri="{28A0092B-C50C-407E-A947-70E740481C1C}">
                <a14:useLocalDpi xmlns:a14="http://schemas.microsoft.com/office/drawing/2010/main" xmlns="" val="0"/>
              </a:ext>
            </a:extLst>
          </a:blip>
          <a:stretch>
            <a:fillRect/>
          </a:stretch>
        </p:blipFill>
        <p:spPr>
          <a:xfrm>
            <a:off x="6311651" y="1248674"/>
            <a:ext cx="2454329" cy="2816493"/>
          </a:xfrm>
        </p:spPr>
      </p:pic>
      <p:pic>
        <p:nvPicPr>
          <p:cNvPr id="9" name="图片占位符 8"/>
          <p:cNvPicPr>
            <a:picLocks noGrp="1" noChangeAspect="1"/>
          </p:cNvPicPr>
          <p:nvPr>
            <p:ph type="pic" sz="quarter" idx="17"/>
          </p:nvPr>
        </p:nvPicPr>
        <p:blipFill>
          <a:blip r:embed="rId4">
            <a:extLst>
              <a:ext uri="{28A0092B-C50C-407E-A947-70E740481C1C}">
                <a14:useLocalDpi xmlns:a14="http://schemas.microsoft.com/office/drawing/2010/main" xmlns="" val="0"/>
              </a:ext>
            </a:extLst>
          </a:blip>
          <a:stretch>
            <a:fillRect/>
          </a:stretch>
        </p:blipFill>
        <p:spPr>
          <a:xfrm>
            <a:off x="8770121" y="3759347"/>
            <a:ext cx="2504485" cy="2816492"/>
          </a:xfrm>
        </p:spPr>
      </p:pic>
      <p:pic>
        <p:nvPicPr>
          <p:cNvPr id="7" name="图片占位符 6"/>
          <p:cNvPicPr>
            <a:picLocks noGrp="1" noChangeAspect="1"/>
          </p:cNvPicPr>
          <p:nvPr>
            <p:ph type="pic" sz="quarter" idx="15"/>
          </p:nvPr>
        </p:nvPicPr>
        <p:blipFill>
          <a:blip r:embed="rId5">
            <a:extLst>
              <a:ext uri="{28A0092B-C50C-407E-A947-70E740481C1C}">
                <a14:useLocalDpi xmlns:a14="http://schemas.microsoft.com/office/drawing/2010/main" xmlns="" val="0"/>
              </a:ext>
            </a:extLst>
          </a:blip>
          <a:stretch>
            <a:fillRect/>
          </a:stretch>
        </p:blipFill>
        <p:spPr>
          <a:xfrm>
            <a:off x="3768753" y="3734630"/>
            <a:ext cx="2509375" cy="2818260"/>
          </a:xfrm>
        </p:spPr>
      </p:pic>
      <p:sp>
        <p:nvSpPr>
          <p:cNvPr id="2" name="TextBox 1"/>
          <p:cNvSpPr txBox="1"/>
          <p:nvPr/>
        </p:nvSpPr>
        <p:spPr>
          <a:xfrm>
            <a:off x="3745228" y="2104429"/>
            <a:ext cx="2572011" cy="492438"/>
          </a:xfrm>
          <a:prstGeom prst="rect">
            <a:avLst/>
          </a:prstGeom>
          <a:noFill/>
        </p:spPr>
        <p:txBody>
          <a:bodyPr wrap="square" lIns="121917" tIns="60958" rIns="121917" bIns="60958" rtlCol="0">
            <a:spAutoFit/>
          </a:bodyPr>
          <a:lstStyle/>
          <a:p>
            <a:r>
              <a:rPr lang="zh-CN" altLang="en-US" sz="2400" dirty="0" smtClean="0">
                <a:latin typeface="微软雅黑" pitchFamily="34" charset="-122"/>
                <a:ea typeface="微软雅黑" pitchFamily="34" charset="-122"/>
              </a:rPr>
              <a:t>强大的资源保障</a:t>
            </a:r>
            <a:endParaRPr lang="zh-CN" altLang="en-US" sz="2400" dirty="0">
              <a:latin typeface="微软雅黑" pitchFamily="34" charset="-122"/>
              <a:ea typeface="微软雅黑" pitchFamily="34" charset="-122"/>
            </a:endParaRPr>
          </a:p>
        </p:txBody>
      </p:sp>
      <p:sp>
        <p:nvSpPr>
          <p:cNvPr id="99" name="TextBox 98"/>
          <p:cNvSpPr txBox="1"/>
          <p:nvPr/>
        </p:nvSpPr>
        <p:spPr>
          <a:xfrm>
            <a:off x="1005841" y="4829762"/>
            <a:ext cx="2709915" cy="492438"/>
          </a:xfrm>
          <a:prstGeom prst="rect">
            <a:avLst/>
          </a:prstGeom>
          <a:noFill/>
        </p:spPr>
        <p:txBody>
          <a:bodyPr wrap="square" lIns="121917" tIns="60958" rIns="121917" bIns="60958" rtlCol="0">
            <a:spAutoFit/>
          </a:bodyPr>
          <a:lstStyle/>
          <a:p>
            <a:r>
              <a:rPr lang="zh-CN" altLang="en-US" sz="2400" dirty="0">
                <a:latin typeface="微软雅黑" pitchFamily="34" charset="-122"/>
                <a:ea typeface="微软雅黑" pitchFamily="34" charset="-122"/>
              </a:rPr>
              <a:t>智能化</a:t>
            </a:r>
            <a:r>
              <a:rPr lang="zh-CN" altLang="en-US" sz="2400" dirty="0" smtClean="0">
                <a:latin typeface="微软雅黑" pitchFamily="34" charset="-122"/>
                <a:ea typeface="微软雅黑" pitchFamily="34" charset="-122"/>
              </a:rPr>
              <a:t>的服务</a:t>
            </a:r>
            <a:r>
              <a:rPr lang="zh-CN" altLang="en-US" sz="2400" dirty="0">
                <a:latin typeface="微软雅黑" pitchFamily="34" charset="-122"/>
                <a:ea typeface="微软雅黑" pitchFamily="34" charset="-122"/>
              </a:rPr>
              <a:t>体系</a:t>
            </a:r>
          </a:p>
        </p:txBody>
      </p:sp>
      <p:sp>
        <p:nvSpPr>
          <p:cNvPr id="10" name="TextBox 9"/>
          <p:cNvSpPr txBox="1"/>
          <p:nvPr/>
        </p:nvSpPr>
        <p:spPr>
          <a:xfrm>
            <a:off x="6291190" y="4841678"/>
            <a:ext cx="2487049" cy="492438"/>
          </a:xfrm>
          <a:prstGeom prst="rect">
            <a:avLst/>
          </a:prstGeom>
          <a:noFill/>
        </p:spPr>
        <p:txBody>
          <a:bodyPr wrap="square" lIns="121917" tIns="60958" rIns="121917" bIns="60958" rtlCol="0">
            <a:spAutoFit/>
          </a:bodyPr>
          <a:lstStyle/>
          <a:p>
            <a:r>
              <a:rPr lang="zh-CN" altLang="en-US" sz="2400" dirty="0" smtClean="0">
                <a:latin typeface="微软雅黑" pitchFamily="34" charset="-122"/>
                <a:ea typeface="微软雅黑" pitchFamily="34" charset="-122"/>
              </a:rPr>
              <a:t>人性化知识摆渡</a:t>
            </a:r>
            <a:endParaRPr lang="zh-CN" altLang="en-US" sz="2400" dirty="0">
              <a:latin typeface="微软雅黑" pitchFamily="34" charset="-122"/>
              <a:ea typeface="微软雅黑" pitchFamily="34" charset="-122"/>
            </a:endParaRPr>
          </a:p>
        </p:txBody>
      </p:sp>
      <p:sp>
        <p:nvSpPr>
          <p:cNvPr id="3" name="TextBox 2"/>
          <p:cNvSpPr txBox="1"/>
          <p:nvPr/>
        </p:nvSpPr>
        <p:spPr>
          <a:xfrm>
            <a:off x="8798715" y="2117491"/>
            <a:ext cx="3101548" cy="492438"/>
          </a:xfrm>
          <a:prstGeom prst="rect">
            <a:avLst/>
          </a:prstGeom>
          <a:noFill/>
        </p:spPr>
        <p:txBody>
          <a:bodyPr wrap="square" lIns="121917" tIns="60958" rIns="121917" bIns="60958" rtlCol="0">
            <a:spAutoFit/>
          </a:bodyPr>
          <a:lstStyle/>
          <a:p>
            <a:r>
              <a:rPr lang="zh-CN" altLang="en-US" sz="2400" dirty="0" smtClean="0">
                <a:latin typeface="微软雅黑" pitchFamily="34" charset="-122"/>
                <a:ea typeface="微软雅黑" pitchFamily="34" charset="-122"/>
              </a:rPr>
              <a:t>专业高效的检索发现</a:t>
            </a:r>
            <a:endParaRPr lang="zh-CN" altLang="en-US" sz="2400" dirty="0">
              <a:latin typeface="微软雅黑" pitchFamily="34" charset="-122"/>
              <a:ea typeface="微软雅黑" pitchFamily="34" charset="-122"/>
            </a:endParaRPr>
          </a:p>
        </p:txBody>
      </p:sp>
      <p:pic>
        <p:nvPicPr>
          <p:cNvPr id="11" name="图片 10"/>
          <p:cNvPicPr>
            <a:picLocks noChangeAspect="1"/>
          </p:cNvPicPr>
          <p:nvPr/>
        </p:nvPicPr>
        <p:blipFill>
          <a:blip r:embed="rId6"/>
          <a:stretch>
            <a:fillRect/>
          </a:stretch>
        </p:blipFill>
        <p:spPr>
          <a:xfrm>
            <a:off x="10726895" y="189000"/>
            <a:ext cx="1286933" cy="304800"/>
          </a:xfrm>
          <a:prstGeom prst="rect">
            <a:avLst/>
          </a:prstGeom>
        </p:spPr>
      </p:pic>
      <p:sp>
        <p:nvSpPr>
          <p:cNvPr id="12" name="文本框 7"/>
          <p:cNvSpPr txBox="1"/>
          <p:nvPr/>
        </p:nvSpPr>
        <p:spPr>
          <a:xfrm>
            <a:off x="3738546" y="0"/>
            <a:ext cx="4447540" cy="58477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smtClean="0">
                <a:solidFill>
                  <a:schemeClr val="bg1"/>
                </a:solidFill>
                <a:latin typeface="楷体" panose="02010609060101010101" pitchFamily="49" charset="-122"/>
                <a:ea typeface="楷体" panose="02010609060101010101" pitchFamily="49" charset="-122"/>
                <a:sym typeface="+mn-ea"/>
              </a:rPr>
              <a:t>传播知识    创造未来</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extLst>
      <p:ext uri="{BB962C8B-B14F-4D97-AF65-F5344CB8AC3E}">
        <p14:creationId xmlns:p14="http://schemas.microsoft.com/office/powerpoint/2010/main" xmlns="" val="97065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Effect transition="in" filter="fade">
                                      <p:cBhvr>
                                        <p:cTn id="9" dur="250"/>
                                        <p:tgtEl>
                                          <p:spTgt spid="4"/>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animEffect transition="in" filter="fade">
                                      <p:cBhvr>
                                        <p:cTn id="15" dur="250"/>
                                        <p:tgtEl>
                                          <p:spTgt spid="7"/>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50" fill="hold"/>
                                        <p:tgtEl>
                                          <p:spTgt spid="8"/>
                                        </p:tgtEl>
                                        <p:attrNameLst>
                                          <p:attrName>ppt_w</p:attrName>
                                        </p:attrNameLst>
                                      </p:cBhvr>
                                      <p:tavLst>
                                        <p:tav tm="0">
                                          <p:val>
                                            <p:fltVal val="0"/>
                                          </p:val>
                                        </p:tav>
                                        <p:tav tm="100000">
                                          <p:val>
                                            <p:strVal val="#ppt_w"/>
                                          </p:val>
                                        </p:tav>
                                      </p:tavLst>
                                    </p:anim>
                                    <p:anim calcmode="lin" valueType="num">
                                      <p:cBhvr>
                                        <p:cTn id="20" dur="250" fill="hold"/>
                                        <p:tgtEl>
                                          <p:spTgt spid="8"/>
                                        </p:tgtEl>
                                        <p:attrNameLst>
                                          <p:attrName>ppt_h</p:attrName>
                                        </p:attrNameLst>
                                      </p:cBhvr>
                                      <p:tavLst>
                                        <p:tav tm="0">
                                          <p:val>
                                            <p:fltVal val="0"/>
                                          </p:val>
                                        </p:tav>
                                        <p:tav tm="100000">
                                          <p:val>
                                            <p:strVal val="#ppt_h"/>
                                          </p:val>
                                        </p:tav>
                                      </p:tavLst>
                                    </p:anim>
                                    <p:animEffect transition="in" filter="fade">
                                      <p:cBhvr>
                                        <p:cTn id="21" dur="250"/>
                                        <p:tgtEl>
                                          <p:spTgt spid="8"/>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250" fill="hold"/>
                                        <p:tgtEl>
                                          <p:spTgt spid="9"/>
                                        </p:tgtEl>
                                        <p:attrNameLst>
                                          <p:attrName>ppt_w</p:attrName>
                                        </p:attrNameLst>
                                      </p:cBhvr>
                                      <p:tavLst>
                                        <p:tav tm="0">
                                          <p:val>
                                            <p:fltVal val="0"/>
                                          </p:val>
                                        </p:tav>
                                        <p:tav tm="100000">
                                          <p:val>
                                            <p:strVal val="#ppt_w"/>
                                          </p:val>
                                        </p:tav>
                                      </p:tavLst>
                                    </p:anim>
                                    <p:anim calcmode="lin" valueType="num">
                                      <p:cBhvr>
                                        <p:cTn id="26" dur="250" fill="hold"/>
                                        <p:tgtEl>
                                          <p:spTgt spid="9"/>
                                        </p:tgtEl>
                                        <p:attrNameLst>
                                          <p:attrName>ppt_h</p:attrName>
                                        </p:attrNameLst>
                                      </p:cBhvr>
                                      <p:tavLst>
                                        <p:tav tm="0">
                                          <p:val>
                                            <p:fltVal val="0"/>
                                          </p:val>
                                        </p:tav>
                                        <p:tav tm="100000">
                                          <p:val>
                                            <p:strVal val="#ppt_h"/>
                                          </p:val>
                                        </p:tav>
                                      </p:tavLst>
                                    </p:anim>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fade">
                                      <p:cBhvr>
                                        <p:cTn id="36" dur="500"/>
                                        <p:tgtEl>
                                          <p:spTgt spid="9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9" grpId="0"/>
      <p:bldP spid="10"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3" name="图片 2"/>
          <p:cNvPicPr>
            <a:picLocks noChangeAspect="1"/>
          </p:cNvPicPr>
          <p:nvPr/>
        </p:nvPicPr>
        <p:blipFill>
          <a:blip r:embed="rId4"/>
          <a:stretch>
            <a:fillRect/>
          </a:stretch>
        </p:blipFill>
        <p:spPr>
          <a:xfrm>
            <a:off x="1083232" y="710744"/>
            <a:ext cx="1388533" cy="423333"/>
          </a:xfrm>
          <a:prstGeom prst="rect">
            <a:avLst/>
          </a:prstGeom>
        </p:spPr>
      </p:pic>
      <p:pic>
        <p:nvPicPr>
          <p:cNvPr id="7" name="图片 6"/>
          <p:cNvPicPr>
            <a:picLocks noChangeAspect="1"/>
          </p:cNvPicPr>
          <p:nvPr/>
        </p:nvPicPr>
        <p:blipFill>
          <a:blip r:embed="rId5"/>
          <a:stretch>
            <a:fillRect/>
          </a:stretch>
        </p:blipFill>
        <p:spPr>
          <a:xfrm>
            <a:off x="4267200" y="2099734"/>
            <a:ext cx="3640667" cy="880533"/>
          </a:xfrm>
          <a:prstGeom prst="rect">
            <a:avLst/>
          </a:prstGeom>
        </p:spPr>
      </p:pic>
      <p:pic>
        <p:nvPicPr>
          <p:cNvPr id="9" name="图片 8"/>
          <p:cNvPicPr>
            <a:picLocks noChangeAspect="1"/>
          </p:cNvPicPr>
          <p:nvPr/>
        </p:nvPicPr>
        <p:blipFill>
          <a:blip r:embed="rId6"/>
          <a:stretch>
            <a:fillRect/>
          </a:stretch>
        </p:blipFill>
        <p:spPr>
          <a:xfrm>
            <a:off x="5147733" y="3606617"/>
            <a:ext cx="1879600" cy="914400"/>
          </a:xfrm>
          <a:prstGeom prst="rect">
            <a:avLst/>
          </a:prstGeom>
        </p:spPr>
      </p:pic>
      <p:pic>
        <p:nvPicPr>
          <p:cNvPr id="6" name="图片 5"/>
          <p:cNvPicPr>
            <a:picLocks noChangeAspect="1"/>
          </p:cNvPicPr>
          <p:nvPr/>
        </p:nvPicPr>
        <p:blipFill>
          <a:blip r:embed="rId7"/>
          <a:stretch>
            <a:fillRect/>
          </a:stretch>
        </p:blipFill>
        <p:spPr>
          <a:xfrm>
            <a:off x="10726895" y="189000"/>
            <a:ext cx="1286933" cy="304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p:cNvSpPr>
            <a:spLocks noChangeArrowheads="1"/>
          </p:cNvSpPr>
          <p:nvPr/>
        </p:nvSpPr>
        <p:spPr bwMode="auto">
          <a:xfrm>
            <a:off x="3557411" y="-85755"/>
            <a:ext cx="5508625" cy="706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9pPr>
          </a:lstStyle>
          <a:p>
            <a:pPr eaLnBrk="1" hangingPunct="1">
              <a:lnSpc>
                <a:spcPct val="100000"/>
              </a:lnSpc>
              <a:spcBef>
                <a:spcPct val="0"/>
              </a:spcBef>
              <a:buClrTx/>
              <a:buFontTx/>
              <a:buNone/>
            </a:pPr>
            <a:r>
              <a:rPr lang="zh-CN" altLang="en-US" sz="3200" b="1" dirty="0">
                <a:solidFill>
                  <a:schemeClr val="bg1"/>
                </a:solidFill>
                <a:latin typeface="楷体" panose="02010609060101010101" pitchFamily="49" charset="-122"/>
                <a:ea typeface="楷体" panose="02010609060101010101" pitchFamily="49" charset="-122"/>
                <a:sym typeface="+mn-ea"/>
              </a:rPr>
              <a:t>写论文</a:t>
            </a:r>
            <a:r>
              <a:rPr lang="zh-CN" altLang="en-US" sz="3200" b="1" dirty="0" smtClean="0">
                <a:solidFill>
                  <a:schemeClr val="bg1"/>
                </a:solidFill>
                <a:latin typeface="楷体" panose="02010609060101010101" pitchFamily="49" charset="-122"/>
                <a:ea typeface="楷体" panose="02010609060101010101" pitchFamily="49" charset="-122"/>
                <a:sym typeface="+mn-ea"/>
              </a:rPr>
              <a:t>，我好难啊</a:t>
            </a:r>
            <a:r>
              <a:rPr lang="en-US" altLang="zh-CN" sz="4000" b="1" dirty="0" smtClean="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40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5395183" y="1413000"/>
            <a:ext cx="6286277" cy="3323987"/>
          </a:xfrm>
          <a:prstGeom prst="rect">
            <a:avLst/>
          </a:prstGeom>
        </p:spPr>
        <p:txBody>
          <a:bodyPr wrap="square">
            <a:spAutoFit/>
          </a:bodyPr>
          <a:lstStyle/>
          <a:p>
            <a:pPr>
              <a:lnSpc>
                <a:spcPct val="150000"/>
              </a:lnSpc>
              <a:buFont typeface="Wingdings" panose="05000000000000000000" pitchFamily="2" charset="2"/>
              <a:buNone/>
            </a:pPr>
            <a:r>
              <a:rPr lang="en-US" altLang="zh-CN" sz="2000" b="1" dirty="0">
                <a:latin typeface="微软雅黑" panose="020B0503020204020204" charset="-122"/>
                <a:ea typeface="微软雅黑" panose="020B0503020204020204" charset="-122"/>
                <a:cs typeface="微软雅黑" panose="020B0503020204020204" charset="-122"/>
              </a:rPr>
              <a:t>1</a:t>
            </a:r>
            <a:r>
              <a:rPr lang="zh-CN" altLang="en-US" sz="2000" b="1" dirty="0" smtClean="0">
                <a:latin typeface="微软雅黑" panose="020B0503020204020204" charset="-122"/>
                <a:ea typeface="微软雅黑" panose="020B0503020204020204" charset="-122"/>
                <a:cs typeface="微软雅黑" panose="020B0503020204020204" charset="-122"/>
              </a:rPr>
              <a:t>、论文缺乏创新性</a:t>
            </a:r>
            <a:endParaRPr lang="en-US" altLang="zh-CN" sz="2000" b="1" dirty="0">
              <a:latin typeface="微软雅黑" panose="020B0503020204020204" charset="-122"/>
              <a:ea typeface="微软雅黑" panose="020B0503020204020204" charset="-122"/>
              <a:cs typeface="微软雅黑" panose="020B0503020204020204" charset="-122"/>
            </a:endParaRPr>
          </a:p>
          <a:p>
            <a:pPr>
              <a:lnSpc>
                <a:spcPct val="150000"/>
              </a:lnSpc>
              <a:buFont typeface="Wingdings" panose="05000000000000000000" pitchFamily="2" charset="2"/>
              <a:buNone/>
            </a:pPr>
            <a:r>
              <a:rPr lang="en-US" altLang="zh-CN" sz="2000" b="1" dirty="0">
                <a:latin typeface="微软雅黑" panose="020B0503020204020204" charset="-122"/>
                <a:ea typeface="微软雅黑" panose="020B0503020204020204" charset="-122"/>
                <a:cs typeface="微软雅黑" panose="020B0503020204020204" charset="-122"/>
              </a:rPr>
              <a:t>2</a:t>
            </a:r>
            <a:r>
              <a:rPr lang="zh-CN" altLang="zh-CN" sz="2000" b="1" dirty="0" smtClean="0">
                <a:latin typeface="微软雅黑" panose="020B0503020204020204" charset="-122"/>
                <a:ea typeface="微软雅黑" panose="020B0503020204020204" charset="-122"/>
                <a:cs typeface="微软雅黑" panose="020B0503020204020204" charset="-122"/>
              </a:rPr>
              <a:t>、</a:t>
            </a:r>
            <a:r>
              <a:rPr lang="zh-CN" altLang="en-US" sz="2000" b="1" dirty="0" smtClean="0">
                <a:latin typeface="微软雅黑" panose="020B0503020204020204" charset="-122"/>
                <a:ea typeface="微软雅黑" panose="020B0503020204020204" charset="-122"/>
                <a:cs typeface="微软雅黑" panose="020B0503020204020204" charset="-122"/>
              </a:rPr>
              <a:t>选题不合适</a:t>
            </a:r>
            <a:endParaRPr lang="zh-CN" altLang="en-US" sz="2000" b="1" dirty="0">
              <a:latin typeface="微软雅黑" panose="020B0503020204020204" charset="-122"/>
              <a:ea typeface="微软雅黑" panose="020B0503020204020204" charset="-122"/>
              <a:cs typeface="微软雅黑" panose="020B0503020204020204" charset="-122"/>
            </a:endParaRPr>
          </a:p>
          <a:p>
            <a:pPr>
              <a:lnSpc>
                <a:spcPct val="150000"/>
              </a:lnSpc>
              <a:buFont typeface="Wingdings" panose="05000000000000000000" pitchFamily="2" charset="2"/>
              <a:buNone/>
            </a:pPr>
            <a:r>
              <a:rPr lang="en-US" altLang="zh-CN" sz="2000" b="1" dirty="0">
                <a:latin typeface="微软雅黑" panose="020B0503020204020204" charset="-122"/>
                <a:ea typeface="微软雅黑" panose="020B0503020204020204" charset="-122"/>
                <a:cs typeface="微软雅黑" panose="020B0503020204020204" charset="-122"/>
              </a:rPr>
              <a:t>3</a:t>
            </a:r>
            <a:r>
              <a:rPr lang="zh-CN" altLang="en-US" sz="2000" b="1" dirty="0" smtClean="0">
                <a:latin typeface="微软雅黑" panose="020B0503020204020204" charset="-122"/>
                <a:ea typeface="微软雅黑" panose="020B0503020204020204" charset="-122"/>
                <a:cs typeface="微软雅黑" panose="020B0503020204020204" charset="-122"/>
              </a:rPr>
              <a:t>、不会高效获取高质量文献（资源类型、时间、语种）</a:t>
            </a:r>
            <a:endParaRPr lang="en-US" altLang="zh-CN" sz="2000" b="1" dirty="0">
              <a:latin typeface="微软雅黑" panose="020B0503020204020204" charset="-122"/>
              <a:ea typeface="微软雅黑" panose="020B0503020204020204" charset="-122"/>
              <a:cs typeface="微软雅黑" panose="020B0503020204020204" charset="-122"/>
            </a:endParaRPr>
          </a:p>
          <a:p>
            <a:pPr>
              <a:lnSpc>
                <a:spcPct val="150000"/>
              </a:lnSpc>
              <a:buFont typeface="Wingdings" panose="05000000000000000000" pitchFamily="2" charset="2"/>
              <a:buNone/>
            </a:pPr>
            <a:r>
              <a:rPr lang="en-US" altLang="zh-CN" sz="2000" b="1" dirty="0">
                <a:latin typeface="微软雅黑" panose="020B0503020204020204" charset="-122"/>
                <a:ea typeface="微软雅黑" panose="020B0503020204020204" charset="-122"/>
                <a:cs typeface="微软雅黑" panose="020B0503020204020204" charset="-122"/>
              </a:rPr>
              <a:t>4</a:t>
            </a:r>
            <a:r>
              <a:rPr lang="zh-CN" altLang="en-US" sz="2000" b="1" dirty="0" smtClean="0">
                <a:latin typeface="微软雅黑" panose="020B0503020204020204" charset="-122"/>
                <a:ea typeface="微软雅黑" panose="020B0503020204020204" charset="-122"/>
                <a:cs typeface="微软雅黑" panose="020B0503020204020204" charset="-122"/>
              </a:rPr>
              <a:t>、专业知识积累不够</a:t>
            </a:r>
            <a:endParaRPr lang="en-US" altLang="zh-CN" sz="2000" b="1" dirty="0" smtClean="0">
              <a:latin typeface="微软雅黑" panose="020B0503020204020204" charset="-122"/>
              <a:ea typeface="微软雅黑" panose="020B0503020204020204" charset="-122"/>
              <a:cs typeface="微软雅黑" panose="020B0503020204020204" charset="-122"/>
            </a:endParaRPr>
          </a:p>
          <a:p>
            <a:pPr>
              <a:lnSpc>
                <a:spcPct val="150000"/>
              </a:lnSpc>
              <a:buFont typeface="Wingdings" panose="05000000000000000000" pitchFamily="2" charset="2"/>
              <a:buNone/>
            </a:pPr>
            <a:r>
              <a:rPr lang="en-US" altLang="zh-CN" sz="2000" b="1" dirty="0" smtClean="0">
                <a:latin typeface="微软雅黑" panose="020B0503020204020204" charset="-122"/>
                <a:ea typeface="微软雅黑" panose="020B0503020204020204" charset="-122"/>
                <a:cs typeface="微软雅黑" panose="020B0503020204020204" charset="-122"/>
              </a:rPr>
              <a:t>5</a:t>
            </a:r>
            <a:r>
              <a:rPr lang="zh-CN" altLang="en-US" sz="2000" b="1" dirty="0" smtClean="0">
                <a:latin typeface="微软雅黑" panose="020B0503020204020204" charset="-122"/>
                <a:ea typeface="微软雅黑" panose="020B0503020204020204" charset="-122"/>
                <a:cs typeface="微软雅黑" panose="020B0503020204020204" charset="-122"/>
              </a:rPr>
              <a:t>、书面表达能力有限</a:t>
            </a:r>
            <a:endParaRPr lang="en-US" altLang="zh-CN" sz="2000" b="1" dirty="0" smtClean="0">
              <a:latin typeface="微软雅黑" panose="020B0503020204020204" charset="-122"/>
              <a:ea typeface="微软雅黑" panose="020B0503020204020204" charset="-122"/>
              <a:cs typeface="微软雅黑" panose="020B0503020204020204" charset="-122"/>
            </a:endParaRPr>
          </a:p>
          <a:p>
            <a:pPr>
              <a:lnSpc>
                <a:spcPct val="150000"/>
              </a:lnSpc>
              <a:buFont typeface="Wingdings" panose="05000000000000000000" pitchFamily="2" charset="2"/>
              <a:buNone/>
            </a:pPr>
            <a:r>
              <a:rPr lang="en-US" altLang="zh-CN" sz="2000" b="1" dirty="0" smtClean="0">
                <a:latin typeface="微软雅黑" panose="020B0503020204020204" charset="-122"/>
                <a:ea typeface="微软雅黑" panose="020B0503020204020204" charset="-122"/>
                <a:cs typeface="微软雅黑" panose="020B0503020204020204" charset="-122"/>
              </a:rPr>
              <a:t>6</a:t>
            </a:r>
            <a:r>
              <a:rPr lang="zh-CN" altLang="en-US" sz="2000" b="1" dirty="0" smtClean="0">
                <a:latin typeface="微软雅黑" panose="020B0503020204020204" charset="-122"/>
                <a:ea typeface="微软雅黑" panose="020B0503020204020204" charset="-122"/>
                <a:cs typeface="微软雅黑" panose="020B0503020204020204" charset="-122"/>
              </a:rPr>
              <a:t>、标准格式整理麻烦、易出错</a:t>
            </a:r>
            <a:endParaRPr lang="en-US" altLang="zh-CN" sz="2000" b="1" dirty="0" smtClean="0">
              <a:latin typeface="微软雅黑" panose="020B0503020204020204" charset="-122"/>
              <a:ea typeface="微软雅黑" panose="020B0503020204020204" charset="-122"/>
              <a:cs typeface="微软雅黑" panose="020B0503020204020204" charset="-122"/>
            </a:endParaRPr>
          </a:p>
          <a:p>
            <a:pPr>
              <a:lnSpc>
                <a:spcPct val="150000"/>
              </a:lnSpc>
              <a:buFont typeface="Wingdings" panose="05000000000000000000" pitchFamily="2" charset="2"/>
              <a:buNone/>
            </a:pPr>
            <a:r>
              <a:rPr lang="en-US" altLang="zh-CN" sz="2000" b="1" dirty="0" smtClean="0">
                <a:latin typeface="微软雅黑" panose="020B0503020204020204" charset="-122"/>
                <a:ea typeface="微软雅黑" panose="020B0503020204020204" charset="-122"/>
                <a:cs typeface="微软雅黑" panose="020B0503020204020204" charset="-122"/>
              </a:rPr>
              <a:t>7</a:t>
            </a:r>
            <a:r>
              <a:rPr lang="zh-CN" altLang="en-US" sz="2000" b="1" dirty="0" smtClean="0">
                <a:latin typeface="微软雅黑" panose="020B0503020204020204" charset="-122"/>
                <a:ea typeface="微软雅黑" panose="020B0503020204020204" charset="-122"/>
                <a:cs typeface="微软雅黑" panose="020B0503020204020204" charset="-122"/>
              </a:rPr>
              <a:t>、写作时间太短</a:t>
            </a:r>
            <a:r>
              <a:rPr lang="en-US" altLang="zh-CN" sz="2000" b="1" dirty="0" smtClean="0">
                <a:latin typeface="微软雅黑" panose="020B0503020204020204" charset="-122"/>
                <a:ea typeface="微软雅黑" panose="020B0503020204020204" charset="-122"/>
                <a:cs typeface="微软雅黑" panose="020B0503020204020204" charset="-122"/>
              </a:rPr>
              <a:t>……</a:t>
            </a:r>
            <a:endParaRPr lang="en-US" altLang="zh-CN" sz="2000" b="1" dirty="0">
              <a:latin typeface="微软雅黑" panose="020B0503020204020204" charset="-122"/>
              <a:ea typeface="微软雅黑" panose="020B0503020204020204" charset="-122"/>
              <a:cs typeface="微软雅黑" panose="020B0503020204020204" charset="-122"/>
            </a:endParaRPr>
          </a:p>
        </p:txBody>
      </p:sp>
      <p:pic>
        <p:nvPicPr>
          <p:cNvPr id="4" name="图片 3" descr="gChOAxSri2FklJgomrQrCrLOvzkIwW2FsLgkiTMo73Keu1552362900120.jpeg"/>
          <p:cNvPicPr>
            <a:picLocks noChangeAspect="1"/>
          </p:cNvPicPr>
          <p:nvPr/>
        </p:nvPicPr>
        <p:blipFill>
          <a:blip r:embed="rId2"/>
          <a:stretch>
            <a:fillRect/>
          </a:stretch>
        </p:blipFill>
        <p:spPr>
          <a:xfrm>
            <a:off x="450532" y="1586299"/>
            <a:ext cx="4752975" cy="3076575"/>
          </a:xfrm>
          <a:prstGeom prst="rect">
            <a:avLst/>
          </a:prstGeom>
          <a:ln>
            <a:noFill/>
          </a:ln>
          <a:effectLst>
            <a:softEdge rad="112500"/>
          </a:effectLst>
        </p:spPr>
      </p:pic>
      <p:sp>
        <p:nvSpPr>
          <p:cNvPr id="5" name="矩形 5"/>
          <p:cNvSpPr>
            <a:spLocks noChangeArrowheads="1"/>
          </p:cNvSpPr>
          <p:nvPr/>
        </p:nvSpPr>
        <p:spPr bwMode="auto">
          <a:xfrm>
            <a:off x="0" y="5229000"/>
            <a:ext cx="12192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9pPr>
          </a:lstStyle>
          <a:p>
            <a:pPr algn="ctr" eaLnBrk="1" hangingPunct="1">
              <a:lnSpc>
                <a:spcPct val="100000"/>
              </a:lnSpc>
              <a:spcBef>
                <a:spcPct val="0"/>
              </a:spcBef>
              <a:buClrTx/>
              <a:buFontTx/>
              <a:buNone/>
            </a:pPr>
            <a:r>
              <a:rPr lang="zh-CN" altLang="en-US" sz="3200" dirty="0" smtClean="0">
                <a:solidFill>
                  <a:srgbClr val="0070C0"/>
                </a:solidFill>
                <a:latin typeface="微软雅黑" panose="020B0503020204020204" charset="-122"/>
                <a:ea typeface="微软雅黑" panose="020B0503020204020204" charset="-122"/>
                <a:cs typeface="微软雅黑" panose="020B0503020204020204" charset="-122"/>
              </a:rPr>
              <a:t>万方，让你的论文写作更简单！</a:t>
            </a:r>
            <a:endParaRPr lang="en-US" altLang="zh-CN" sz="3200" dirty="0">
              <a:solidFill>
                <a:srgbClr val="0070C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p:cNvSpPr>
            <a:spLocks noChangeArrowheads="1"/>
          </p:cNvSpPr>
          <p:nvPr/>
        </p:nvSpPr>
        <p:spPr bwMode="auto">
          <a:xfrm>
            <a:off x="4053205" y="0"/>
            <a:ext cx="4909185" cy="583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ea typeface="宋体" panose="02010600030101010101" pitchFamily="2" charset="-122"/>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ea typeface="宋体" panose="02010600030101010101" pitchFamily="2" charset="-122"/>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ea typeface="宋体" panose="02010600030101010101" pitchFamily="2" charset="-122"/>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ea typeface="宋体" panose="02010600030101010101" pitchFamily="2" charset="-122"/>
              </a:defRPr>
            </a:lvl9pPr>
          </a:lstStyle>
          <a:p>
            <a:pPr eaLnBrk="1" hangingPunct="1">
              <a:lnSpc>
                <a:spcPct val="100000"/>
              </a:lnSpc>
              <a:spcBef>
                <a:spcPct val="0"/>
              </a:spcBef>
              <a:buClrTx/>
              <a:buFontTx/>
              <a:buNone/>
            </a:pPr>
            <a:r>
              <a:rPr lang="zh-CN" altLang="en-US" sz="3200" b="1" dirty="0">
                <a:solidFill>
                  <a:schemeClr val="bg1"/>
                </a:solidFill>
                <a:latin typeface="楷体" panose="02010609060101010101" pitchFamily="49" charset="-122"/>
                <a:ea typeface="楷体" panose="02010609060101010101" pitchFamily="49" charset="-122"/>
                <a:cs typeface="楷体" panose="02010609060101010101" pitchFamily="49" charset="-122"/>
              </a:rPr>
              <a:t>写论文，平台可提供</a:t>
            </a:r>
            <a:r>
              <a:rPr lang="en-US" altLang="zh-CN" sz="3200" b="1" dirty="0">
                <a:solidFill>
                  <a:schemeClr val="bg1"/>
                </a:solidFill>
                <a:latin typeface="楷体" panose="02010609060101010101" pitchFamily="49" charset="-122"/>
                <a:ea typeface="楷体" panose="02010609060101010101" pitchFamily="49" charset="-122"/>
                <a:cs typeface="楷体" panose="02010609060101010101" pitchFamily="49" charset="-122"/>
              </a:rPr>
              <a:t>——</a:t>
            </a:r>
          </a:p>
        </p:txBody>
      </p:sp>
      <p:sp>
        <p:nvSpPr>
          <p:cNvPr id="35" name="Freeform 6"/>
          <p:cNvSpPr>
            <a:spLocks noEditPoints="1"/>
          </p:cNvSpPr>
          <p:nvPr>
            <p:custDataLst>
              <p:tags r:id="rId2"/>
            </p:custDataLst>
          </p:nvPr>
        </p:nvSpPr>
        <p:spPr bwMode="auto">
          <a:xfrm>
            <a:off x="6035675" y="1349375"/>
            <a:ext cx="1532255" cy="3923030"/>
          </a:xfrm>
          <a:custGeom>
            <a:avLst/>
            <a:gdLst>
              <a:gd name="T0" fmla="*/ 1133 w 1878"/>
              <a:gd name="T1" fmla="*/ 0 h 4564"/>
              <a:gd name="T2" fmla="*/ 57 w 1878"/>
              <a:gd name="T3" fmla="*/ 2063 h 4564"/>
              <a:gd name="T4" fmla="*/ 70 w 1878"/>
              <a:gd name="T5" fmla="*/ 4564 h 4564"/>
              <a:gd name="T6" fmla="*/ 180 w 1878"/>
              <a:gd name="T7" fmla="*/ 2095 h 4564"/>
              <a:gd name="T8" fmla="*/ 1133 w 1878"/>
              <a:gd name="T9" fmla="*/ 1488 h 4564"/>
              <a:gd name="T10" fmla="*/ 1878 w 1878"/>
              <a:gd name="T11" fmla="*/ 744 h 4564"/>
              <a:gd name="T12" fmla="*/ 1133 w 1878"/>
              <a:gd name="T13" fmla="*/ 0 h 4564"/>
              <a:gd name="T14" fmla="*/ 1133 w 1878"/>
              <a:gd name="T15" fmla="*/ 1356 h 4564"/>
              <a:gd name="T16" fmla="*/ 544 w 1878"/>
              <a:gd name="T17" fmla="*/ 1457 h 4564"/>
              <a:gd name="T18" fmla="*/ 307 w 1878"/>
              <a:gd name="T19" fmla="*/ 1236 h 4564"/>
              <a:gd name="T20" fmla="*/ 631 w 1878"/>
              <a:gd name="T21" fmla="*/ 394 h 4564"/>
              <a:gd name="T22" fmla="*/ 631 w 1878"/>
              <a:gd name="T23" fmla="*/ 394 h 4564"/>
              <a:gd name="T24" fmla="*/ 1133 w 1878"/>
              <a:gd name="T25" fmla="*/ 131 h 4564"/>
              <a:gd name="T26" fmla="*/ 1746 w 1878"/>
              <a:gd name="T27" fmla="*/ 744 h 4564"/>
              <a:gd name="T28" fmla="*/ 1133 w 1878"/>
              <a:gd name="T29" fmla="*/ 1356 h 4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8" h="4564">
                <a:moveTo>
                  <a:pt x="1133" y="0"/>
                </a:moveTo>
                <a:cubicBezTo>
                  <a:pt x="284" y="0"/>
                  <a:pt x="91" y="1190"/>
                  <a:pt x="57" y="2063"/>
                </a:cubicBezTo>
                <a:cubicBezTo>
                  <a:pt x="50" y="2249"/>
                  <a:pt x="0" y="4564"/>
                  <a:pt x="70" y="4564"/>
                </a:cubicBezTo>
                <a:cubicBezTo>
                  <a:pt x="141" y="4564"/>
                  <a:pt x="62" y="2554"/>
                  <a:pt x="180" y="2095"/>
                </a:cubicBezTo>
                <a:cubicBezTo>
                  <a:pt x="271" y="1743"/>
                  <a:pt x="585" y="1488"/>
                  <a:pt x="1133" y="1488"/>
                </a:cubicBezTo>
                <a:cubicBezTo>
                  <a:pt x="1544" y="1488"/>
                  <a:pt x="1878" y="1155"/>
                  <a:pt x="1878" y="744"/>
                </a:cubicBezTo>
                <a:cubicBezTo>
                  <a:pt x="1878" y="333"/>
                  <a:pt x="1544" y="0"/>
                  <a:pt x="1133" y="0"/>
                </a:cubicBezTo>
                <a:close/>
                <a:moveTo>
                  <a:pt x="1133" y="1356"/>
                </a:moveTo>
                <a:cubicBezTo>
                  <a:pt x="843" y="1356"/>
                  <a:pt x="682" y="1392"/>
                  <a:pt x="544" y="1457"/>
                </a:cubicBezTo>
                <a:cubicBezTo>
                  <a:pt x="337" y="1554"/>
                  <a:pt x="265" y="1452"/>
                  <a:pt x="307" y="1236"/>
                </a:cubicBezTo>
                <a:cubicBezTo>
                  <a:pt x="364" y="947"/>
                  <a:pt x="451" y="638"/>
                  <a:pt x="631" y="394"/>
                </a:cubicBezTo>
                <a:cubicBezTo>
                  <a:pt x="631" y="394"/>
                  <a:pt x="631" y="394"/>
                  <a:pt x="631" y="394"/>
                </a:cubicBezTo>
                <a:cubicBezTo>
                  <a:pt x="741" y="235"/>
                  <a:pt x="925" y="131"/>
                  <a:pt x="1133" y="131"/>
                </a:cubicBezTo>
                <a:cubicBezTo>
                  <a:pt x="1472" y="131"/>
                  <a:pt x="1746" y="406"/>
                  <a:pt x="1746" y="744"/>
                </a:cubicBezTo>
                <a:cubicBezTo>
                  <a:pt x="1746" y="1082"/>
                  <a:pt x="1472" y="1356"/>
                  <a:pt x="1133" y="1356"/>
                </a:cubicBezTo>
                <a:close/>
              </a:path>
            </a:pathLst>
          </a:custGeom>
          <a:solidFill>
            <a:srgbClr val="509BA9"/>
          </a:solidFill>
          <a:ln>
            <a:noFill/>
          </a:ln>
        </p:spPr>
        <p:txBody>
          <a:bodyPr vert="horz" wrap="square" lIns="91440" tIns="45720" rIns="91440" bIns="45720" numCol="1" anchor="t" anchorCtr="0" compatLnSpc="1"/>
          <a:lstStyle/>
          <a:p>
            <a:endParaRPr lang="id-ID">
              <a:solidFill>
                <a:prstClr val="black"/>
              </a:solidFill>
            </a:endParaRPr>
          </a:p>
        </p:txBody>
      </p:sp>
      <p:sp>
        <p:nvSpPr>
          <p:cNvPr id="36" name="Freeform 7"/>
          <p:cNvSpPr>
            <a:spLocks noEditPoints="1"/>
          </p:cNvSpPr>
          <p:nvPr>
            <p:custDataLst>
              <p:tags r:id="rId3"/>
            </p:custDataLst>
          </p:nvPr>
        </p:nvSpPr>
        <p:spPr bwMode="auto">
          <a:xfrm>
            <a:off x="6134168" y="2475361"/>
            <a:ext cx="1433696" cy="2604548"/>
          </a:xfrm>
          <a:custGeom>
            <a:avLst/>
            <a:gdLst>
              <a:gd name="T0" fmla="*/ 1072 w 1726"/>
              <a:gd name="T1" fmla="*/ 73 h 3136"/>
              <a:gd name="T2" fmla="*/ 60 w 1726"/>
              <a:gd name="T3" fmla="*/ 1513 h 3136"/>
              <a:gd name="T4" fmla="*/ 57 w 1726"/>
              <a:gd name="T5" fmla="*/ 3119 h 3136"/>
              <a:gd name="T6" fmla="*/ 149 w 1726"/>
              <a:gd name="T7" fmla="*/ 1789 h 3136"/>
              <a:gd name="T8" fmla="*/ 1072 w 1726"/>
              <a:gd name="T9" fmla="*/ 1382 h 3136"/>
              <a:gd name="T10" fmla="*/ 1726 w 1726"/>
              <a:gd name="T11" fmla="*/ 728 h 3136"/>
              <a:gd name="T12" fmla="*/ 1072 w 1726"/>
              <a:gd name="T13" fmla="*/ 73 h 3136"/>
              <a:gd name="T14" fmla="*/ 1072 w 1726"/>
              <a:gd name="T15" fmla="*/ 1263 h 3136"/>
              <a:gd name="T16" fmla="*/ 399 w 1726"/>
              <a:gd name="T17" fmla="*/ 1365 h 3136"/>
              <a:gd name="T18" fmla="*/ 209 w 1726"/>
              <a:gd name="T19" fmla="*/ 1260 h 3136"/>
              <a:gd name="T20" fmla="*/ 867 w 1726"/>
              <a:gd name="T21" fmla="*/ 232 h 3136"/>
              <a:gd name="T22" fmla="*/ 867 w 1726"/>
              <a:gd name="T23" fmla="*/ 232 h 3136"/>
              <a:gd name="T24" fmla="*/ 1607 w 1726"/>
              <a:gd name="T25" fmla="*/ 727 h 3136"/>
              <a:gd name="T26" fmla="*/ 1072 w 1726"/>
              <a:gd name="T27" fmla="*/ 1263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6" h="3136">
                <a:moveTo>
                  <a:pt x="1072" y="73"/>
                </a:moveTo>
                <a:cubicBezTo>
                  <a:pt x="1072" y="73"/>
                  <a:pt x="60" y="0"/>
                  <a:pt x="60" y="1513"/>
                </a:cubicBezTo>
                <a:cubicBezTo>
                  <a:pt x="60" y="1513"/>
                  <a:pt x="0" y="3102"/>
                  <a:pt x="57" y="3119"/>
                </a:cubicBezTo>
                <a:cubicBezTo>
                  <a:pt x="111" y="3136"/>
                  <a:pt x="75" y="2081"/>
                  <a:pt x="149" y="1789"/>
                </a:cubicBezTo>
                <a:cubicBezTo>
                  <a:pt x="255" y="1368"/>
                  <a:pt x="1072" y="1382"/>
                  <a:pt x="1072" y="1382"/>
                </a:cubicBezTo>
                <a:cubicBezTo>
                  <a:pt x="1433" y="1382"/>
                  <a:pt x="1726" y="1089"/>
                  <a:pt x="1726" y="728"/>
                </a:cubicBezTo>
                <a:cubicBezTo>
                  <a:pt x="1726" y="366"/>
                  <a:pt x="1433" y="73"/>
                  <a:pt x="1072" y="73"/>
                </a:cubicBezTo>
                <a:close/>
                <a:moveTo>
                  <a:pt x="1072" y="1263"/>
                </a:moveTo>
                <a:cubicBezTo>
                  <a:pt x="750" y="1254"/>
                  <a:pt x="536" y="1306"/>
                  <a:pt x="399" y="1365"/>
                </a:cubicBezTo>
                <a:cubicBezTo>
                  <a:pt x="239" y="1434"/>
                  <a:pt x="196" y="1352"/>
                  <a:pt x="209" y="1260"/>
                </a:cubicBezTo>
                <a:cubicBezTo>
                  <a:pt x="265" y="872"/>
                  <a:pt x="424" y="379"/>
                  <a:pt x="867" y="232"/>
                </a:cubicBezTo>
                <a:cubicBezTo>
                  <a:pt x="867" y="232"/>
                  <a:pt x="867" y="232"/>
                  <a:pt x="867" y="232"/>
                </a:cubicBezTo>
                <a:cubicBezTo>
                  <a:pt x="1262" y="101"/>
                  <a:pt x="1607" y="431"/>
                  <a:pt x="1607" y="727"/>
                </a:cubicBezTo>
                <a:cubicBezTo>
                  <a:pt x="1607" y="1023"/>
                  <a:pt x="1367" y="1263"/>
                  <a:pt x="1072" y="1263"/>
                </a:cubicBezTo>
                <a:close/>
              </a:path>
            </a:pathLst>
          </a:custGeom>
          <a:solidFill>
            <a:srgbClr val="6CB374"/>
          </a:solidFill>
          <a:ln>
            <a:noFill/>
          </a:ln>
        </p:spPr>
        <p:txBody>
          <a:bodyPr vert="horz" wrap="square" lIns="91440" tIns="45720" rIns="91440" bIns="45720" numCol="1" anchor="t" anchorCtr="0" compatLnSpc="1"/>
          <a:lstStyle/>
          <a:p>
            <a:endParaRPr lang="id-ID">
              <a:solidFill>
                <a:prstClr val="black"/>
              </a:solidFill>
            </a:endParaRPr>
          </a:p>
        </p:txBody>
      </p:sp>
      <p:sp>
        <p:nvSpPr>
          <p:cNvPr id="37" name="Freeform 8"/>
          <p:cNvSpPr>
            <a:spLocks noEditPoints="1"/>
          </p:cNvSpPr>
          <p:nvPr>
            <p:custDataLst>
              <p:tags r:id="rId4"/>
            </p:custDataLst>
          </p:nvPr>
        </p:nvSpPr>
        <p:spPr bwMode="auto">
          <a:xfrm>
            <a:off x="6237918" y="3727487"/>
            <a:ext cx="1111011" cy="1271447"/>
          </a:xfrm>
          <a:custGeom>
            <a:avLst/>
            <a:gdLst>
              <a:gd name="T0" fmla="*/ 790 w 1444"/>
              <a:gd name="T1" fmla="*/ 20 h 1653"/>
              <a:gd name="T2" fmla="*/ 172 w 1444"/>
              <a:gd name="T3" fmla="*/ 389 h 1653"/>
              <a:gd name="T4" fmla="*/ 58 w 1444"/>
              <a:gd name="T5" fmla="*/ 1653 h 1653"/>
              <a:gd name="T6" fmla="*/ 136 w 1444"/>
              <a:gd name="T7" fmla="*/ 1463 h 1653"/>
              <a:gd name="T8" fmla="*/ 783 w 1444"/>
              <a:gd name="T9" fmla="*/ 1329 h 1653"/>
              <a:gd name="T10" fmla="*/ 1444 w 1444"/>
              <a:gd name="T11" fmla="*/ 675 h 1653"/>
              <a:gd name="T12" fmla="*/ 790 w 1444"/>
              <a:gd name="T13" fmla="*/ 20 h 1653"/>
              <a:gd name="T14" fmla="*/ 792 w 1444"/>
              <a:gd name="T15" fmla="*/ 1206 h 1653"/>
              <a:gd name="T16" fmla="*/ 324 w 1444"/>
              <a:gd name="T17" fmla="*/ 1248 h 1653"/>
              <a:gd name="T18" fmla="*/ 170 w 1444"/>
              <a:gd name="T19" fmla="*/ 1129 h 1653"/>
              <a:gd name="T20" fmla="*/ 337 w 1444"/>
              <a:gd name="T21" fmla="*/ 389 h 1653"/>
              <a:gd name="T22" fmla="*/ 792 w 1444"/>
              <a:gd name="T23" fmla="*/ 135 h 1653"/>
              <a:gd name="T24" fmla="*/ 1328 w 1444"/>
              <a:gd name="T25" fmla="*/ 671 h 1653"/>
              <a:gd name="T26" fmla="*/ 792 w 1444"/>
              <a:gd name="T27" fmla="*/ 1206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4" h="1653">
                <a:moveTo>
                  <a:pt x="790" y="20"/>
                </a:moveTo>
                <a:cubicBezTo>
                  <a:pt x="453" y="39"/>
                  <a:pt x="262" y="224"/>
                  <a:pt x="172" y="389"/>
                </a:cubicBezTo>
                <a:cubicBezTo>
                  <a:pt x="0" y="703"/>
                  <a:pt x="0" y="1653"/>
                  <a:pt x="58" y="1653"/>
                </a:cubicBezTo>
                <a:cubicBezTo>
                  <a:pt x="99" y="1653"/>
                  <a:pt x="57" y="1579"/>
                  <a:pt x="136" y="1463"/>
                </a:cubicBezTo>
                <a:cubicBezTo>
                  <a:pt x="221" y="1338"/>
                  <a:pt x="783" y="1329"/>
                  <a:pt x="783" y="1329"/>
                </a:cubicBezTo>
                <a:cubicBezTo>
                  <a:pt x="1151" y="1329"/>
                  <a:pt x="1444" y="1036"/>
                  <a:pt x="1444" y="675"/>
                </a:cubicBezTo>
                <a:cubicBezTo>
                  <a:pt x="1444" y="313"/>
                  <a:pt x="1151" y="0"/>
                  <a:pt x="790" y="20"/>
                </a:cubicBezTo>
                <a:close/>
                <a:moveTo>
                  <a:pt x="792" y="1206"/>
                </a:moveTo>
                <a:cubicBezTo>
                  <a:pt x="582" y="1199"/>
                  <a:pt x="427" y="1223"/>
                  <a:pt x="324" y="1248"/>
                </a:cubicBezTo>
                <a:cubicBezTo>
                  <a:pt x="222" y="1273"/>
                  <a:pt x="170" y="1254"/>
                  <a:pt x="170" y="1129"/>
                </a:cubicBezTo>
                <a:cubicBezTo>
                  <a:pt x="170" y="923"/>
                  <a:pt x="204" y="603"/>
                  <a:pt x="337" y="389"/>
                </a:cubicBezTo>
                <a:cubicBezTo>
                  <a:pt x="432" y="237"/>
                  <a:pt x="600" y="135"/>
                  <a:pt x="792" y="135"/>
                </a:cubicBezTo>
                <a:cubicBezTo>
                  <a:pt x="1088" y="135"/>
                  <a:pt x="1328" y="375"/>
                  <a:pt x="1328" y="671"/>
                </a:cubicBezTo>
                <a:cubicBezTo>
                  <a:pt x="1328" y="966"/>
                  <a:pt x="1088" y="1206"/>
                  <a:pt x="792" y="1206"/>
                </a:cubicBezTo>
                <a:close/>
              </a:path>
            </a:pathLst>
          </a:custGeom>
          <a:solidFill>
            <a:srgbClr val="8AC38F"/>
          </a:solidFill>
          <a:ln>
            <a:noFill/>
          </a:ln>
        </p:spPr>
        <p:txBody>
          <a:bodyPr vert="horz" wrap="square" lIns="91440" tIns="45720" rIns="91440" bIns="45720" numCol="1" anchor="t" anchorCtr="0" compatLnSpc="1"/>
          <a:lstStyle/>
          <a:p>
            <a:endParaRPr lang="zh-CN" altLang="en-US" dirty="0"/>
          </a:p>
          <a:p>
            <a:endParaRPr lang="id-ID" dirty="0">
              <a:solidFill>
                <a:prstClr val="black"/>
              </a:solidFill>
            </a:endParaRPr>
          </a:p>
        </p:txBody>
      </p:sp>
      <p:sp>
        <p:nvSpPr>
          <p:cNvPr id="38" name="Freeform 9"/>
          <p:cNvSpPr>
            <a:spLocks noEditPoints="1"/>
          </p:cNvSpPr>
          <p:nvPr>
            <p:custDataLst>
              <p:tags r:id="rId5"/>
            </p:custDataLst>
          </p:nvPr>
        </p:nvSpPr>
        <p:spPr bwMode="auto">
          <a:xfrm>
            <a:off x="4617744" y="1573752"/>
            <a:ext cx="1444900" cy="3510392"/>
          </a:xfrm>
          <a:custGeom>
            <a:avLst/>
            <a:gdLst>
              <a:gd name="T0" fmla="*/ 0 w 1878"/>
              <a:gd name="T1" fmla="*/ 744 h 4564"/>
              <a:gd name="T2" fmla="*/ 744 w 1878"/>
              <a:gd name="T3" fmla="*/ 1488 h 4564"/>
              <a:gd name="T4" fmla="*/ 1697 w 1878"/>
              <a:gd name="T5" fmla="*/ 2095 h 4564"/>
              <a:gd name="T6" fmla="*/ 1808 w 1878"/>
              <a:gd name="T7" fmla="*/ 4564 h 4564"/>
              <a:gd name="T8" fmla="*/ 1820 w 1878"/>
              <a:gd name="T9" fmla="*/ 2063 h 4564"/>
              <a:gd name="T10" fmla="*/ 744 w 1878"/>
              <a:gd name="T11" fmla="*/ 0 h 4564"/>
              <a:gd name="T12" fmla="*/ 0 w 1878"/>
              <a:gd name="T13" fmla="*/ 744 h 4564"/>
              <a:gd name="T14" fmla="*/ 132 w 1878"/>
              <a:gd name="T15" fmla="*/ 744 h 4564"/>
              <a:gd name="T16" fmla="*/ 744 w 1878"/>
              <a:gd name="T17" fmla="*/ 131 h 4564"/>
              <a:gd name="T18" fmla="*/ 1247 w 1878"/>
              <a:gd name="T19" fmla="*/ 394 h 4564"/>
              <a:gd name="T20" fmla="*/ 1247 w 1878"/>
              <a:gd name="T21" fmla="*/ 394 h 4564"/>
              <a:gd name="T22" fmla="*/ 1571 w 1878"/>
              <a:gd name="T23" fmla="*/ 1236 h 4564"/>
              <a:gd name="T24" fmla="*/ 1334 w 1878"/>
              <a:gd name="T25" fmla="*/ 1457 h 4564"/>
              <a:gd name="T26" fmla="*/ 744 w 1878"/>
              <a:gd name="T27" fmla="*/ 1356 h 4564"/>
              <a:gd name="T28" fmla="*/ 132 w 1878"/>
              <a:gd name="T29" fmla="*/ 744 h 4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8" h="4564">
                <a:moveTo>
                  <a:pt x="0" y="744"/>
                </a:moveTo>
                <a:cubicBezTo>
                  <a:pt x="0" y="1155"/>
                  <a:pt x="333" y="1488"/>
                  <a:pt x="744" y="1488"/>
                </a:cubicBezTo>
                <a:cubicBezTo>
                  <a:pt x="1292" y="1488"/>
                  <a:pt x="1607" y="1743"/>
                  <a:pt x="1697" y="2095"/>
                </a:cubicBezTo>
                <a:cubicBezTo>
                  <a:pt x="1816" y="2554"/>
                  <a:pt x="1737" y="4564"/>
                  <a:pt x="1808" y="4564"/>
                </a:cubicBezTo>
                <a:cubicBezTo>
                  <a:pt x="1878" y="4564"/>
                  <a:pt x="1827" y="2249"/>
                  <a:pt x="1820" y="2063"/>
                </a:cubicBezTo>
                <a:cubicBezTo>
                  <a:pt x="1786" y="1190"/>
                  <a:pt x="1594" y="0"/>
                  <a:pt x="744" y="0"/>
                </a:cubicBezTo>
                <a:cubicBezTo>
                  <a:pt x="333" y="0"/>
                  <a:pt x="0" y="333"/>
                  <a:pt x="0" y="744"/>
                </a:cubicBezTo>
                <a:close/>
                <a:moveTo>
                  <a:pt x="132" y="744"/>
                </a:moveTo>
                <a:cubicBezTo>
                  <a:pt x="132" y="406"/>
                  <a:pt x="406" y="131"/>
                  <a:pt x="744" y="131"/>
                </a:cubicBezTo>
                <a:cubicBezTo>
                  <a:pt x="952" y="131"/>
                  <a:pt x="1136" y="235"/>
                  <a:pt x="1247" y="394"/>
                </a:cubicBezTo>
                <a:cubicBezTo>
                  <a:pt x="1247" y="394"/>
                  <a:pt x="1247" y="394"/>
                  <a:pt x="1247" y="394"/>
                </a:cubicBezTo>
                <a:cubicBezTo>
                  <a:pt x="1426" y="638"/>
                  <a:pt x="1514" y="947"/>
                  <a:pt x="1571" y="1236"/>
                </a:cubicBezTo>
                <a:cubicBezTo>
                  <a:pt x="1613" y="1452"/>
                  <a:pt x="1541" y="1554"/>
                  <a:pt x="1334" y="1457"/>
                </a:cubicBezTo>
                <a:cubicBezTo>
                  <a:pt x="1195" y="1392"/>
                  <a:pt x="1035" y="1356"/>
                  <a:pt x="744" y="1356"/>
                </a:cubicBezTo>
                <a:cubicBezTo>
                  <a:pt x="406" y="1356"/>
                  <a:pt x="132" y="1082"/>
                  <a:pt x="132" y="744"/>
                </a:cubicBezTo>
                <a:close/>
              </a:path>
            </a:pathLst>
          </a:custGeom>
          <a:solidFill>
            <a:srgbClr val="4AAD93"/>
          </a:solidFill>
          <a:ln>
            <a:noFill/>
          </a:ln>
        </p:spPr>
        <p:txBody>
          <a:bodyPr vert="horz" wrap="square" lIns="91440" tIns="45720" rIns="91440" bIns="45720" numCol="1" anchor="t" anchorCtr="0" compatLnSpc="1"/>
          <a:lstStyle/>
          <a:p>
            <a:endParaRPr lang="id-ID">
              <a:solidFill>
                <a:prstClr val="black"/>
              </a:solidFill>
            </a:endParaRPr>
          </a:p>
        </p:txBody>
      </p:sp>
      <p:sp>
        <p:nvSpPr>
          <p:cNvPr id="39" name="Freeform 10"/>
          <p:cNvSpPr>
            <a:spLocks noEditPoints="1"/>
          </p:cNvSpPr>
          <p:nvPr>
            <p:custDataLst>
              <p:tags r:id="rId6"/>
            </p:custDataLst>
          </p:nvPr>
        </p:nvSpPr>
        <p:spPr bwMode="auto">
          <a:xfrm>
            <a:off x="4670138" y="2684438"/>
            <a:ext cx="1327095" cy="2412072"/>
          </a:xfrm>
          <a:custGeom>
            <a:avLst/>
            <a:gdLst>
              <a:gd name="T0" fmla="*/ 0 w 1725"/>
              <a:gd name="T1" fmla="*/ 728 h 3136"/>
              <a:gd name="T2" fmla="*/ 654 w 1725"/>
              <a:gd name="T3" fmla="*/ 1382 h 3136"/>
              <a:gd name="T4" fmla="*/ 1577 w 1725"/>
              <a:gd name="T5" fmla="*/ 1789 h 3136"/>
              <a:gd name="T6" fmla="*/ 1669 w 1725"/>
              <a:gd name="T7" fmla="*/ 3119 h 3136"/>
              <a:gd name="T8" fmla="*/ 1666 w 1725"/>
              <a:gd name="T9" fmla="*/ 1513 h 3136"/>
              <a:gd name="T10" fmla="*/ 654 w 1725"/>
              <a:gd name="T11" fmla="*/ 73 h 3136"/>
              <a:gd name="T12" fmla="*/ 0 w 1725"/>
              <a:gd name="T13" fmla="*/ 728 h 3136"/>
              <a:gd name="T14" fmla="*/ 119 w 1725"/>
              <a:gd name="T15" fmla="*/ 727 h 3136"/>
              <a:gd name="T16" fmla="*/ 858 w 1725"/>
              <a:gd name="T17" fmla="*/ 232 h 3136"/>
              <a:gd name="T18" fmla="*/ 858 w 1725"/>
              <a:gd name="T19" fmla="*/ 232 h 3136"/>
              <a:gd name="T20" fmla="*/ 1517 w 1725"/>
              <a:gd name="T21" fmla="*/ 1260 h 3136"/>
              <a:gd name="T22" fmla="*/ 1327 w 1725"/>
              <a:gd name="T23" fmla="*/ 1365 h 3136"/>
              <a:gd name="T24" fmla="*/ 654 w 1725"/>
              <a:gd name="T25" fmla="*/ 1263 h 3136"/>
              <a:gd name="T26" fmla="*/ 119 w 1725"/>
              <a:gd name="T27" fmla="*/ 727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5" h="3136">
                <a:moveTo>
                  <a:pt x="0" y="728"/>
                </a:moveTo>
                <a:cubicBezTo>
                  <a:pt x="0" y="1089"/>
                  <a:pt x="293" y="1382"/>
                  <a:pt x="654" y="1382"/>
                </a:cubicBezTo>
                <a:cubicBezTo>
                  <a:pt x="654" y="1382"/>
                  <a:pt x="1471" y="1368"/>
                  <a:pt x="1577" y="1789"/>
                </a:cubicBezTo>
                <a:cubicBezTo>
                  <a:pt x="1650" y="2081"/>
                  <a:pt x="1614" y="3136"/>
                  <a:pt x="1669" y="3119"/>
                </a:cubicBezTo>
                <a:cubicBezTo>
                  <a:pt x="1725" y="3102"/>
                  <a:pt x="1666" y="1513"/>
                  <a:pt x="1666" y="1513"/>
                </a:cubicBezTo>
                <a:cubicBezTo>
                  <a:pt x="1666" y="0"/>
                  <a:pt x="654" y="73"/>
                  <a:pt x="654" y="73"/>
                </a:cubicBezTo>
                <a:cubicBezTo>
                  <a:pt x="293" y="73"/>
                  <a:pt x="0" y="366"/>
                  <a:pt x="0" y="728"/>
                </a:cubicBezTo>
                <a:close/>
                <a:moveTo>
                  <a:pt x="119" y="727"/>
                </a:moveTo>
                <a:cubicBezTo>
                  <a:pt x="119" y="431"/>
                  <a:pt x="464" y="101"/>
                  <a:pt x="858" y="232"/>
                </a:cubicBezTo>
                <a:cubicBezTo>
                  <a:pt x="858" y="232"/>
                  <a:pt x="858" y="232"/>
                  <a:pt x="858" y="232"/>
                </a:cubicBezTo>
                <a:cubicBezTo>
                  <a:pt x="1302" y="379"/>
                  <a:pt x="1461" y="872"/>
                  <a:pt x="1517" y="1260"/>
                </a:cubicBezTo>
                <a:cubicBezTo>
                  <a:pt x="1530" y="1352"/>
                  <a:pt x="1487" y="1434"/>
                  <a:pt x="1327" y="1365"/>
                </a:cubicBezTo>
                <a:cubicBezTo>
                  <a:pt x="1190" y="1306"/>
                  <a:pt x="976" y="1254"/>
                  <a:pt x="654" y="1263"/>
                </a:cubicBezTo>
                <a:cubicBezTo>
                  <a:pt x="358" y="1263"/>
                  <a:pt x="119" y="1023"/>
                  <a:pt x="119" y="727"/>
                </a:cubicBezTo>
                <a:close/>
              </a:path>
            </a:pathLst>
          </a:custGeom>
          <a:solidFill>
            <a:srgbClr val="4AAD93"/>
          </a:solidFill>
          <a:ln>
            <a:noFill/>
          </a:ln>
        </p:spPr>
        <p:txBody>
          <a:bodyPr vert="horz" wrap="square" lIns="91440" tIns="45720" rIns="91440" bIns="45720" numCol="1" anchor="t" anchorCtr="0" compatLnSpc="1"/>
          <a:lstStyle/>
          <a:p>
            <a:endParaRPr lang="id-ID">
              <a:solidFill>
                <a:prstClr val="black"/>
              </a:solidFill>
            </a:endParaRPr>
          </a:p>
        </p:txBody>
      </p:sp>
      <p:sp>
        <p:nvSpPr>
          <p:cNvPr id="40" name="Freeform 11"/>
          <p:cNvSpPr>
            <a:spLocks noEditPoints="1"/>
          </p:cNvSpPr>
          <p:nvPr>
            <p:custDataLst>
              <p:tags r:id="rId7"/>
            </p:custDataLst>
          </p:nvPr>
        </p:nvSpPr>
        <p:spPr bwMode="auto">
          <a:xfrm>
            <a:off x="4818533" y="3799679"/>
            <a:ext cx="1111662" cy="1271447"/>
          </a:xfrm>
          <a:custGeom>
            <a:avLst/>
            <a:gdLst>
              <a:gd name="T0" fmla="*/ 0 w 1445"/>
              <a:gd name="T1" fmla="*/ 675 h 1653"/>
              <a:gd name="T2" fmla="*/ 662 w 1445"/>
              <a:gd name="T3" fmla="*/ 1329 h 1653"/>
              <a:gd name="T4" fmla="*/ 1309 w 1445"/>
              <a:gd name="T5" fmla="*/ 1463 h 1653"/>
              <a:gd name="T6" fmla="*/ 1387 w 1445"/>
              <a:gd name="T7" fmla="*/ 1653 h 1653"/>
              <a:gd name="T8" fmla="*/ 1273 w 1445"/>
              <a:gd name="T9" fmla="*/ 389 h 1653"/>
              <a:gd name="T10" fmla="*/ 655 w 1445"/>
              <a:gd name="T11" fmla="*/ 20 h 1653"/>
              <a:gd name="T12" fmla="*/ 0 w 1445"/>
              <a:gd name="T13" fmla="*/ 675 h 1653"/>
              <a:gd name="T14" fmla="*/ 117 w 1445"/>
              <a:gd name="T15" fmla="*/ 671 h 1653"/>
              <a:gd name="T16" fmla="*/ 652 w 1445"/>
              <a:gd name="T17" fmla="*/ 135 h 1653"/>
              <a:gd name="T18" fmla="*/ 1108 w 1445"/>
              <a:gd name="T19" fmla="*/ 389 h 1653"/>
              <a:gd name="T20" fmla="*/ 1275 w 1445"/>
              <a:gd name="T21" fmla="*/ 1129 h 1653"/>
              <a:gd name="T22" fmla="*/ 1121 w 1445"/>
              <a:gd name="T23" fmla="*/ 1248 h 1653"/>
              <a:gd name="T24" fmla="*/ 652 w 1445"/>
              <a:gd name="T25" fmla="*/ 1206 h 1653"/>
              <a:gd name="T26" fmla="*/ 117 w 1445"/>
              <a:gd name="T27" fmla="*/ 671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5" h="1653">
                <a:moveTo>
                  <a:pt x="0" y="675"/>
                </a:moveTo>
                <a:cubicBezTo>
                  <a:pt x="0" y="1036"/>
                  <a:pt x="294" y="1329"/>
                  <a:pt x="662" y="1329"/>
                </a:cubicBezTo>
                <a:cubicBezTo>
                  <a:pt x="662" y="1329"/>
                  <a:pt x="1224" y="1338"/>
                  <a:pt x="1309" y="1463"/>
                </a:cubicBezTo>
                <a:cubicBezTo>
                  <a:pt x="1388" y="1579"/>
                  <a:pt x="1346" y="1653"/>
                  <a:pt x="1387" y="1653"/>
                </a:cubicBezTo>
                <a:cubicBezTo>
                  <a:pt x="1445" y="1653"/>
                  <a:pt x="1445" y="703"/>
                  <a:pt x="1273" y="389"/>
                </a:cubicBezTo>
                <a:cubicBezTo>
                  <a:pt x="1183" y="224"/>
                  <a:pt x="992" y="39"/>
                  <a:pt x="655" y="20"/>
                </a:cubicBezTo>
                <a:cubicBezTo>
                  <a:pt x="294" y="0"/>
                  <a:pt x="0" y="313"/>
                  <a:pt x="0" y="675"/>
                </a:cubicBezTo>
                <a:close/>
                <a:moveTo>
                  <a:pt x="117" y="671"/>
                </a:moveTo>
                <a:cubicBezTo>
                  <a:pt x="117" y="375"/>
                  <a:pt x="357" y="135"/>
                  <a:pt x="652" y="135"/>
                </a:cubicBezTo>
                <a:cubicBezTo>
                  <a:pt x="845" y="135"/>
                  <a:pt x="1013" y="237"/>
                  <a:pt x="1108" y="389"/>
                </a:cubicBezTo>
                <a:cubicBezTo>
                  <a:pt x="1241" y="603"/>
                  <a:pt x="1275" y="923"/>
                  <a:pt x="1275" y="1129"/>
                </a:cubicBezTo>
                <a:cubicBezTo>
                  <a:pt x="1275" y="1254"/>
                  <a:pt x="1223" y="1273"/>
                  <a:pt x="1121" y="1248"/>
                </a:cubicBezTo>
                <a:cubicBezTo>
                  <a:pt x="1018" y="1223"/>
                  <a:pt x="863" y="1199"/>
                  <a:pt x="652" y="1206"/>
                </a:cubicBezTo>
                <a:cubicBezTo>
                  <a:pt x="357" y="1206"/>
                  <a:pt x="117" y="966"/>
                  <a:pt x="117" y="671"/>
                </a:cubicBezTo>
                <a:close/>
              </a:path>
            </a:pathLst>
          </a:custGeom>
          <a:solidFill>
            <a:srgbClr val="BDD583"/>
          </a:solidFill>
          <a:ln>
            <a:noFill/>
          </a:ln>
        </p:spPr>
        <p:txBody>
          <a:bodyPr vert="horz" wrap="square" lIns="91440" tIns="45720" rIns="91440" bIns="45720" numCol="1" anchor="t" anchorCtr="0" compatLnSpc="1"/>
          <a:lstStyle/>
          <a:p>
            <a:endParaRPr lang="id-ID">
              <a:solidFill>
                <a:prstClr val="black"/>
              </a:solidFill>
            </a:endParaRPr>
          </a:p>
        </p:txBody>
      </p:sp>
      <p:sp>
        <p:nvSpPr>
          <p:cNvPr id="43" name="KSO_Shape"/>
          <p:cNvSpPr/>
          <p:nvPr>
            <p:custDataLst>
              <p:tags r:id="rId8"/>
            </p:custDataLst>
          </p:nvPr>
        </p:nvSpPr>
        <p:spPr>
          <a:xfrm>
            <a:off x="5145776" y="4866425"/>
            <a:ext cx="1901560" cy="1901560"/>
          </a:xfrm>
          <a:prstGeom prst="roundRect">
            <a:avLst/>
          </a:prstGeom>
          <a:solidFill>
            <a:srgbClr val="D9B95E"/>
          </a:solidFill>
          <a:ln>
            <a:noFill/>
          </a:ln>
        </p:spPr>
        <p:style>
          <a:lnRef idx="2">
            <a:srgbClr val="508797">
              <a:shade val="50000"/>
            </a:srgbClr>
          </a:lnRef>
          <a:fillRef idx="1">
            <a:srgbClr val="508797"/>
          </a:fillRef>
          <a:effectRef idx="0">
            <a:srgbClr val="508797"/>
          </a:effectRef>
          <a:fontRef idx="minor">
            <a:srgbClr val="FFFFFF"/>
          </a:fontRef>
        </p:style>
        <p:txBody>
          <a:bodyPr rtlCol="0" anchor="ctr"/>
          <a:lstStyle/>
          <a:p>
            <a:pPr algn="ctr"/>
            <a:endParaRPr lang="zh-CN" altLang="en-US">
              <a:solidFill>
                <a:prstClr val="white"/>
              </a:solidFill>
            </a:endParaRPr>
          </a:p>
        </p:txBody>
      </p:sp>
      <p:sp>
        <p:nvSpPr>
          <p:cNvPr id="44" name="TextBox 187"/>
          <p:cNvSpPr txBox="1"/>
          <p:nvPr>
            <p:custDataLst>
              <p:tags r:id="rId9"/>
            </p:custDataLst>
          </p:nvPr>
        </p:nvSpPr>
        <p:spPr>
          <a:xfrm>
            <a:off x="7937283" y="1427319"/>
            <a:ext cx="1402080" cy="460375"/>
          </a:xfrm>
          <a:prstGeom prst="rect">
            <a:avLst/>
          </a:prstGeom>
          <a:noFill/>
        </p:spPr>
        <p:txBody>
          <a:bodyPr wrap="none" rtlCol="0">
            <a:spAutoFit/>
          </a:bodyPr>
          <a:lstStyle/>
          <a:p>
            <a:r>
              <a:rPr lang="zh-CN" altLang="id-ID" sz="2400" b="1" dirty="0">
                <a:solidFill>
                  <a:srgbClr val="C00000"/>
                </a:solidFill>
                <a:latin typeface="楷体" panose="02010609060101010101" pitchFamily="49" charset="-122"/>
                <a:ea typeface="楷体" panose="02010609060101010101" pitchFamily="49" charset="-122"/>
                <a:cs typeface="+mj-cs"/>
              </a:rPr>
              <a:t>万方智搜</a:t>
            </a:r>
          </a:p>
        </p:txBody>
      </p:sp>
      <p:sp>
        <p:nvSpPr>
          <p:cNvPr id="45" name="TextBox 188"/>
          <p:cNvSpPr txBox="1"/>
          <p:nvPr>
            <p:custDataLst>
              <p:tags r:id="rId10"/>
            </p:custDataLst>
          </p:nvPr>
        </p:nvSpPr>
        <p:spPr>
          <a:xfrm>
            <a:off x="7937283" y="1718451"/>
            <a:ext cx="2482762" cy="1014730"/>
          </a:xfrm>
          <a:prstGeom prst="rect">
            <a:avLst/>
          </a:prstGeom>
          <a:noFill/>
        </p:spPr>
        <p:txBody>
          <a:bodyPr wrap="square" rtlCol="0">
            <a:spAutoFit/>
          </a:bodyPr>
          <a:lstStyle/>
          <a:p>
            <a:pPr>
              <a:lnSpc>
                <a:spcPct val="150000"/>
              </a:lnSpc>
            </a:pPr>
            <a:r>
              <a:rPr lang="zh-CN" altLang="en-US" sz="2000" b="1" dirty="0">
                <a:latin typeface="楷体" panose="02010609060101010101" pitchFamily="49" charset="-122"/>
                <a:ea typeface="楷体" panose="02010609060101010101" pitchFamily="49" charset="-122"/>
                <a:sym typeface="+mn-ea"/>
              </a:rPr>
              <a:t>海量资源，等你发现</a:t>
            </a:r>
            <a:endParaRPr lang="zh-CN" altLang="en-US" sz="2000" b="1" dirty="0">
              <a:latin typeface="楷体" panose="02010609060101010101" pitchFamily="49" charset="-122"/>
              <a:ea typeface="楷体" panose="02010609060101010101" pitchFamily="49" charset="-122"/>
            </a:endParaRPr>
          </a:p>
          <a:p>
            <a:pPr>
              <a:lnSpc>
                <a:spcPct val="150000"/>
              </a:lnSpc>
            </a:pPr>
            <a:endParaRPr lang="en-US" sz="2000" b="1" dirty="0">
              <a:solidFill>
                <a:srgbClr val="000000"/>
              </a:solidFill>
            </a:endParaRPr>
          </a:p>
        </p:txBody>
      </p:sp>
      <p:sp>
        <p:nvSpPr>
          <p:cNvPr id="46" name="TextBox 191"/>
          <p:cNvSpPr txBox="1"/>
          <p:nvPr>
            <p:custDataLst>
              <p:tags r:id="rId11"/>
            </p:custDataLst>
          </p:nvPr>
        </p:nvSpPr>
        <p:spPr>
          <a:xfrm>
            <a:off x="7937283" y="2618723"/>
            <a:ext cx="1402080" cy="460375"/>
          </a:xfrm>
          <a:prstGeom prst="rect">
            <a:avLst/>
          </a:prstGeom>
          <a:noFill/>
        </p:spPr>
        <p:txBody>
          <a:bodyPr wrap="none" rtlCol="0">
            <a:spAutoFit/>
          </a:bodyPr>
          <a:lstStyle/>
          <a:p>
            <a:r>
              <a:rPr lang="zh-CN" altLang="id-ID" sz="2400" b="1" dirty="0">
                <a:solidFill>
                  <a:srgbClr val="C00000"/>
                </a:solidFill>
                <a:latin typeface="楷体" panose="02010609060101010101" pitchFamily="49" charset="-122"/>
                <a:ea typeface="楷体" panose="02010609060101010101" pitchFamily="49" charset="-122"/>
                <a:cs typeface="+mj-cs"/>
              </a:rPr>
              <a:t>万方选题</a:t>
            </a:r>
            <a:endParaRPr lang="zh-CN" altLang="id-ID" sz="2400" b="1" dirty="0">
              <a:ln w="9525">
                <a:solidFill>
                  <a:schemeClr val="bg1"/>
                </a:solidFill>
                <a:prstDash val="solid"/>
              </a:ln>
              <a:solidFill>
                <a:srgbClr val="C00000"/>
              </a:solidFill>
              <a:effectLst/>
              <a:latin typeface="楷体" panose="02010609060101010101" pitchFamily="49" charset="-122"/>
              <a:ea typeface="楷体" panose="02010609060101010101" pitchFamily="49" charset="-122"/>
              <a:cs typeface="+mj-cs"/>
            </a:endParaRPr>
          </a:p>
        </p:txBody>
      </p:sp>
      <p:sp>
        <p:nvSpPr>
          <p:cNvPr id="47" name="TextBox 193"/>
          <p:cNvSpPr txBox="1"/>
          <p:nvPr>
            <p:custDataLst>
              <p:tags r:id="rId12"/>
            </p:custDataLst>
          </p:nvPr>
        </p:nvSpPr>
        <p:spPr>
          <a:xfrm>
            <a:off x="7937283" y="2983118"/>
            <a:ext cx="2482762" cy="1014730"/>
          </a:xfrm>
          <a:prstGeom prst="rect">
            <a:avLst/>
          </a:prstGeom>
          <a:noFill/>
        </p:spPr>
        <p:txBody>
          <a:bodyPr wrap="square" rtlCol="0">
            <a:spAutoFit/>
          </a:bodyPr>
          <a:lstStyle/>
          <a:p>
            <a:pPr>
              <a:lnSpc>
                <a:spcPct val="150000"/>
              </a:lnSpc>
            </a:pPr>
            <a:r>
              <a:rPr lang="zh-CN" altLang="en-US" sz="2000" b="1" dirty="0">
                <a:latin typeface="楷体" panose="02010609060101010101" pitchFamily="49" charset="-122"/>
                <a:ea typeface="楷体" panose="02010609060101010101" pitchFamily="49" charset="-122"/>
                <a:sym typeface="+mn-ea"/>
              </a:rPr>
              <a:t>科研选题评估分析</a:t>
            </a:r>
            <a:endParaRPr lang="zh-CN" altLang="en-US" sz="2000" b="1" dirty="0">
              <a:latin typeface="楷体" panose="02010609060101010101" pitchFamily="49" charset="-122"/>
              <a:ea typeface="楷体" panose="02010609060101010101" pitchFamily="49" charset="-122"/>
            </a:endParaRPr>
          </a:p>
          <a:p>
            <a:pPr>
              <a:lnSpc>
                <a:spcPct val="150000"/>
              </a:lnSpc>
            </a:pPr>
            <a:endParaRPr lang="en-US" sz="2000" b="1" dirty="0">
              <a:solidFill>
                <a:srgbClr val="000000"/>
              </a:solidFill>
            </a:endParaRPr>
          </a:p>
        </p:txBody>
      </p:sp>
      <p:sp>
        <p:nvSpPr>
          <p:cNvPr id="53" name="TextBox 195"/>
          <p:cNvSpPr txBox="1"/>
          <p:nvPr>
            <p:custDataLst>
              <p:tags r:id="rId13"/>
            </p:custDataLst>
          </p:nvPr>
        </p:nvSpPr>
        <p:spPr>
          <a:xfrm>
            <a:off x="7937283" y="3805552"/>
            <a:ext cx="1402080" cy="460375"/>
          </a:xfrm>
          <a:prstGeom prst="rect">
            <a:avLst/>
          </a:prstGeom>
          <a:noFill/>
        </p:spPr>
        <p:txBody>
          <a:bodyPr wrap="none" rtlCol="0">
            <a:spAutoFit/>
          </a:bodyPr>
          <a:lstStyle/>
          <a:p>
            <a:r>
              <a:rPr lang="zh-CN" altLang="id-ID" sz="2400" b="1" dirty="0">
                <a:solidFill>
                  <a:srgbClr val="C00000"/>
                </a:solidFill>
                <a:latin typeface="楷体" panose="02010609060101010101" pitchFamily="49" charset="-122"/>
                <a:ea typeface="楷体" panose="02010609060101010101" pitchFamily="49" charset="-122"/>
                <a:cs typeface="+mj-cs"/>
              </a:rPr>
              <a:t>万方分析</a:t>
            </a:r>
          </a:p>
        </p:txBody>
      </p:sp>
      <p:sp>
        <p:nvSpPr>
          <p:cNvPr id="56" name="TextBox 199"/>
          <p:cNvSpPr txBox="1"/>
          <p:nvPr>
            <p:custDataLst>
              <p:tags r:id="rId14"/>
            </p:custDataLst>
          </p:nvPr>
        </p:nvSpPr>
        <p:spPr>
          <a:xfrm>
            <a:off x="7937500" y="4142740"/>
            <a:ext cx="2789555" cy="553085"/>
          </a:xfrm>
          <a:prstGeom prst="rect">
            <a:avLst/>
          </a:prstGeom>
          <a:noFill/>
        </p:spPr>
        <p:txBody>
          <a:bodyPr wrap="square" rtlCol="0">
            <a:spAutoFit/>
          </a:bodyPr>
          <a:lstStyle/>
          <a:p>
            <a:pPr>
              <a:lnSpc>
                <a:spcPct val="150000"/>
              </a:lnSpc>
            </a:pPr>
            <a:r>
              <a:rPr lang="zh-CN" altLang="en-US" sz="2000" b="1" dirty="0">
                <a:latin typeface="楷体" panose="02010609060101010101" pitchFamily="49" charset="-122"/>
                <a:ea typeface="楷体" panose="02010609060101010101" pitchFamily="49" charset="-122"/>
                <a:sym typeface="+mn-ea"/>
              </a:rPr>
              <a:t>学术影响统计分析</a:t>
            </a:r>
            <a:endParaRPr lang="en-US" sz="2000" b="1" dirty="0">
              <a:solidFill>
                <a:srgbClr val="000000"/>
              </a:solidFill>
            </a:endParaRPr>
          </a:p>
        </p:txBody>
      </p:sp>
      <p:sp>
        <p:nvSpPr>
          <p:cNvPr id="57" name="TextBox 203"/>
          <p:cNvSpPr txBox="1"/>
          <p:nvPr>
            <p:custDataLst>
              <p:tags r:id="rId15"/>
            </p:custDataLst>
          </p:nvPr>
        </p:nvSpPr>
        <p:spPr>
          <a:xfrm>
            <a:off x="2930639" y="1430099"/>
            <a:ext cx="1402080" cy="460375"/>
          </a:xfrm>
          <a:prstGeom prst="rect">
            <a:avLst/>
          </a:prstGeom>
          <a:noFill/>
        </p:spPr>
        <p:txBody>
          <a:bodyPr wrap="none" rtlCol="0">
            <a:spAutoFit/>
          </a:bodyPr>
          <a:lstStyle/>
          <a:p>
            <a:pPr algn="r"/>
            <a:r>
              <a:rPr lang="zh-CN" altLang="id-ID" sz="2400" b="1" dirty="0">
                <a:solidFill>
                  <a:srgbClr val="C00000"/>
                </a:solidFill>
                <a:latin typeface="楷体" panose="02010609060101010101" pitchFamily="49" charset="-122"/>
                <a:ea typeface="楷体" panose="02010609060101010101" pitchFamily="49" charset="-122"/>
                <a:cs typeface="+mj-cs"/>
              </a:rPr>
              <a:t>万方检测</a:t>
            </a:r>
          </a:p>
        </p:txBody>
      </p:sp>
      <p:sp>
        <p:nvSpPr>
          <p:cNvPr id="58" name="TextBox 204"/>
          <p:cNvSpPr txBox="1"/>
          <p:nvPr>
            <p:custDataLst>
              <p:tags r:id="rId16"/>
            </p:custDataLst>
          </p:nvPr>
        </p:nvSpPr>
        <p:spPr>
          <a:xfrm>
            <a:off x="1849958" y="1723522"/>
            <a:ext cx="2482762" cy="1014730"/>
          </a:xfrm>
          <a:prstGeom prst="rect">
            <a:avLst/>
          </a:prstGeom>
          <a:noFill/>
        </p:spPr>
        <p:txBody>
          <a:bodyPr wrap="square" rtlCol="0">
            <a:spAutoFit/>
          </a:bodyPr>
          <a:lstStyle/>
          <a:p>
            <a:pPr algn="r">
              <a:lnSpc>
                <a:spcPct val="150000"/>
              </a:lnSpc>
            </a:pP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查大同  识小异</a:t>
            </a: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endParaRPr lang="en-US" sz="2000" b="1" dirty="0">
              <a:solidFill>
                <a:srgbClr val="000000"/>
              </a:solidFill>
            </a:endParaRPr>
          </a:p>
        </p:txBody>
      </p:sp>
      <p:sp>
        <p:nvSpPr>
          <p:cNvPr id="59" name="TextBox 206"/>
          <p:cNvSpPr txBox="1"/>
          <p:nvPr>
            <p:custDataLst>
              <p:tags r:id="rId17"/>
            </p:custDataLst>
          </p:nvPr>
        </p:nvSpPr>
        <p:spPr>
          <a:xfrm>
            <a:off x="2909483" y="2618723"/>
            <a:ext cx="1402080" cy="460375"/>
          </a:xfrm>
          <a:prstGeom prst="rect">
            <a:avLst/>
          </a:prstGeom>
          <a:noFill/>
        </p:spPr>
        <p:txBody>
          <a:bodyPr wrap="none" rtlCol="0">
            <a:spAutoFit/>
          </a:bodyPr>
          <a:lstStyle/>
          <a:p>
            <a:pPr algn="r"/>
            <a:r>
              <a:rPr lang="zh-CN" altLang="id-ID" sz="2400" b="1" dirty="0">
                <a:solidFill>
                  <a:srgbClr val="C00000"/>
                </a:solidFill>
                <a:latin typeface="楷体" panose="02010609060101010101" pitchFamily="49" charset="-122"/>
                <a:ea typeface="楷体" panose="02010609060101010101" pitchFamily="49" charset="-122"/>
                <a:cs typeface="+mj-cs"/>
              </a:rPr>
              <a:t>万方科慧</a:t>
            </a:r>
          </a:p>
        </p:txBody>
      </p:sp>
      <p:sp>
        <p:nvSpPr>
          <p:cNvPr id="60" name="TextBox 207"/>
          <p:cNvSpPr txBox="1"/>
          <p:nvPr>
            <p:custDataLst>
              <p:tags r:id="rId18"/>
            </p:custDataLst>
          </p:nvPr>
        </p:nvSpPr>
        <p:spPr>
          <a:xfrm>
            <a:off x="1828801" y="2988055"/>
            <a:ext cx="2482762" cy="553085"/>
          </a:xfrm>
          <a:prstGeom prst="rect">
            <a:avLst/>
          </a:prstGeom>
          <a:noFill/>
        </p:spPr>
        <p:txBody>
          <a:bodyPr wrap="square" rtlCol="0">
            <a:spAutoFit/>
          </a:bodyPr>
          <a:lstStyle/>
          <a:p>
            <a:pPr algn="r">
              <a:lnSpc>
                <a:spcPct val="150000"/>
              </a:lnSpc>
            </a:pPr>
            <a:r>
              <a:rPr lang="zh-CN" altLang="en-US" sz="2000" b="1" dirty="0">
                <a:latin typeface="楷体" panose="02010609060101010101" pitchFamily="49" charset="-122"/>
                <a:ea typeface="楷体" panose="02010609060101010101" pitchFamily="49" charset="-122"/>
                <a:sym typeface="+mn-ea"/>
              </a:rPr>
              <a:t>助力科研创新</a:t>
            </a:r>
          </a:p>
        </p:txBody>
      </p:sp>
      <p:sp>
        <p:nvSpPr>
          <p:cNvPr id="61" name="TextBox 209"/>
          <p:cNvSpPr txBox="1"/>
          <p:nvPr>
            <p:custDataLst>
              <p:tags r:id="rId19"/>
            </p:custDataLst>
          </p:nvPr>
        </p:nvSpPr>
        <p:spPr>
          <a:xfrm>
            <a:off x="2604682" y="3805552"/>
            <a:ext cx="1706880" cy="460375"/>
          </a:xfrm>
          <a:prstGeom prst="rect">
            <a:avLst/>
          </a:prstGeom>
          <a:noFill/>
        </p:spPr>
        <p:txBody>
          <a:bodyPr wrap="none" rtlCol="0">
            <a:spAutoFit/>
          </a:bodyPr>
          <a:lstStyle/>
          <a:p>
            <a:pPr algn="r"/>
            <a:r>
              <a:rPr lang="zh-CN" altLang="id-ID" sz="2400" b="1" dirty="0">
                <a:solidFill>
                  <a:srgbClr val="C00000"/>
                </a:solidFill>
                <a:latin typeface="楷体" panose="02010609060101010101" pitchFamily="49" charset="-122"/>
                <a:ea typeface="楷体" panose="02010609060101010101" pitchFamily="49" charset="-122"/>
                <a:cs typeface="+mj-cs"/>
              </a:rPr>
              <a:t>万方学术圈</a:t>
            </a:r>
          </a:p>
        </p:txBody>
      </p:sp>
      <p:sp>
        <p:nvSpPr>
          <p:cNvPr id="62" name="TextBox 210"/>
          <p:cNvSpPr txBox="1"/>
          <p:nvPr>
            <p:custDataLst>
              <p:tags r:id="rId20"/>
            </p:custDataLst>
          </p:nvPr>
        </p:nvSpPr>
        <p:spPr>
          <a:xfrm>
            <a:off x="1828801" y="4183310"/>
            <a:ext cx="2482762" cy="1014730"/>
          </a:xfrm>
          <a:prstGeom prst="rect">
            <a:avLst/>
          </a:prstGeom>
          <a:noFill/>
        </p:spPr>
        <p:txBody>
          <a:bodyPr wrap="square" rtlCol="0">
            <a:spAutoFit/>
          </a:bodyPr>
          <a:lstStyle/>
          <a:p>
            <a:pPr algn="r">
              <a:lnSpc>
                <a:spcPct val="150000"/>
              </a:lnSpc>
            </a:pPr>
            <a:r>
              <a:rPr lang="zh-CN" altLang="en-US" sz="2000" b="1" dirty="0">
                <a:latin typeface="楷体" panose="02010609060101010101" pitchFamily="49" charset="-122"/>
                <a:ea typeface="楷体" panose="02010609060101010101" pitchFamily="49" charset="-122"/>
                <a:sym typeface="+mn-ea"/>
              </a:rPr>
              <a:t>学者交流分享之窗</a:t>
            </a:r>
            <a:endParaRPr lang="zh-CN" altLang="en-US" sz="2000" b="1" dirty="0">
              <a:latin typeface="楷体" panose="02010609060101010101" pitchFamily="49" charset="-122"/>
              <a:ea typeface="楷体" panose="02010609060101010101" pitchFamily="49" charset="-122"/>
            </a:endParaRPr>
          </a:p>
          <a:p>
            <a:pPr algn="r">
              <a:lnSpc>
                <a:spcPct val="150000"/>
              </a:lnSpc>
            </a:pPr>
            <a:endParaRPr lang="en-US" sz="2000" b="1" dirty="0">
              <a:solidFill>
                <a:srgbClr val="000000"/>
              </a:solidFill>
            </a:endParaRPr>
          </a:p>
        </p:txBody>
      </p:sp>
      <p:sp>
        <p:nvSpPr>
          <p:cNvPr id="63" name="TextBox 53"/>
          <p:cNvSpPr txBox="1"/>
          <p:nvPr>
            <p:custDataLst>
              <p:tags r:id="rId21"/>
            </p:custDataLst>
          </p:nvPr>
        </p:nvSpPr>
        <p:spPr>
          <a:xfrm>
            <a:off x="5213432" y="5229960"/>
            <a:ext cx="1833904" cy="1322070"/>
          </a:xfrm>
          <a:prstGeom prst="rect">
            <a:avLst/>
          </a:prstGeom>
          <a:noFill/>
        </p:spPr>
        <p:txBody>
          <a:bodyPr wrap="square" rtlCol="0">
            <a:spAutoFit/>
            <a:scene3d>
              <a:camera prst="orthographicFront"/>
              <a:lightRig rig="threePt" dir="t"/>
            </a:scene3d>
          </a:bodyPr>
          <a:lstStyle/>
          <a:p>
            <a:pPr algn="ctr"/>
            <a:r>
              <a:rPr lang="zh-CN" alt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j-ea"/>
                <a:cs typeface="+mj-cs"/>
              </a:rPr>
              <a:t>知识服务平台</a:t>
            </a:r>
          </a:p>
        </p:txBody>
      </p:sp>
      <p:pic>
        <p:nvPicPr>
          <p:cNvPr id="69" name="图片 68" descr="3731821"/>
          <p:cNvPicPr>
            <a:picLocks noChangeAspect="1"/>
          </p:cNvPicPr>
          <p:nvPr/>
        </p:nvPicPr>
        <p:blipFill>
          <a:blip r:embed="rId24">
            <a:extLst>
              <a:ext uri="{96DAC541-7B7A-43D3-8B79-37D633B846F1}">
                <asvg:svgBlip xmlns="" xmlns:asvg="http://schemas.microsoft.com/office/drawing/2016/SVG/main" r:embed="rId25"/>
              </a:ext>
            </a:extLst>
          </a:blip>
          <a:stretch>
            <a:fillRect/>
          </a:stretch>
        </p:blipFill>
        <p:spPr>
          <a:xfrm>
            <a:off x="4915535" y="2962910"/>
            <a:ext cx="684000" cy="684000"/>
          </a:xfrm>
          <a:prstGeom prst="rect">
            <a:avLst/>
          </a:prstGeom>
        </p:spPr>
      </p:pic>
      <p:pic>
        <p:nvPicPr>
          <p:cNvPr id="70" name="图片 69" descr="4530240"/>
          <p:cNvPicPr>
            <a:picLocks noChangeAspect="1"/>
          </p:cNvPicPr>
          <p:nvPr/>
        </p:nvPicPr>
        <p:blipFill>
          <a:blip r:embed="rId26">
            <a:extLst>
              <a:ext uri="{96DAC541-7B7A-43D3-8B79-37D633B846F1}">
                <asvg:svgBlip xmlns="" xmlns:asvg="http://schemas.microsoft.com/office/drawing/2016/SVG/main" r:embed="rId27"/>
              </a:ext>
            </a:extLst>
          </a:blip>
          <a:stretch>
            <a:fillRect/>
          </a:stretch>
        </p:blipFill>
        <p:spPr>
          <a:xfrm>
            <a:off x="4799965" y="1732915"/>
            <a:ext cx="914400" cy="914400"/>
          </a:xfrm>
          <a:prstGeom prst="rect">
            <a:avLst/>
          </a:prstGeom>
        </p:spPr>
      </p:pic>
      <p:pic>
        <p:nvPicPr>
          <p:cNvPr id="72" name="图片 71" descr="3656924"/>
          <p:cNvPicPr>
            <a:picLocks noChangeAspect="1"/>
          </p:cNvPicPr>
          <p:nvPr/>
        </p:nvPicPr>
        <p:blipFill>
          <a:blip r:embed="rId28">
            <a:extLst>
              <a:ext uri="{96DAC541-7B7A-43D3-8B79-37D633B846F1}">
                <asvg:svgBlip xmlns="" xmlns:asvg="http://schemas.microsoft.com/office/drawing/2016/SVG/main" r:embed="rId29"/>
              </a:ext>
            </a:extLst>
          </a:blip>
          <a:stretch>
            <a:fillRect/>
          </a:stretch>
        </p:blipFill>
        <p:spPr>
          <a:xfrm>
            <a:off x="6490335" y="1732915"/>
            <a:ext cx="684000" cy="684000"/>
          </a:xfrm>
          <a:prstGeom prst="rect">
            <a:avLst/>
          </a:prstGeom>
        </p:spPr>
      </p:pic>
      <p:pic>
        <p:nvPicPr>
          <p:cNvPr id="73" name="图片 72" descr="3645593"/>
          <p:cNvPicPr>
            <a:picLocks noChangeAspect="1"/>
          </p:cNvPicPr>
          <p:nvPr/>
        </p:nvPicPr>
        <p:blipFill>
          <a:blip r:embed="rId30">
            <a:extLst>
              <a:ext uri="{96DAC541-7B7A-43D3-8B79-37D633B846F1}">
                <asvg:svgBlip xmlns="" xmlns:asvg="http://schemas.microsoft.com/office/drawing/2016/SVG/main" r:embed="rId31"/>
              </a:ext>
            </a:extLst>
          </a:blip>
          <a:stretch>
            <a:fillRect/>
          </a:stretch>
        </p:blipFill>
        <p:spPr>
          <a:xfrm>
            <a:off x="6628765" y="2799080"/>
            <a:ext cx="612000" cy="612000"/>
          </a:xfrm>
          <a:prstGeom prst="rect">
            <a:avLst/>
          </a:prstGeom>
        </p:spPr>
      </p:pic>
      <p:pic>
        <p:nvPicPr>
          <p:cNvPr id="74" name="图片 73" descr="3659166"/>
          <p:cNvPicPr>
            <a:picLocks noChangeAspect="1"/>
          </p:cNvPicPr>
          <p:nvPr/>
        </p:nvPicPr>
        <p:blipFill>
          <a:blip r:embed="rId32">
            <a:extLst>
              <a:ext uri="{96DAC541-7B7A-43D3-8B79-37D633B846F1}">
                <asvg:svgBlip xmlns="" xmlns:asvg="http://schemas.microsoft.com/office/drawing/2016/SVG/main" r:embed="rId33"/>
              </a:ext>
            </a:extLst>
          </a:blip>
          <a:stretch>
            <a:fillRect/>
          </a:stretch>
        </p:blipFill>
        <p:spPr>
          <a:xfrm>
            <a:off x="5077460" y="4099560"/>
            <a:ext cx="504000" cy="504000"/>
          </a:xfrm>
          <a:prstGeom prst="rect">
            <a:avLst/>
          </a:prstGeom>
        </p:spPr>
      </p:pic>
      <p:pic>
        <p:nvPicPr>
          <p:cNvPr id="75" name="图片 74" descr="4524052"/>
          <p:cNvPicPr>
            <a:picLocks noChangeAspect="1"/>
          </p:cNvPicPr>
          <p:nvPr/>
        </p:nvPicPr>
        <p:blipFill>
          <a:blip r:embed="rId34">
            <a:extLst>
              <a:ext uri="{96DAC541-7B7A-43D3-8B79-37D633B846F1}">
                <asvg:svgBlip xmlns="" xmlns:asvg="http://schemas.microsoft.com/office/drawing/2016/SVG/main" r:embed="rId35"/>
              </a:ext>
            </a:extLst>
          </a:blip>
          <a:stretch>
            <a:fillRect/>
          </a:stretch>
        </p:blipFill>
        <p:spPr>
          <a:xfrm>
            <a:off x="6506845" y="3956050"/>
            <a:ext cx="576000" cy="576000"/>
          </a:xfrm>
          <a:prstGeom prst="rect">
            <a:avLst/>
          </a:prstGeom>
        </p:spPr>
      </p:pic>
      <p:graphicFrame>
        <p:nvGraphicFramePr>
          <p:cNvPr id="3" name="图示 2"/>
          <p:cNvGraphicFramePr/>
          <p:nvPr/>
        </p:nvGraphicFramePr>
        <p:xfrm>
          <a:off x="3495329" y="1791854"/>
          <a:ext cx="6096000" cy="4064000"/>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6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7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7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4"/>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3" grpId="0" animBg="1"/>
      <p:bldP spid="43" grpId="1" animBg="1"/>
      <p:bldP spid="44" grpId="0"/>
      <p:bldP spid="44" grpId="1"/>
      <p:bldP spid="45" grpId="0"/>
      <p:bldP spid="45" grpId="1"/>
      <p:bldP spid="46" grpId="0"/>
      <p:bldP spid="46" grpId="1"/>
      <p:bldP spid="47" grpId="0"/>
      <p:bldP spid="47" grpId="1"/>
      <p:bldP spid="53" grpId="0"/>
      <p:bldP spid="53"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3144000" y="1701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custDataLst>
              <p:tags r:id="rId1"/>
            </p:custDataLst>
          </p:nvPr>
        </p:nvSpPr>
        <p:spPr>
          <a:xfrm>
            <a:off x="4944000" y="0"/>
            <a:ext cx="1951355" cy="584775"/>
          </a:xfrm>
          <a:prstGeom prst="rect">
            <a:avLst/>
          </a:prstGeom>
          <a:noFill/>
        </p:spPr>
        <p:txBody>
          <a:bodyPr wrap="square" rtlCol="0">
            <a:spAutoFit/>
          </a:bodyPr>
          <a:lstStyle/>
          <a:p>
            <a:pPr algn="ctr">
              <a:defRPr/>
            </a:pPr>
            <a:r>
              <a:rPr lang="zh-CN" altLang="en-US" sz="3200" b="1" spc="150" dirty="0" smtClean="0">
                <a:solidFill>
                  <a:schemeClr val="bg1"/>
                </a:solidFill>
                <a:latin typeface="楷体" panose="02010609060101010101" pitchFamily="49" charset="-122"/>
                <a:ea typeface="楷体" panose="02010609060101010101" pitchFamily="49" charset="-122"/>
                <a:cs typeface="Gen Jyuu GothicL Medium" panose="020B0302020203020207" pitchFamily="34" charset="-128"/>
                <a:sym typeface="+mn-lt"/>
              </a:rPr>
              <a:t>目 录</a:t>
            </a:r>
            <a:endParaRPr lang="ko-KR" altLang="en-US" sz="3200" b="1" spc="150" dirty="0">
              <a:solidFill>
                <a:schemeClr val="bg1"/>
              </a:solidFill>
              <a:latin typeface="楷体" panose="02010609060101010101" pitchFamily="49" charset="-122"/>
              <a:ea typeface="楷体" panose="02010609060101010101" pitchFamily="49" charset="-122"/>
              <a:cs typeface="Gen Jyuu GothicL Medium" panose="020B0302020203020207" pitchFamily="34" charset="-128"/>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704000" y="1125000"/>
            <a:ext cx="4032000" cy="4087363"/>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5736000" y="1125000"/>
            <a:ext cx="4248000" cy="5224104"/>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8616000" y="5802025"/>
            <a:ext cx="1296000" cy="434975"/>
          </a:xfrm>
          <a:prstGeom prst="rect">
            <a:avLst/>
          </a:prstGeom>
          <a:noFill/>
          <a:ln w="9525">
            <a:noFill/>
            <a:miter lim="800000"/>
            <a:headEnd/>
            <a:tailEnd/>
          </a:ln>
        </p:spPr>
      </p:pic>
      <p:sp>
        <p:nvSpPr>
          <p:cNvPr id="5" name="文本框 4"/>
          <p:cNvSpPr txBox="1"/>
          <p:nvPr/>
        </p:nvSpPr>
        <p:spPr>
          <a:xfrm>
            <a:off x="143510" y="71755"/>
            <a:ext cx="3949065" cy="583565"/>
          </a:xfrm>
          <a:prstGeom prst="rect">
            <a:avLst/>
          </a:prstGeom>
          <a:noFill/>
        </p:spPr>
        <p:txBody>
          <a:bodyPr wrap="square" rtlCol="0" anchor="t">
            <a:spAutoFit/>
          </a:bodyPr>
          <a:lstStyle/>
          <a:p>
            <a:pPr lvl="0">
              <a:lnSpc>
                <a:spcPct val="100000"/>
              </a:lnSpc>
              <a:spcBef>
                <a:spcPct val="0"/>
              </a:spcBef>
              <a:spcAft>
                <a:spcPct val="35000"/>
              </a:spcAft>
            </a:pPr>
            <a:r>
              <a:rPr lang="zh-CN" altLang="en-US" sz="3200" b="1" dirty="0">
                <a:solidFill>
                  <a:schemeClr val="bg1"/>
                </a:solidFill>
                <a:latin typeface="楷体" panose="02010609060101010101" pitchFamily="49" charset="-122"/>
                <a:ea typeface="楷体" panose="02010609060101010101" pitchFamily="49" charset="-122"/>
                <a:sym typeface="+mn-ea"/>
              </a:rPr>
              <a:t>一、写</a:t>
            </a:r>
            <a:r>
              <a:rPr lang="zh-CN" altLang="en-US" sz="3200" b="1" dirty="0" smtClean="0">
                <a:solidFill>
                  <a:schemeClr val="bg1"/>
                </a:solidFill>
                <a:latin typeface="楷体" panose="02010609060101010101" pitchFamily="49" charset="-122"/>
                <a:ea typeface="楷体" panose="02010609060101010101" pitchFamily="49" charset="-122"/>
                <a:sym typeface="+mn-ea"/>
              </a:rPr>
              <a:t>论文的流程</a:t>
            </a:r>
            <a:endParaRPr lang="zh-CN" altLang="en-US" sz="3200" b="1" dirty="0">
              <a:solidFill>
                <a:schemeClr val="bg1"/>
              </a:solidFill>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xmlns="" id="{E207ED7B-3CE8-4EFA-9E8C-22EF4AE8722B}"/>
              </a:ext>
            </a:extLst>
          </p:cNvPr>
          <p:cNvSpPr>
            <a:spLocks noGrp="1"/>
          </p:cNvSpPr>
          <p:nvPr>
            <p:ph type="title"/>
          </p:nvPr>
        </p:nvSpPr>
        <p:spPr>
          <a:xfrm>
            <a:off x="1272000" y="43003"/>
            <a:ext cx="9629060" cy="649997"/>
          </a:xfrm>
        </p:spPr>
        <p:txBody>
          <a:bodyPr lIns="145143" tIns="72571" rIns="145143" bIns="72571"/>
          <a:lstStyle/>
          <a:p>
            <a:pPr algn="ctr"/>
            <a:r>
              <a:rPr lang="zh-CN" altLang="en-US" sz="3200" b="1" dirty="0">
                <a:solidFill>
                  <a:schemeClr val="bg1">
                    <a:lumMod val="95000"/>
                  </a:schemeClr>
                </a:solidFill>
              </a:rPr>
              <a:t>如何</a:t>
            </a:r>
            <a:r>
              <a:rPr lang="zh-CN" altLang="zh-CN" sz="3200" b="1" dirty="0">
                <a:solidFill>
                  <a:schemeClr val="bg1">
                    <a:lumMod val="95000"/>
                  </a:schemeClr>
                </a:solidFill>
              </a:rPr>
              <a:t>利用</a:t>
            </a:r>
            <a:r>
              <a:rPr lang="zh-CN" altLang="en-US" sz="3200" b="1" dirty="0" smtClean="0">
                <a:solidFill>
                  <a:schemeClr val="bg1">
                    <a:lumMod val="95000"/>
                  </a:schemeClr>
                </a:solidFill>
              </a:rPr>
              <a:t>万方平台</a:t>
            </a:r>
            <a:r>
              <a:rPr lang="zh-CN" altLang="zh-CN" sz="3200" b="1" dirty="0" smtClean="0">
                <a:solidFill>
                  <a:schemeClr val="bg1">
                    <a:lumMod val="95000"/>
                  </a:schemeClr>
                </a:solidFill>
              </a:rPr>
              <a:t>选题</a:t>
            </a:r>
            <a:r>
              <a:rPr lang="zh-CN" altLang="zh-CN" sz="3200" b="1" dirty="0">
                <a:solidFill>
                  <a:schemeClr val="bg1">
                    <a:lumMod val="95000"/>
                  </a:schemeClr>
                </a:solidFill>
              </a:rPr>
              <a:t>定题</a:t>
            </a:r>
            <a:endParaRPr lang="zh-CN" altLang="en-US" b="1" dirty="0">
              <a:solidFill>
                <a:schemeClr val="bg1">
                  <a:lumMod val="95000"/>
                </a:schemeClr>
              </a:solidFill>
            </a:endParaRPr>
          </a:p>
        </p:txBody>
      </p:sp>
      <p:graphicFrame>
        <p:nvGraphicFramePr>
          <p:cNvPr id="4" name="图示 3">
            <a:extLst>
              <a:ext uri="{FF2B5EF4-FFF2-40B4-BE49-F238E27FC236}">
                <a16:creationId xmlns:a16="http://schemas.microsoft.com/office/drawing/2014/main" xmlns="" id="{20F7B5A1-5708-49DA-93CC-7C4793F9AE8F}"/>
              </a:ext>
            </a:extLst>
          </p:cNvPr>
          <p:cNvGraphicFramePr/>
          <p:nvPr>
            <p:extLst>
              <p:ext uri="{D42A27DB-BD31-4B8C-83A1-F6EECF244321}">
                <p14:modId xmlns:p14="http://schemas.microsoft.com/office/powerpoint/2010/main" xmlns="" val="2561104050"/>
              </p:ext>
            </p:extLst>
          </p:nvPr>
        </p:nvGraphicFramePr>
        <p:xfrm>
          <a:off x="857214" y="2000240"/>
          <a:ext cx="4448043" cy="3328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图示 4">
            <a:extLst>
              <a:ext uri="{FF2B5EF4-FFF2-40B4-BE49-F238E27FC236}">
                <a16:creationId xmlns:a16="http://schemas.microsoft.com/office/drawing/2014/main" xmlns="" id="{7F093488-9BB0-4795-996C-52789F1183E2}"/>
              </a:ext>
            </a:extLst>
          </p:cNvPr>
          <p:cNvGraphicFramePr/>
          <p:nvPr>
            <p:extLst>
              <p:ext uri="{D42A27DB-BD31-4B8C-83A1-F6EECF244321}">
                <p14:modId xmlns:p14="http://schemas.microsoft.com/office/powerpoint/2010/main" xmlns="" val="3485916142"/>
              </p:ext>
            </p:extLst>
          </p:nvPr>
        </p:nvGraphicFramePr>
        <p:xfrm>
          <a:off x="5429247" y="1357299"/>
          <a:ext cx="6004592" cy="49685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2359917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special20162988_4*i*0"/>
  <p:tag name="KSO_WM_TEMPLATE_CATEGORY" val="special"/>
  <p:tag name="KSO_WM_TEMPLATE_INDEX" val="20162988"/>
  <p:tag name="KSO_WM_UNIT_INDEX" val="0"/>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5_2"/>
  <p:tag name="KSO_WM_UNIT_ID" val="diagram20176935_2*n_h_i*1_5_2"/>
  <p:tag name="KSO_WM_UNIT_LAYERLEVEL" val="1_1_1"/>
  <p:tag name="KSO_WM_DIAGRAM_GROUP_CODE" val="n1-1"/>
  <p:tag name="KSO_WM_UNIT_FILL_FORE_SCHEMECOLOR_INDEX" val="4"/>
  <p:tag name="KSO_WM_UNI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7_2"/>
  <p:tag name="KSO_WM_UNIT_ID" val="diagram20176935_2*n_h_i*1_7_2"/>
  <p:tag name="KSO_WM_UNIT_LAYERLEVEL" val="1_1_1"/>
  <p:tag name="KSO_WM_DIAGRAM_GROUP_CODE" val="n1-1"/>
  <p:tag name="KSO_WM_UNIT_TEXT_FILL_FORE_SCHEMECOLOR_INDEX" val="13"/>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2_2"/>
  <p:tag name="KSO_WM_UNIT_ID" val="diagram20176935_2*n_h_i*1_2_2"/>
  <p:tag name="KSO_WM_UNIT_LAYERLEVEL" val="1_1_1"/>
  <p:tag name="KSO_WM_DIAGRAM_GROUP_CODE" val="n1-1"/>
  <p:tag name="KSO_WM_UNIT_FILL_FORE_SCHEMECOLOR_INDEX" val="8"/>
  <p:tag name="KSO_WM_UNI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4_2"/>
  <p:tag name="KSO_WM_UNIT_ID" val="diagram20176935_2*n_h_i*1_4_2"/>
  <p:tag name="KSO_WM_UNIT_LAYERLEVEL" val="1_1_1"/>
  <p:tag name="KSO_WM_DIAGRAM_GROUP_CODE" val="n1-1"/>
  <p:tag name="KSO_WM_UNIT_FILL_FORE_SCHEMECOLOR_INDEX" val="8"/>
  <p:tag name="KSO_WM_UNI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6_2"/>
  <p:tag name="KSO_WM_UNIT_ID" val="diagram20176935_2*n_h_i*1_6_2"/>
  <p:tag name="KSO_WM_UNIT_LAYERLEVEL" val="1_1_1"/>
  <p:tag name="KSO_WM_DIAGRAM_GROUP_CODE" val="n1-1"/>
  <p:tag name="KSO_WM_UNIT_FILL_FORE_SCHEMECOLOR_INDEX" val="9"/>
  <p:tag name="KSO_WM_UNI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1_1"/>
  <p:tag name="KSO_WM_UNIT_ID" val="diagram20176935_2*n_h_i*1_1_1"/>
  <p:tag name="KSO_WM_UNIT_LAYERLEVEL" val="1_1_1"/>
  <p:tag name="KSO_WM_DIAGRAM_GROUP_CODE" val="n1-1"/>
  <p:tag name="KSO_WM_UNIT_FILL_FORE_SCHEMECOLOR_INDEX" val="10"/>
  <p:tag name="KSO_WM_UNI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3_1"/>
  <p:tag name="KSO_WM_UNIT_ID" val="diagram20176935_2*n_h_a*1_3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3_1"/>
  <p:tag name="KSO_WM_UNIT_ID" val="diagram20176935_2*n_h_f*1_3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5_1"/>
  <p:tag name="KSO_WM_UNIT_ID" val="diagram20176935_2*n_h_a*1_5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5_1"/>
  <p:tag name="KSO_WM_UNIT_ID" val="diagram20176935_2*n_h_f*1_5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7_1"/>
  <p:tag name="KSO_WM_UNIT_ID" val="diagram20176935_2*n_h_a*1_7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7_1"/>
  <p:tag name="KSO_WM_UNIT_ID" val="diagram20176935_2*n_h_f*1_7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2_1"/>
  <p:tag name="KSO_WM_UNIT_ID" val="diagram20176935_2*n_h_a*1_2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2_1"/>
  <p:tag name="KSO_WM_UNIT_ID" val="diagram20176935_2*n_h_f*1_2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4_1"/>
  <p:tag name="KSO_WM_UNIT_ID" val="diagram20176935_2*n_h_a*1_4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4_1"/>
  <p:tag name="KSO_WM_UNIT_ID" val="diagram20176935_2*n_h_f*1_4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6_1"/>
  <p:tag name="KSO_WM_UNIT_ID" val="diagram20176935_2*n_h_a*1_6_1"/>
  <p:tag name="KSO_WM_UNIT_LAYERLEVEL" val="1_1_1"/>
  <p:tag name="KSO_WM_UNIT_VALUE" val="4"/>
  <p:tag name="KSO_WM_UNIT_HIGHLIGHT" val="0"/>
  <p:tag name="KSO_WM_UNIT_COMPATIBLE" val="0"/>
  <p:tag name="KSO_WM_UNIT_CLEAR" val="0"/>
  <p:tag name="KSO_WM_UNIT_PRESET_TEXT_INDEX" val="0"/>
  <p:tag name="KSO_WM_UNIT_PRESET_TEXT_LEN" val="4"/>
  <p:tag name="KSO_WM_DIAGRAM_GROUP_CODE" val="n1-1"/>
  <p:tag name="KSO_WM_UNIT_TEXT_FILL_FORE_SCHEMECOLOR_INDEX" val="1"/>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f"/>
  <p:tag name="KSO_WM_UNIT_INDEX" val="1_6_1"/>
  <p:tag name="KSO_WM_UNIT_ID" val="diagram20176935_2*n_h_f*1_6_1"/>
  <p:tag name="KSO_WM_UNIT_LAYERLEVEL" val="1_1_1"/>
  <p:tag name="KSO_WM_UNIT_VALUE" val="10"/>
  <p:tag name="KSO_WM_UNIT_HIGHLIGHT" val="0"/>
  <p:tag name="KSO_WM_UNIT_COMPATIBLE" val="0"/>
  <p:tag name="KSO_WM_UNIT_CLEAR" val="0"/>
  <p:tag name="KSO_WM_UNIT_PRESET_TEXT_INDEX" val="2"/>
  <p:tag name="KSO_WM_UNIT_PRESET_TEXT_LEN" val="10"/>
  <p:tag name="KSO_WM_DIAGRAM_GROUP_CODE" val="n1-1"/>
  <p:tag name="KSO_WM_UNIT_TEXT_FILL_FORE_SCHEMECOLOR_INDEX" val="1"/>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a"/>
  <p:tag name="KSO_WM_UNIT_INDEX" val="1_1_1"/>
  <p:tag name="KSO_WM_UNIT_ID" val="diagram20176935_2*n_h_a*1_1_1"/>
  <p:tag name="KSO_WM_UNIT_LAYERLEVEL" val="1_1_1"/>
  <p:tag name="KSO_WM_UNIT_VALUE" val="7"/>
  <p:tag name="KSO_WM_UNIT_HIGHLIGHT" val="0"/>
  <p:tag name="KSO_WM_UNIT_COMPATIBLE" val="0"/>
  <p:tag name="KSO_WM_UNIT_CLEAR" val="0"/>
  <p:tag name="KSO_WM_UNIT_PRESET_TEXT_INDEX" val="0"/>
  <p:tag name="KSO_WM_UNIT_PRESET_TEXT_LEN" val="7"/>
  <p:tag name="KSO_WM_DIAGRAM_GROUP_CODE" val="n1-1"/>
  <p:tag name="KSO_WM_UNIT_TEXT_FILL_FORE_SCHEMECOLOR_INDEX" val="2"/>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DECORATE_SHAPE_ID" val="2"/>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3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adLp5CSddUyH2.S4SYXsw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adLp5CSddUyH2.S4SYXswQ"/>
</p:tagLst>
</file>

<file path=ppt/tags/tag3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3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setag"/>
  <p:tag name="KSO_WM_TEMPLATE_INDEX" val="20162988"/>
</p:tagLst>
</file>

<file path=ppt/tags/tag3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4.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4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4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4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99374_2*m_h_i*1_3_2"/>
  <p:tag name="KSO_WM_TEMPLATE_CATEGORY" val="diagram"/>
  <p:tag name="KSO_WM_TEMPLATE_INDEX" val="20199374"/>
  <p:tag name="KSO_WM_UNIT_LAYERLEVEL" val="1_1_1"/>
  <p:tag name="KSO_WM_TAG_VERSION" val="1.0"/>
  <p:tag name="KSO_WM_BEAUTIFY_FLAG" val="#wm#"/>
  <p:tag name="KSO_WM_UNIT_FILL_FORE_SCHEMECOLOR_INDEX" val="7"/>
  <p:tag name="KSO_WM_UNI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99374_2*m_h_i*1_3_1"/>
  <p:tag name="KSO_WM_TEMPLATE_CATEGORY" val="diagram"/>
  <p:tag name="KSO_WM_TEMPLATE_INDEX" val="20199374"/>
  <p:tag name="KSO_WM_UNIT_LAYERLEVEL" val="1_1_1"/>
  <p:tag name="KSO_WM_TAG_VERSION" val="1.0"/>
  <p:tag name="KSO_WM_BEAUTIFY_FLAG" val="#wm#"/>
  <p:tag name="KSO_WM_UNIT_FILL_FORE_SCHEMECOLOR_INDEX" val="7"/>
  <p:tag name="KSO_WM_UNI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99374_2*m_h_i*1_3_3"/>
  <p:tag name="KSO_WM_TEMPLATE_CATEGORY" val="diagram"/>
  <p:tag name="KSO_WM_TEMPLATE_INDEX" val="20199374"/>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99374_2*m_h_a*1_3_1"/>
  <p:tag name="KSO_WM_TEMPLATE_CATEGORY" val="diagram"/>
  <p:tag name="KSO_WM_TEMPLATE_INDEX" val="20199374"/>
  <p:tag name="KSO_WM_UNIT_LAYERLEVEL" val="1_1_1"/>
  <p:tag name="KSO_WM_TAG_VERSION" val="1.0"/>
  <p:tag name="KSO_WM_BEAUTIFY_FLAG" val="#wm#"/>
  <p:tag name="KSO_WM_UNIT_PRESET_TEXT" val="产品图像"/>
  <p:tag name="KSO_WM_UNIT_TEXT_FILL_FORE_SCHEMECOLOR_INDEX" val="13"/>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99374_2*m_h_f*1_3_1"/>
  <p:tag name="KSO_WM_TEMPLATE_CATEGORY" val="diagram"/>
  <p:tag name="KSO_WM_TEMPLATE_INDEX" val="20199374"/>
  <p:tag name="KSO_WM_UNIT_LAYERLEVEL" val="1_1_1"/>
  <p:tag name="KSO_WM_TAG_VERSION" val="1.0"/>
  <p:tag name="KSO_WM_BEAUTIFY_FLAG" val="#wm#"/>
  <p:tag name="KSO_WM_UNIT_PRESET_TEXT" val="是印刷和排版行业的虚构文本"/>
  <p:tag name="KSO_WM_UNIT_TEXT_FILL_FORE_SCHEMECOLOR_INDEX" val="14"/>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9374_2*m_h_i*1_2_2"/>
  <p:tag name="KSO_WM_TEMPLATE_CATEGORY" val="diagram"/>
  <p:tag name="KSO_WM_TEMPLATE_INDEX" val="20199374"/>
  <p:tag name="KSO_WM_UNIT_LAYERLEVEL" val="1_1_1"/>
  <p:tag name="KSO_WM_TAG_VERSION" val="1.0"/>
  <p:tag name="KSO_WM_BEAUTIFY_FLAG" val="#wm#"/>
  <p:tag name="KSO_WM_UNIT_FILL_FORE_SCHEMECOLOR_INDEX" val="6"/>
  <p:tag name="KSO_WM_UNI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9374_2*m_h_i*1_2_1"/>
  <p:tag name="KSO_WM_TEMPLATE_CATEGORY" val="diagram"/>
  <p:tag name="KSO_WM_TEMPLATE_INDEX" val="20199374"/>
  <p:tag name="KSO_WM_UNIT_LAYERLEVEL" val="1_1_1"/>
  <p:tag name="KSO_WM_TAG_VERSION" val="1.0"/>
  <p:tag name="KSO_WM_BEAUTIFY_FLAG" val="#wm#"/>
  <p:tag name="KSO_WM_UNIT_FILL_FORE_SCHEMECOLOR_INDEX" val="6"/>
  <p:tag name="KSO_WM_UNI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99374_2*m_h_i*1_2_3"/>
  <p:tag name="KSO_WM_TEMPLATE_CATEGORY" val="diagram"/>
  <p:tag name="KSO_WM_TEMPLATE_INDEX" val="20199374"/>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4_2*m_h_a*1_2_1"/>
  <p:tag name="KSO_WM_TEMPLATE_CATEGORY" val="diagram"/>
  <p:tag name="KSO_WM_TEMPLATE_INDEX" val="20199374"/>
  <p:tag name="KSO_WM_UNIT_LAYERLEVEL" val="1_1_1"/>
  <p:tag name="KSO_WM_TAG_VERSION" val="1.0"/>
  <p:tag name="KSO_WM_BEAUTIFY_FLAG" val="#wm#"/>
  <p:tag name="KSO_WM_UNIT_PRESET_TEXT" val="产品设计"/>
  <p:tag name="KSO_WM_UNIT_TEXT_FILL_FORE_SCHEMECOLOR_INDEX" val="13"/>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4_2*m_h_f*1_2_1"/>
  <p:tag name="KSO_WM_TEMPLATE_CATEGORY" val="diagram"/>
  <p:tag name="KSO_WM_TEMPLATE_INDEX" val="20199374"/>
  <p:tag name="KSO_WM_UNIT_LAYERLEVEL" val="1_1_1"/>
  <p:tag name="KSO_WM_TAG_VERSION" val="1.0"/>
  <p:tag name="KSO_WM_BEAUTIFY_FLAG" val="#wm#"/>
  <p:tag name="KSO_WM_UNIT_PRESET_TEXT" val="是印刷和排版行业的虚构文本"/>
  <p:tag name="KSO_WM_UNIT_TEXT_FILL_FORE_SCHEMECOLOR_INDEX" val="14"/>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4_2*m_h_i*1_1_1"/>
  <p:tag name="KSO_WM_TEMPLATE_CATEGORY" val="diagram"/>
  <p:tag name="KSO_WM_TEMPLATE_INDEX" val="20199374"/>
  <p:tag name="KSO_WM_UNIT_LAYERLEVEL" val="1_1_1"/>
  <p:tag name="KSO_WM_TAG_VERSION" val="1.0"/>
  <p:tag name="KSO_WM_BEAUTIFY_FLAG" val="#wm#"/>
  <p:tag name="KSO_WM_UNIT_FILL_FORE_SCHEMECOLOR_INDEX" val="5"/>
  <p:tag name="KSO_WM_UNI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99374_2*m_h_i*1_1_2"/>
  <p:tag name="KSO_WM_TEMPLATE_CATEGORY" val="diagram"/>
  <p:tag name="KSO_WM_TEMPLATE_INDEX" val="20199374"/>
  <p:tag name="KSO_WM_UNIT_LAYERLEVEL" val="1_1_1"/>
  <p:tag name="KSO_WM_TAG_VERSION" val="1.0"/>
  <p:tag name="KSO_WM_BEAUTIFY_FLAG" val="#wm#"/>
  <p:tag name="KSO_WM_UNIT_FILL_FORE_SCHEMECOLOR_INDEX" val="5"/>
  <p:tag name="KSO_WM_UNIT_FILL_TYPE"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99374_2*m_h_i*1_1_3"/>
  <p:tag name="KSO_WM_TEMPLATE_CATEGORY" val="diagram"/>
  <p:tag name="KSO_WM_TEMPLATE_INDEX" val="20199374"/>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4_2*m_h_a*1_1_1"/>
  <p:tag name="KSO_WM_TEMPLATE_CATEGORY" val="diagram"/>
  <p:tag name="KSO_WM_TEMPLATE_INDEX" val="20199374"/>
  <p:tag name="KSO_WM_UNIT_LAYERLEVEL" val="1_1_1"/>
  <p:tag name="KSO_WM_TAG_VERSION" val="1.0"/>
  <p:tag name="KSO_WM_BEAUTIFY_FLAG" val="#wm#"/>
  <p:tag name="KSO_WM_UNIT_PRESET_TEXT" val="产品质量"/>
  <p:tag name="KSO_WM_UNIT_TEXT_FILL_FORE_SCHEMECOLOR_INDEX" val="13"/>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4_2*m_h_f*1_1_1"/>
  <p:tag name="KSO_WM_TEMPLATE_CATEGORY" val="diagram"/>
  <p:tag name="KSO_WM_TEMPLATE_INDEX" val="20199374"/>
  <p:tag name="KSO_WM_UNIT_LAYERLEVEL" val="1_1_1"/>
  <p:tag name="KSO_WM_TAG_VERSION" val="1.0"/>
  <p:tag name="KSO_WM_BEAUTIFY_FLAG" val="#wm#"/>
  <p:tag name="KSO_WM_UNIT_PRESET_TEXT" val="是印刷和排版行业的虚构文本"/>
  <p:tag name="KSO_WM_UNIT_TEXT_FILL_FORE_SCHEMECOLOR_INDEX" val="14"/>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2988"/>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6935"/>
  <p:tag name="KSO_WM_UNIT_TYPE" val="n_h_i"/>
  <p:tag name="KSO_WM_UNIT_INDEX" val="1_3_2"/>
  <p:tag name="KSO_WM_UNIT_ID" val="diagram20176935_2*n_h_i*1_3_2"/>
  <p:tag name="KSO_WM_UNIT_LAYERLEVEL" val="1_1_1"/>
  <p:tag name="KSO_WM_DIAGRAM_GROUP_CODE" val="n1-1"/>
  <p:tag name="KSO_WM_UNIT_FILL_FORE_SCHEMECOLOR_INDEX" val="7"/>
  <p:tag name="KSO_WM_UNIT_FILL_TYPE"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楷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楷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lIns="72000" tIns="72000" rIns="72000" bIns="72000">
        <a:spAutoFit/>
        <a:flatTx/>
      </a:bodyPr>
      <a:lstStyle>
        <a:defPPr>
          <a:lnSpc>
            <a:spcPct val="125000"/>
          </a:lnSpc>
          <a:spcBef>
            <a:spcPct val="20000"/>
          </a:spcBef>
          <a:defRPr/>
        </a:defPPr>
      </a:lstStyle>
      <a:style>
        <a:lnRef idx="1">
          <a:schemeClr val="accent4"/>
        </a:lnRef>
        <a:fillRef idx="3">
          <a:schemeClr val="accent4"/>
        </a:fillRef>
        <a:effectRef idx="2">
          <a:schemeClr val="accent4"/>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水滴</Template>
  <TotalTime>474</TotalTime>
  <Words>2013</Words>
  <Application>Microsoft Office PowerPoint</Application>
  <PresentationFormat>自定义</PresentationFormat>
  <Paragraphs>306</Paragraphs>
  <Slides>46</Slides>
  <Notes>13</Notes>
  <HiddenSlides>0</HiddenSlides>
  <MMClips>0</MMClips>
  <ScaleCrop>false</ScaleCrop>
  <HeadingPairs>
    <vt:vector size="4" baseType="variant">
      <vt:variant>
        <vt:lpstr>主题</vt:lpstr>
      </vt:variant>
      <vt:variant>
        <vt:i4>1</vt:i4>
      </vt:variant>
      <vt:variant>
        <vt:lpstr>幻灯片标题</vt:lpstr>
      </vt:variant>
      <vt:variant>
        <vt:i4>46</vt:i4>
      </vt:variant>
    </vt:vector>
  </HeadingPairs>
  <TitlesOfParts>
    <vt:vector size="47" baseType="lpstr">
      <vt:lpstr>1_Office 主题</vt:lpstr>
      <vt:lpstr>幻灯片 1</vt:lpstr>
      <vt:lpstr>幻灯片 2</vt:lpstr>
      <vt:lpstr>幻灯片 3</vt:lpstr>
      <vt:lpstr>幻灯片 4</vt:lpstr>
      <vt:lpstr>幻灯片 5</vt:lpstr>
      <vt:lpstr>幻灯片 6</vt:lpstr>
      <vt:lpstr>幻灯片 7</vt:lpstr>
      <vt:lpstr>幻灯片 8</vt:lpstr>
      <vt:lpstr>如何利用万方平台选题定题</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yang yinghua</dc:creator>
  <cp:lastModifiedBy>wxr</cp:lastModifiedBy>
  <cp:revision>207</cp:revision>
  <dcterms:created xsi:type="dcterms:W3CDTF">2019-04-17T03:09:00Z</dcterms:created>
  <dcterms:modified xsi:type="dcterms:W3CDTF">2021-11-11T04:17:59Z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