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257" r:id="rId2"/>
    <p:sldId id="334" r:id="rId3"/>
    <p:sldId id="366" r:id="rId4"/>
    <p:sldId id="337" r:id="rId5"/>
    <p:sldId id="363" r:id="rId6"/>
    <p:sldId id="364" r:id="rId7"/>
    <p:sldId id="357" r:id="rId8"/>
    <p:sldId id="359" r:id="rId9"/>
    <p:sldId id="342" r:id="rId10"/>
    <p:sldId id="358" r:id="rId11"/>
    <p:sldId id="365" r:id="rId12"/>
    <p:sldId id="282" r:id="rId13"/>
  </p:sldIdLst>
  <p:sldSz cx="12192000" cy="6858000"/>
  <p:notesSz cx="6858000" cy="9144000"/>
  <p:defaultTextStyle>
    <a:defPPr>
      <a:defRPr lang="zh-CN"/>
    </a:defPPr>
    <a:lvl1pPr algn="l" defTabSz="1217613"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1pPr>
    <a:lvl2pPr marL="608013" indent="-150813" algn="l" defTabSz="1217613"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2pPr>
    <a:lvl3pPr marL="1217613" indent="-303213" algn="l" defTabSz="1217613"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3pPr>
    <a:lvl4pPr marL="1827213" indent="-455613" algn="l" defTabSz="1217613"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4pPr>
    <a:lvl5pPr marL="2436813" indent="-608013" algn="l" defTabSz="1217613"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5pPr>
    <a:lvl6pPr marL="22860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6pPr>
    <a:lvl7pPr marL="27432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7pPr>
    <a:lvl8pPr marL="32004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8pPr>
    <a:lvl9pPr marL="36576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2E53"/>
    <a:srgbClr val="FFFEE9"/>
    <a:srgbClr val="D99DA3"/>
    <a:srgbClr val="3981AC"/>
    <a:srgbClr val="29729A"/>
    <a:srgbClr val="DFDEE2"/>
    <a:srgbClr val="C591BF"/>
    <a:srgbClr val="F2F2F2"/>
    <a:srgbClr val="FFFFFF"/>
    <a:srgbClr val="E7E6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9" d="100"/>
          <a:sy n="89" d="100"/>
        </p:scale>
        <p:origin x="432"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767E72-F0B9-48A2-BF4B-66876E74273F}" type="datetimeFigureOut">
              <a:rPr lang="zh-CN" altLang="en-US" smtClean="0"/>
              <a:t>2021/7/2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712880-4CE6-4E9A-8093-84C77429CE23}" type="slidenum">
              <a:rPr lang="zh-CN" altLang="en-US" smtClean="0"/>
              <a:t>‹#›</a:t>
            </a:fld>
            <a:endParaRPr lang="zh-CN" altLang="en-US"/>
          </a:p>
        </p:txBody>
      </p:sp>
    </p:spTree>
    <p:extLst>
      <p:ext uri="{BB962C8B-B14F-4D97-AF65-F5344CB8AC3E}">
        <p14:creationId xmlns:p14="http://schemas.microsoft.com/office/powerpoint/2010/main" val="2492486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219170" eaLnBrk="1" fontAlgn="auto" hangingPunct="1">
              <a:spcBef>
                <a:spcPts val="0"/>
              </a:spcBef>
              <a:spcAft>
                <a:spcPts val="0"/>
              </a:spcAft>
              <a:defRPr/>
            </a:pPr>
            <a:endParaRPr lang="zh-CN" altLang="en-US" sz="1867" dirty="0"/>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buFont typeface="Arial" panose="020B0604020202020204" pitchFamily="34" charset="0"/>
              <a:defRPr>
                <a:solidFill>
                  <a:srgbClr val="FF0000"/>
                </a:solidFill>
                <a:latin typeface="Calibri" panose="020F0502020204030204" pitchFamily="34" charset="0"/>
                <a:ea typeface="宋体" panose="02010600030101010101" pitchFamily="2" charset="-122"/>
              </a:defRPr>
            </a:lvl1pPr>
            <a:lvl2pPr marL="742950" indent="-285750">
              <a:spcBef>
                <a:spcPct val="30000"/>
              </a:spcBef>
              <a:defRPr sz="16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6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6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600">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9pPr>
          </a:lstStyle>
          <a:p>
            <a:pPr defTabSz="1217613" fontAlgn="base">
              <a:spcBef>
                <a:spcPct val="0"/>
              </a:spcBef>
              <a:spcAft>
                <a:spcPct val="0"/>
              </a:spcAft>
              <a:buFontTx/>
              <a:buNone/>
            </a:pPr>
            <a:fld id="{FADC5A8A-2915-45FF-8245-75070A7CF0E2}" type="slidenum">
              <a:rPr lang="zh-CN" altLang="en-US" smtClean="0">
                <a:solidFill>
                  <a:schemeClr val="tx1"/>
                </a:solidFill>
              </a:rPr>
              <a:pPr defTabSz="1217613" fontAlgn="base">
                <a:spcBef>
                  <a:spcPct val="0"/>
                </a:spcBef>
                <a:spcAft>
                  <a:spcPct val="0"/>
                </a:spcAft>
                <a:buFontTx/>
                <a:buNone/>
              </a:pPr>
              <a:t>1</a:t>
            </a:fld>
            <a:endParaRPr lang="zh-CN" altLang="en-US">
              <a:solidFill>
                <a:schemeClr val="tx1"/>
              </a:solidFill>
            </a:endParaRPr>
          </a:p>
        </p:txBody>
      </p:sp>
    </p:spTree>
    <p:extLst>
      <p:ext uri="{BB962C8B-B14F-4D97-AF65-F5344CB8AC3E}">
        <p14:creationId xmlns:p14="http://schemas.microsoft.com/office/powerpoint/2010/main" val="1346844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a:t>
            </a:fld>
            <a:endParaRPr lang="zh-CN" altLang="en-US" dirty="0"/>
          </a:p>
        </p:txBody>
      </p:sp>
    </p:spTree>
    <p:extLst>
      <p:ext uri="{BB962C8B-B14F-4D97-AF65-F5344CB8AC3E}">
        <p14:creationId xmlns:p14="http://schemas.microsoft.com/office/powerpoint/2010/main" val="1936969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9" name="Date Placeholder 3"/>
          <p:cNvSpPr>
            <a:spLocks noGrp="1"/>
          </p:cNvSpPr>
          <p:nvPr>
            <p:ph type="dt" sz="half" idx="10"/>
          </p:nvPr>
        </p:nvSpPr>
        <p:spPr/>
        <p:txBody>
          <a:bodyPr/>
          <a:lstStyle>
            <a:lvl1pPr>
              <a:defRPr/>
            </a:lvl1pPr>
          </a:lstStyle>
          <a:p>
            <a:fld id="{EEE407F6-43BC-4ED3-AE83-C5AE7025F527}" type="datetimeFigureOut">
              <a:rPr lang="zh-CN" altLang="en-US" smtClean="0"/>
              <a:t>2021/7/2</a:t>
            </a:fld>
            <a:endParaRPr lang="zh-CN" altLang="en-US"/>
          </a:p>
        </p:txBody>
      </p:sp>
      <p:sp>
        <p:nvSpPr>
          <p:cNvPr id="30" name="Footer Placeholder 4"/>
          <p:cNvSpPr>
            <a:spLocks noGrp="1"/>
          </p:cNvSpPr>
          <p:nvPr>
            <p:ph type="ftr" sz="quarter" idx="11"/>
          </p:nvPr>
        </p:nvSpPr>
        <p:spPr/>
        <p:txBody>
          <a:bodyPr/>
          <a:lstStyle>
            <a:lvl1pPr>
              <a:defRPr/>
            </a:lvl1pPr>
          </a:lstStyle>
          <a:p>
            <a:endParaRPr lang="zh-CN" altLang="en-US"/>
          </a:p>
        </p:txBody>
      </p:sp>
      <p:sp>
        <p:nvSpPr>
          <p:cNvPr id="31" name="Slide Number Placeholder 5"/>
          <p:cNvSpPr>
            <a:spLocks noGrp="1"/>
          </p:cNvSpPr>
          <p:nvPr>
            <p:ph type="sldNum" sz="quarter" idx="12"/>
          </p:nvPr>
        </p:nvSpPr>
        <p:spPr/>
        <p:txBody>
          <a:bodyPr/>
          <a:lstStyle>
            <a:lvl1pPr>
              <a:defRPr/>
            </a:lvl1pPr>
          </a:lstStyle>
          <a:p>
            <a:fld id="{DF0AED0E-59F6-4A46-B703-AE7EE0C4450E}" type="slidenum">
              <a:rPr lang="zh-CN" altLang="en-US" smtClean="0"/>
              <a:t>‹#›</a:t>
            </a:fld>
            <a:endParaRPr lang="zh-CN" altLang="en-US"/>
          </a:p>
        </p:txBody>
      </p:sp>
      <p:sp>
        <p:nvSpPr>
          <p:cNvPr id="2" name="Title 1"/>
          <p:cNvSpPr>
            <a:spLocks noGrp="1"/>
          </p:cNvSpPr>
          <p:nvPr>
            <p:ph type="ctrTitle"/>
          </p:nvPr>
        </p:nvSpPr>
        <p:spPr>
          <a:xfrm>
            <a:off x="4502727" y="1316183"/>
            <a:ext cx="7176655" cy="3034146"/>
          </a:xfrm>
          <a:noFill/>
        </p:spPr>
        <p:txBody>
          <a:bodyPr anchor="ctr">
            <a:normAutofit/>
          </a:bodyPr>
          <a:lstStyle>
            <a:lvl1pPr algn="ctr">
              <a:lnSpc>
                <a:spcPct val="150000"/>
              </a:lnSpc>
              <a:defRPr sz="4400" b="1" i="0">
                <a:solidFill>
                  <a:schemeClr val="accent1"/>
                </a:solidFill>
                <a:effectLst/>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4502727" y="4568909"/>
            <a:ext cx="7176655" cy="643396"/>
          </a:xfrm>
        </p:spPr>
        <p:txBody>
          <a:bodyPr>
            <a:normAutofit/>
          </a:bodyPr>
          <a:lstStyle>
            <a:lvl1pPr marL="0" indent="0" algn="ctr">
              <a:lnSpc>
                <a:spcPct val="15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Tree>
    <p:extLst>
      <p:ext uri="{BB962C8B-B14F-4D97-AF65-F5344CB8AC3E}">
        <p14:creationId xmlns:p14="http://schemas.microsoft.com/office/powerpoint/2010/main" val="2027351996"/>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EEE407F6-43BC-4ED3-AE83-C5AE7025F527}" type="datetimeFigureOut">
              <a:rPr lang="zh-CN" altLang="en-US" smtClean="0"/>
              <a:t>2021/7/2</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DF0AED0E-59F6-4A46-B703-AE7EE0C4450E}" type="slidenum">
              <a:rPr lang="zh-CN" altLang="en-US" smtClean="0"/>
              <a:t>‹#›</a:t>
            </a:fld>
            <a:endParaRPr lang="zh-CN" altLang="en-US"/>
          </a:p>
        </p:txBody>
      </p:sp>
    </p:spTree>
    <p:extLst>
      <p:ext uri="{BB962C8B-B14F-4D97-AF65-F5344CB8AC3E}">
        <p14:creationId xmlns:p14="http://schemas.microsoft.com/office/powerpoint/2010/main" val="1386752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EEE407F6-43BC-4ED3-AE83-C5AE7025F527}" type="datetimeFigureOut">
              <a:rPr lang="zh-CN" altLang="en-US" smtClean="0"/>
              <a:t>2021/7/2</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DF0AED0E-59F6-4A46-B703-AE7EE0C4450E}" type="slidenum">
              <a:rPr lang="zh-CN" altLang="en-US" smtClean="0"/>
              <a:t>‹#›</a:t>
            </a:fld>
            <a:endParaRPr lang="zh-CN" altLang="en-US"/>
          </a:p>
        </p:txBody>
      </p:sp>
    </p:spTree>
    <p:extLst>
      <p:ext uri="{BB962C8B-B14F-4D97-AF65-F5344CB8AC3E}">
        <p14:creationId xmlns:p14="http://schemas.microsoft.com/office/powerpoint/2010/main" val="493122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126743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p:txBody>
      </p:sp>
      <p:sp>
        <p:nvSpPr>
          <p:cNvPr id="4" name="Date Placeholder 3"/>
          <p:cNvSpPr>
            <a:spLocks noGrp="1"/>
          </p:cNvSpPr>
          <p:nvPr>
            <p:ph type="dt" sz="half" idx="10"/>
          </p:nvPr>
        </p:nvSpPr>
        <p:spPr/>
        <p:txBody>
          <a:bodyPr/>
          <a:lstStyle>
            <a:lvl1pPr>
              <a:defRPr/>
            </a:lvl1pPr>
          </a:lstStyle>
          <a:p>
            <a:fld id="{EEE407F6-43BC-4ED3-AE83-C5AE7025F527}" type="datetimeFigureOut">
              <a:rPr lang="zh-CN" altLang="en-US" smtClean="0"/>
              <a:t>2021/7/2</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DF0AED0E-59F6-4A46-B703-AE7EE0C4450E}" type="slidenum">
              <a:rPr lang="zh-CN" altLang="en-US" smtClean="0"/>
              <a:t>‹#›</a:t>
            </a:fld>
            <a:endParaRPr lang="zh-CN" altLang="en-US"/>
          </a:p>
        </p:txBody>
      </p:sp>
    </p:spTree>
    <p:extLst>
      <p:ext uri="{BB962C8B-B14F-4D97-AF65-F5344CB8AC3E}">
        <p14:creationId xmlns:p14="http://schemas.microsoft.com/office/powerpoint/2010/main" val="3068829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7C86F6CE-A343-4B85-A142-503FF8A3C1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1"/>
          <p:cNvSpPr>
            <a:spLocks noGrp="1"/>
          </p:cNvSpPr>
          <p:nvPr>
            <p:ph type="title"/>
          </p:nvPr>
        </p:nvSpPr>
        <p:spPr>
          <a:xfrm>
            <a:off x="5001490" y="1468582"/>
            <a:ext cx="6788728" cy="2604653"/>
          </a:xfrm>
        </p:spPr>
        <p:txBody>
          <a:bodyPr anchor="ctr"/>
          <a:lstStyle>
            <a:lvl1pPr algn="ctr">
              <a:lnSpc>
                <a:spcPct val="150000"/>
              </a:lnSpc>
              <a:defRPr sz="4400">
                <a:solidFill>
                  <a:schemeClr val="accent1"/>
                </a:solidFill>
                <a:latin typeface="+mj-ea"/>
                <a:ea typeface="+mj-ea"/>
              </a:defRPr>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5001490" y="4398112"/>
            <a:ext cx="6788728" cy="644071"/>
          </a:xfrm>
        </p:spPr>
        <p:txBody>
          <a:bodyPr/>
          <a:lstStyle>
            <a:lvl1pPr marL="0" indent="0" algn="ctr">
              <a:lnSpc>
                <a:spcPct val="15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11" name="Date Placeholder 3"/>
          <p:cNvSpPr>
            <a:spLocks noGrp="1"/>
          </p:cNvSpPr>
          <p:nvPr>
            <p:ph type="dt" sz="half" idx="10"/>
          </p:nvPr>
        </p:nvSpPr>
        <p:spPr/>
        <p:txBody>
          <a:bodyPr/>
          <a:lstStyle>
            <a:lvl1pPr>
              <a:defRPr/>
            </a:lvl1pPr>
          </a:lstStyle>
          <a:p>
            <a:fld id="{EEE407F6-43BC-4ED3-AE83-C5AE7025F527}" type="datetimeFigureOut">
              <a:rPr lang="zh-CN" altLang="en-US" smtClean="0"/>
              <a:t>2021/7/2</a:t>
            </a:fld>
            <a:endParaRPr lang="zh-CN" altLang="en-US"/>
          </a:p>
        </p:txBody>
      </p:sp>
      <p:sp>
        <p:nvSpPr>
          <p:cNvPr id="12" name="Footer Placeholder 4"/>
          <p:cNvSpPr>
            <a:spLocks noGrp="1"/>
          </p:cNvSpPr>
          <p:nvPr>
            <p:ph type="ftr" sz="quarter" idx="11"/>
          </p:nvPr>
        </p:nvSpPr>
        <p:spPr/>
        <p:txBody>
          <a:bodyPr/>
          <a:lstStyle>
            <a:lvl1pPr>
              <a:defRPr/>
            </a:lvl1pPr>
          </a:lstStyle>
          <a:p>
            <a:endParaRPr lang="zh-CN" altLang="en-US"/>
          </a:p>
        </p:txBody>
      </p:sp>
      <p:sp>
        <p:nvSpPr>
          <p:cNvPr id="13" name="Slide Number Placeholder 5"/>
          <p:cNvSpPr>
            <a:spLocks noGrp="1"/>
          </p:cNvSpPr>
          <p:nvPr>
            <p:ph type="sldNum" sz="quarter" idx="12"/>
          </p:nvPr>
        </p:nvSpPr>
        <p:spPr/>
        <p:txBody>
          <a:bodyPr/>
          <a:lstStyle>
            <a:lvl1pPr>
              <a:defRPr/>
            </a:lvl1pPr>
          </a:lstStyle>
          <a:p>
            <a:fld id="{DF0AED0E-59F6-4A46-B703-AE7EE0C4450E}" type="slidenum">
              <a:rPr lang="zh-CN" altLang="en-US" smtClean="0"/>
              <a:t>‹#›</a:t>
            </a:fld>
            <a:endParaRPr lang="zh-CN" altLang="en-US"/>
          </a:p>
        </p:txBody>
      </p:sp>
    </p:spTree>
    <p:extLst>
      <p:ext uri="{BB962C8B-B14F-4D97-AF65-F5344CB8AC3E}">
        <p14:creationId xmlns:p14="http://schemas.microsoft.com/office/powerpoint/2010/main" val="655949691"/>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fld id="{EEE407F6-43BC-4ED3-AE83-C5AE7025F527}" type="datetimeFigureOut">
              <a:rPr lang="zh-CN" altLang="en-US" smtClean="0"/>
              <a:t>2021/7/2</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DF0AED0E-59F6-4A46-B703-AE7EE0C4450E}" type="slidenum">
              <a:rPr lang="zh-CN" altLang="en-US" smtClean="0"/>
              <a:t>‹#›</a:t>
            </a:fld>
            <a:endParaRPr lang="zh-CN" altLang="en-US"/>
          </a:p>
        </p:txBody>
      </p:sp>
    </p:spTree>
    <p:extLst>
      <p:ext uri="{BB962C8B-B14F-4D97-AF65-F5344CB8AC3E}">
        <p14:creationId xmlns:p14="http://schemas.microsoft.com/office/powerpoint/2010/main" val="121268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fld id="{EEE407F6-43BC-4ED3-AE83-C5AE7025F527}" type="datetimeFigureOut">
              <a:rPr lang="zh-CN" altLang="en-US" smtClean="0"/>
              <a:t>2021/7/2</a:t>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DF0AED0E-59F6-4A46-B703-AE7EE0C4450E}" type="slidenum">
              <a:rPr lang="zh-CN" altLang="en-US" smtClean="0"/>
              <a:t>‹#›</a:t>
            </a:fld>
            <a:endParaRPr lang="zh-CN" altLang="en-US"/>
          </a:p>
        </p:txBody>
      </p:sp>
    </p:spTree>
    <p:extLst>
      <p:ext uri="{BB962C8B-B14F-4D97-AF65-F5344CB8AC3E}">
        <p14:creationId xmlns:p14="http://schemas.microsoft.com/office/powerpoint/2010/main" val="959844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1163783" y="263004"/>
            <a:ext cx="8703252" cy="848454"/>
          </a:xfrm>
        </p:spPr>
        <p:txBody>
          <a:bodyPr/>
          <a:lstStyle>
            <a:lvl1pPr>
              <a:defRPr>
                <a:solidFill>
                  <a:schemeClr val="accent1"/>
                </a:solidFill>
              </a:defRPr>
            </a:lvl1p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fld id="{EEE407F6-43BC-4ED3-AE83-C5AE7025F527}" type="datetimeFigureOut">
              <a:rPr lang="zh-CN" altLang="en-US" smtClean="0"/>
              <a:t>2021/7/2</a:t>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DF0AED0E-59F6-4A46-B703-AE7EE0C4450E}" type="slidenum">
              <a:rPr lang="zh-CN" altLang="en-US" smtClean="0"/>
              <a:t>‹#›</a:t>
            </a:fld>
            <a:endParaRPr lang="zh-CN" altLang="en-US"/>
          </a:p>
        </p:txBody>
      </p:sp>
    </p:spTree>
    <p:extLst>
      <p:ext uri="{BB962C8B-B14F-4D97-AF65-F5344CB8AC3E}">
        <p14:creationId xmlns:p14="http://schemas.microsoft.com/office/powerpoint/2010/main" val="3609912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999F6230-3FB9-4E39-AACF-F7FB1262B0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350"/>
            <a:ext cx="12192000" cy="6858000"/>
          </a:xfrm>
          <a:prstGeom prst="rect">
            <a:avLst/>
          </a:prstGeom>
        </p:spPr>
      </p:pic>
      <p:sp>
        <p:nvSpPr>
          <p:cNvPr id="3" name="Date Placeholder 1"/>
          <p:cNvSpPr>
            <a:spLocks noGrp="1"/>
          </p:cNvSpPr>
          <p:nvPr>
            <p:ph type="dt" sz="half" idx="10"/>
          </p:nvPr>
        </p:nvSpPr>
        <p:spPr/>
        <p:txBody>
          <a:bodyPr/>
          <a:lstStyle>
            <a:lvl1pPr>
              <a:defRPr/>
            </a:lvl1pPr>
          </a:lstStyle>
          <a:p>
            <a:fld id="{EEE407F6-43BC-4ED3-AE83-C5AE7025F527}" type="datetimeFigureOut">
              <a:rPr lang="zh-CN" altLang="en-US" smtClean="0"/>
              <a:t>2021/7/2</a:t>
            </a:fld>
            <a:endParaRPr lang="zh-CN" altLang="en-US"/>
          </a:p>
        </p:txBody>
      </p:sp>
      <p:sp>
        <p:nvSpPr>
          <p:cNvPr id="4" name="Footer Placeholder 2"/>
          <p:cNvSpPr>
            <a:spLocks noGrp="1"/>
          </p:cNvSpPr>
          <p:nvPr>
            <p:ph type="ftr" sz="quarter" idx="11"/>
          </p:nvPr>
        </p:nvSpPr>
        <p:spPr/>
        <p:txBody>
          <a:bodyPr/>
          <a:lstStyle>
            <a:lvl1pPr>
              <a:defRPr/>
            </a:lvl1pPr>
          </a:lstStyle>
          <a:p>
            <a:endParaRPr lang="zh-CN" altLang="en-US"/>
          </a:p>
        </p:txBody>
      </p:sp>
      <p:sp>
        <p:nvSpPr>
          <p:cNvPr id="5" name="Slide Number Placeholder 3"/>
          <p:cNvSpPr>
            <a:spLocks noGrp="1"/>
          </p:cNvSpPr>
          <p:nvPr>
            <p:ph type="sldNum" sz="quarter" idx="12"/>
          </p:nvPr>
        </p:nvSpPr>
        <p:spPr/>
        <p:txBody>
          <a:bodyPr/>
          <a:lstStyle>
            <a:lvl1pPr>
              <a:defRPr/>
            </a:lvl1pPr>
          </a:lstStyle>
          <a:p>
            <a:fld id="{DF0AED0E-59F6-4A46-B703-AE7EE0C4450E}" type="slidenum">
              <a:rPr lang="zh-CN" altLang="en-US" smtClean="0"/>
              <a:t>‹#›</a:t>
            </a:fld>
            <a:endParaRPr lang="zh-CN" altLang="en-US"/>
          </a:p>
        </p:txBody>
      </p:sp>
    </p:spTree>
    <p:extLst>
      <p:ext uri="{BB962C8B-B14F-4D97-AF65-F5344CB8AC3E}">
        <p14:creationId xmlns:p14="http://schemas.microsoft.com/office/powerpoint/2010/main" val="367410991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fld id="{EEE407F6-43BC-4ED3-AE83-C5AE7025F527}" type="datetimeFigureOut">
              <a:rPr lang="zh-CN" altLang="en-US" smtClean="0"/>
              <a:t>2021/7/2</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DF0AED0E-59F6-4A46-B703-AE7EE0C4450E}" type="slidenum">
              <a:rPr lang="zh-CN" altLang="en-US" smtClean="0"/>
              <a:t>‹#›</a:t>
            </a:fld>
            <a:endParaRPr lang="zh-CN" altLang="en-US"/>
          </a:p>
        </p:txBody>
      </p:sp>
    </p:spTree>
    <p:extLst>
      <p:ext uri="{BB962C8B-B14F-4D97-AF65-F5344CB8AC3E}">
        <p14:creationId xmlns:p14="http://schemas.microsoft.com/office/powerpoint/2010/main" val="3531036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fld id="{EEE407F6-43BC-4ED3-AE83-C5AE7025F527}" type="datetimeFigureOut">
              <a:rPr lang="zh-CN" altLang="en-US" smtClean="0"/>
              <a:t>2021/7/2</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DF0AED0E-59F6-4A46-B703-AE7EE0C4450E}" type="slidenum">
              <a:rPr lang="zh-CN" altLang="en-US" smtClean="0"/>
              <a:t>‹#›</a:t>
            </a:fld>
            <a:endParaRPr lang="zh-CN" altLang="en-US"/>
          </a:p>
        </p:txBody>
      </p:sp>
    </p:spTree>
    <p:extLst>
      <p:ext uri="{BB962C8B-B14F-4D97-AF65-F5344CB8AC3E}">
        <p14:creationId xmlns:p14="http://schemas.microsoft.com/office/powerpoint/2010/main" val="253616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6350"/>
            <a:ext cx="12192000" cy="6858000"/>
          </a:xfrm>
          <a:prstGeom prst="rect">
            <a:avLst/>
          </a:prstGeom>
        </p:spPr>
      </p:pic>
      <p:sp>
        <p:nvSpPr>
          <p:cNvPr id="1027" name="Text Placeholder 2"/>
          <p:cNvSpPr>
            <a:spLocks noGrp="1"/>
          </p:cNvSpPr>
          <p:nvPr>
            <p:ph type="body" idx="1"/>
          </p:nvPr>
        </p:nvSpPr>
        <p:spPr bwMode="auto">
          <a:xfrm>
            <a:off x="754063" y="1704109"/>
            <a:ext cx="10680700" cy="465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9170" eaLnBrk="1" fontAlgn="auto" hangingPunct="1">
              <a:spcBef>
                <a:spcPts val="0"/>
              </a:spcBef>
              <a:spcAft>
                <a:spcPts val="0"/>
              </a:spcAft>
              <a:defRPr sz="1200">
                <a:solidFill>
                  <a:schemeClr val="bg1">
                    <a:lumMod val="65000"/>
                  </a:schemeClr>
                </a:solidFill>
                <a:latin typeface="+mn-lt"/>
                <a:ea typeface="+mn-ea"/>
              </a:defRPr>
            </a:lvl1pPr>
          </a:lstStyle>
          <a:p>
            <a:fld id="{EEE407F6-43BC-4ED3-AE83-C5AE7025F527}" type="datetimeFigureOut">
              <a:rPr lang="zh-CN" altLang="en-US" smtClean="0"/>
              <a:t>2021/7/2</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9170" eaLnBrk="1" fontAlgn="auto" hangingPunct="1">
              <a:spcBef>
                <a:spcPts val="0"/>
              </a:spcBef>
              <a:spcAft>
                <a:spcPts val="0"/>
              </a:spcAft>
              <a:defRPr sz="1200">
                <a:solidFill>
                  <a:schemeClr val="bg1">
                    <a:lumMod val="65000"/>
                  </a:schemeClr>
                </a:solidFill>
                <a:latin typeface="+mn-lt"/>
                <a:ea typeface="+mn-ea"/>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defTabSz="1219170" eaLnBrk="1" fontAlgn="auto" hangingPunct="1">
              <a:spcBef>
                <a:spcPts val="0"/>
              </a:spcBef>
              <a:spcAft>
                <a:spcPts val="0"/>
              </a:spcAft>
              <a:defRPr sz="1200">
                <a:solidFill>
                  <a:schemeClr val="bg1">
                    <a:lumMod val="65000"/>
                  </a:schemeClr>
                </a:solidFill>
                <a:latin typeface="+mn-lt"/>
                <a:ea typeface="+mn-ea"/>
              </a:defRPr>
            </a:lvl1pPr>
          </a:lstStyle>
          <a:p>
            <a:fld id="{DF0AED0E-59F6-4A46-B703-AE7EE0C4450E}" type="slidenum">
              <a:rPr lang="zh-CN" altLang="en-US" smtClean="0"/>
              <a:t>‹#›</a:t>
            </a:fld>
            <a:endParaRPr lang="zh-CN" altLang="en-US"/>
          </a:p>
        </p:txBody>
      </p:sp>
      <p:sp>
        <p:nvSpPr>
          <p:cNvPr id="1031" name="Title Placeholder 1"/>
          <p:cNvSpPr>
            <a:spLocks noGrp="1"/>
          </p:cNvSpPr>
          <p:nvPr>
            <p:ph type="title"/>
          </p:nvPr>
        </p:nvSpPr>
        <p:spPr bwMode="auto">
          <a:xfrm>
            <a:off x="1163783" y="263004"/>
            <a:ext cx="9932048" cy="84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endParaRPr lang="en-US" altLang="zh-CN" dirty="0"/>
          </a:p>
        </p:txBody>
      </p:sp>
    </p:spTree>
    <p:extLst>
      <p:ext uri="{BB962C8B-B14F-4D97-AF65-F5344CB8AC3E}">
        <p14:creationId xmlns:p14="http://schemas.microsoft.com/office/powerpoint/2010/main" val="8269056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rtl="0" eaLnBrk="1" fontAlgn="base" hangingPunct="1">
        <a:lnSpc>
          <a:spcPct val="90000"/>
        </a:lnSpc>
        <a:spcBef>
          <a:spcPct val="0"/>
        </a:spcBef>
        <a:spcAft>
          <a:spcPct val="0"/>
        </a:spcAft>
        <a:defRPr sz="3600" kern="1200">
          <a:ln>
            <a:noFill/>
          </a:ln>
          <a:solidFill>
            <a:schemeClr val="accent1"/>
          </a:solidFill>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2pPr>
      <a:lvl3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3pPr>
      <a:lvl4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4pPr>
      <a:lvl5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p:titleStyle>
    <p:bodyStyle>
      <a:lvl1pPr marL="357188" indent="-357188" algn="l" rtl="0" eaLnBrk="1" fontAlgn="base" hangingPunct="1">
        <a:lnSpc>
          <a:spcPct val="90000"/>
        </a:lnSpc>
        <a:spcBef>
          <a:spcPts val="1800"/>
        </a:spcBef>
        <a:spcAft>
          <a:spcPct val="0"/>
        </a:spcAft>
        <a:buClr>
          <a:schemeClr val="tx1"/>
        </a:buClr>
        <a:buSzPct val="80000"/>
        <a:buFont typeface="Wingdings" panose="05000000000000000000" pitchFamily="2" charset="2"/>
        <a:buChar char="ü"/>
        <a:defRPr sz="2400" kern="1200">
          <a:solidFill>
            <a:schemeClr val="tx1"/>
          </a:solidFill>
          <a:latin typeface="+mn-lt"/>
          <a:ea typeface="+mn-ea"/>
          <a:cs typeface="+mn-cs"/>
        </a:defRPr>
      </a:lvl1pPr>
      <a:lvl2pPr marL="357188" indent="-357188" algn="l" rtl="0" eaLnBrk="1" fontAlgn="base" hangingPunct="1">
        <a:lnSpc>
          <a:spcPct val="130000"/>
        </a:lnSpc>
        <a:spcBef>
          <a:spcPct val="0"/>
        </a:spcBef>
        <a:spcAft>
          <a:spcPct val="0"/>
        </a:spcAft>
        <a:buClr>
          <a:schemeClr val="tx1"/>
        </a:buClr>
        <a:buFont typeface="Wingdings" panose="05000000000000000000" pitchFamily="2" charset="2"/>
        <a:buChar char="ü"/>
        <a:defRPr sz="1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262626"/>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5" descr="#clear#"/>
          <p:cNvSpPr>
            <a:spLocks noGrp="1"/>
          </p:cNvSpPr>
          <p:nvPr>
            <p:ph type="ctrTitle"/>
          </p:nvPr>
        </p:nvSpPr>
        <p:spPr>
          <a:xfrm>
            <a:off x="1640794" y="1034168"/>
            <a:ext cx="10457333" cy="1512475"/>
          </a:xfrm>
        </p:spPr>
        <p:txBody>
          <a:bodyPr>
            <a:normAutofit/>
          </a:bodyPr>
          <a:lstStyle/>
          <a:p>
            <a:r>
              <a:rPr lang="en-US" altLang="zh-CN" sz="4000" dirty="0">
                <a:effectLst>
                  <a:outerShdw blurRad="38100" dist="38100" dir="2700000" algn="tl">
                    <a:srgbClr val="000000">
                      <a:alpha val="43137"/>
                    </a:srgbClr>
                  </a:outerShdw>
                </a:effectLst>
              </a:rPr>
              <a:t>2020-2021</a:t>
            </a:r>
            <a:r>
              <a:rPr lang="zh-CN" altLang="en-US" sz="4000" dirty="0">
                <a:effectLst>
                  <a:outerShdw blurRad="38100" dist="38100" dir="2700000" algn="tl">
                    <a:srgbClr val="000000">
                      <a:alpha val="43137"/>
                    </a:srgbClr>
                  </a:outerShdw>
                </a:effectLst>
              </a:rPr>
              <a:t>学年冶金、材料、资源</a:t>
            </a:r>
            <a:r>
              <a:rPr lang="zh-CN" altLang="en-US" sz="4000" dirty="0" smtClean="0">
                <a:effectLst>
                  <a:outerShdw blurRad="38100" dist="38100" dir="2700000" algn="tl">
                    <a:srgbClr val="000000">
                      <a:alpha val="43137"/>
                    </a:srgbClr>
                  </a:outerShdw>
                </a:effectLst>
              </a:rPr>
              <a:t>学科</a:t>
            </a:r>
            <a:endParaRPr lang="zh-CN" altLang="en-US" sz="4000" dirty="0">
              <a:effectLst>
                <a:outerShdw blurRad="38100" dist="38100" dir="2700000" algn="tl">
                  <a:srgbClr val="000000">
                    <a:alpha val="43137"/>
                  </a:srgbClr>
                </a:outerShdw>
              </a:effectLst>
            </a:endParaRPr>
          </a:p>
        </p:txBody>
      </p:sp>
      <p:sp>
        <p:nvSpPr>
          <p:cNvPr id="7" name="副标题 6" descr="#clear#"/>
          <p:cNvSpPr>
            <a:spLocks noGrp="1"/>
          </p:cNvSpPr>
          <p:nvPr>
            <p:ph type="subTitle" idx="1"/>
          </p:nvPr>
        </p:nvSpPr>
        <p:spPr>
          <a:xfrm>
            <a:off x="5553860" y="5107295"/>
            <a:ext cx="5794955" cy="643396"/>
          </a:xfrm>
        </p:spPr>
        <p:txBody>
          <a:bodyPr/>
          <a:lstStyle/>
          <a:p>
            <a:r>
              <a:rPr lang="zh-CN" altLang="en-US" dirty="0"/>
              <a:t>汇报人</a:t>
            </a:r>
            <a:r>
              <a:rPr lang="zh-CN" altLang="en-US" dirty="0" smtClean="0"/>
              <a:t>：金瑞宁  李转珍</a:t>
            </a:r>
            <a:endParaRPr lang="en-US" altLang="zh-CN" dirty="0"/>
          </a:p>
        </p:txBody>
      </p:sp>
      <p:sp>
        <p:nvSpPr>
          <p:cNvPr id="4" name="标题 5" descr="#clear#"/>
          <p:cNvSpPr txBox="1">
            <a:spLocks/>
          </p:cNvSpPr>
          <p:nvPr/>
        </p:nvSpPr>
        <p:spPr bwMode="auto">
          <a:xfrm>
            <a:off x="2246126" y="2801728"/>
            <a:ext cx="8777955" cy="151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lnSpc>
                <a:spcPct val="150000"/>
              </a:lnSpc>
              <a:spcBef>
                <a:spcPct val="0"/>
              </a:spcBef>
              <a:spcAft>
                <a:spcPct val="0"/>
              </a:spcAft>
              <a:defRPr sz="4400" b="1" i="0" kern="1200">
                <a:ln>
                  <a:noFill/>
                </a:ln>
                <a:solidFill>
                  <a:schemeClr val="accent1"/>
                </a:solidFill>
                <a:effectLst/>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2pPr>
            <a:lvl3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3pPr>
            <a:lvl4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4pPr>
            <a:lvl5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a:lstStyle>
          <a:p>
            <a:pPr defTabSz="914400"/>
            <a:r>
              <a:rPr lang="zh-CN" altLang="en-US" sz="4800" dirty="0" smtClean="0">
                <a:effectLst>
                  <a:outerShdw blurRad="38100" dist="38100" dir="2700000" algn="tl">
                    <a:srgbClr val="000000">
                      <a:alpha val="43137"/>
                    </a:srgbClr>
                  </a:outerShdw>
                </a:effectLst>
              </a:rPr>
              <a:t>工作总结</a:t>
            </a:r>
            <a:endParaRPr lang="zh-CN" alt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63252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descr="#clear#"/>
          <p:cNvSpPr>
            <a:spLocks noGrp="1"/>
          </p:cNvSpPr>
          <p:nvPr>
            <p:ph type="title"/>
          </p:nvPr>
        </p:nvSpPr>
        <p:spPr/>
        <p:txBody>
          <a:bodyPr/>
          <a:lstStyle/>
          <a:p>
            <a:r>
              <a:rPr lang="zh-CN" altLang="en-US" dirty="0"/>
              <a:t>文献成果的统计与整理</a:t>
            </a:r>
            <a:endParaRPr lang="en-US" altLang="zh-CN" dirty="0"/>
          </a:p>
        </p:txBody>
      </p:sp>
      <p:sp>
        <p:nvSpPr>
          <p:cNvPr id="13" name="任意多边形: 形状 12">
            <a:extLst>
              <a:ext uri="{FF2B5EF4-FFF2-40B4-BE49-F238E27FC236}">
                <a16:creationId xmlns="" xmlns:a16="http://schemas.microsoft.com/office/drawing/2014/main" id="{04ED4747-EA4D-454D-8AFE-CDFC322D0CDD}"/>
              </a:ext>
            </a:extLst>
          </p:cNvPr>
          <p:cNvSpPr/>
          <p:nvPr/>
        </p:nvSpPr>
        <p:spPr>
          <a:xfrm>
            <a:off x="3719075" y="2763660"/>
            <a:ext cx="2158120" cy="1140249"/>
          </a:xfrm>
          <a:custGeom>
            <a:avLst/>
            <a:gdLst>
              <a:gd name="connsiteX0" fmla="*/ 480317 w 2158120"/>
              <a:gd name="connsiteY0" fmla="*/ 0 h 1140249"/>
              <a:gd name="connsiteX1" fmla="*/ 485400 w 2158120"/>
              <a:gd name="connsiteY1" fmla="*/ 50431 h 1140249"/>
              <a:gd name="connsiteX2" fmla="*/ 1079061 w 2158120"/>
              <a:gd name="connsiteY2" fmla="*/ 534278 h 1140249"/>
              <a:gd name="connsiteX3" fmla="*/ 1672722 w 2158120"/>
              <a:gd name="connsiteY3" fmla="*/ 50431 h 1140249"/>
              <a:gd name="connsiteX4" fmla="*/ 1677806 w 2158120"/>
              <a:gd name="connsiteY4" fmla="*/ 2 h 1140249"/>
              <a:gd name="connsiteX5" fmla="*/ 2158120 w 2158120"/>
              <a:gd name="connsiteY5" fmla="*/ 469400 h 1140249"/>
              <a:gd name="connsiteX6" fmla="*/ 2084023 w 2158120"/>
              <a:gd name="connsiteY6" fmla="*/ 605915 h 1140249"/>
              <a:gd name="connsiteX7" fmla="*/ 1079060 w 2158120"/>
              <a:gd name="connsiteY7" fmla="*/ 1140249 h 1140249"/>
              <a:gd name="connsiteX8" fmla="*/ 74098 w 2158120"/>
              <a:gd name="connsiteY8" fmla="*/ 605915 h 1140249"/>
              <a:gd name="connsiteX9" fmla="*/ 0 w 2158120"/>
              <a:gd name="connsiteY9" fmla="*/ 469400 h 114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8120" h="1140249">
                <a:moveTo>
                  <a:pt x="480317" y="0"/>
                </a:moveTo>
                <a:lnTo>
                  <a:pt x="485400" y="50431"/>
                </a:lnTo>
                <a:cubicBezTo>
                  <a:pt x="541905" y="326562"/>
                  <a:pt x="786226" y="534278"/>
                  <a:pt x="1079061" y="534278"/>
                </a:cubicBezTo>
                <a:cubicBezTo>
                  <a:pt x="1371897" y="534278"/>
                  <a:pt x="1616217" y="326562"/>
                  <a:pt x="1672722" y="50431"/>
                </a:cubicBezTo>
                <a:lnTo>
                  <a:pt x="1677806" y="2"/>
                </a:lnTo>
                <a:lnTo>
                  <a:pt x="2158120" y="469400"/>
                </a:lnTo>
                <a:lnTo>
                  <a:pt x="2084023" y="605915"/>
                </a:lnTo>
                <a:cubicBezTo>
                  <a:pt x="1866228" y="928294"/>
                  <a:pt x="1497396" y="1140249"/>
                  <a:pt x="1079060" y="1140249"/>
                </a:cubicBezTo>
                <a:cubicBezTo>
                  <a:pt x="660724" y="1140249"/>
                  <a:pt x="291893" y="928294"/>
                  <a:pt x="74098" y="605915"/>
                </a:cubicBezTo>
                <a:lnTo>
                  <a:pt x="0" y="4694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4" name="任意多边形: 形状 13">
            <a:extLst>
              <a:ext uri="{FF2B5EF4-FFF2-40B4-BE49-F238E27FC236}">
                <a16:creationId xmlns="" xmlns:a16="http://schemas.microsoft.com/office/drawing/2014/main" id="{6C7052DC-55B1-480D-AE9B-86722C869FC6}"/>
              </a:ext>
            </a:extLst>
          </p:cNvPr>
          <p:cNvSpPr/>
          <p:nvPr/>
        </p:nvSpPr>
        <p:spPr>
          <a:xfrm>
            <a:off x="3217858" y="3262962"/>
            <a:ext cx="3160556" cy="1316769"/>
          </a:xfrm>
          <a:custGeom>
            <a:avLst/>
            <a:gdLst>
              <a:gd name="connsiteX0" fmla="*/ 470619 w 3160556"/>
              <a:gd name="connsiteY0" fmla="*/ 0 h 1316769"/>
              <a:gd name="connsiteX1" fmla="*/ 541033 w 3160556"/>
              <a:gd name="connsiteY1" fmla="*/ 129729 h 1316769"/>
              <a:gd name="connsiteX2" fmla="*/ 1580278 w 3160556"/>
              <a:gd name="connsiteY2" fmla="*/ 682291 h 1316769"/>
              <a:gd name="connsiteX3" fmla="*/ 2619523 w 3160556"/>
              <a:gd name="connsiteY3" fmla="*/ 129729 h 1316769"/>
              <a:gd name="connsiteX4" fmla="*/ 2689937 w 3160556"/>
              <a:gd name="connsiteY4" fmla="*/ 1 h 1316769"/>
              <a:gd name="connsiteX5" fmla="*/ 3160556 w 3160556"/>
              <a:gd name="connsiteY5" fmla="*/ 459924 h 1316769"/>
              <a:gd name="connsiteX6" fmla="*/ 3145643 w 3160556"/>
              <a:gd name="connsiteY6" fmla="*/ 484472 h 1316769"/>
              <a:gd name="connsiteX7" fmla="*/ 1580278 w 3160556"/>
              <a:gd name="connsiteY7" fmla="*/ 1316769 h 1316769"/>
              <a:gd name="connsiteX8" fmla="*/ 14914 w 3160556"/>
              <a:gd name="connsiteY8" fmla="*/ 484472 h 1316769"/>
              <a:gd name="connsiteX9" fmla="*/ 0 w 3160556"/>
              <a:gd name="connsiteY9" fmla="*/ 459923 h 131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0556" h="1316769">
                <a:moveTo>
                  <a:pt x="470619" y="0"/>
                </a:moveTo>
                <a:lnTo>
                  <a:pt x="541033" y="129729"/>
                </a:lnTo>
                <a:cubicBezTo>
                  <a:pt x="766258" y="463105"/>
                  <a:pt x="1147671" y="682291"/>
                  <a:pt x="1580278" y="682291"/>
                </a:cubicBezTo>
                <a:cubicBezTo>
                  <a:pt x="2012885" y="682291"/>
                  <a:pt x="2394299" y="463105"/>
                  <a:pt x="2619523" y="129729"/>
                </a:cubicBezTo>
                <a:lnTo>
                  <a:pt x="2689937" y="1"/>
                </a:lnTo>
                <a:lnTo>
                  <a:pt x="3160556" y="459924"/>
                </a:lnTo>
                <a:lnTo>
                  <a:pt x="3145643" y="484472"/>
                </a:lnTo>
                <a:cubicBezTo>
                  <a:pt x="2806398" y="986620"/>
                  <a:pt x="2231893" y="1316769"/>
                  <a:pt x="1580278" y="1316769"/>
                </a:cubicBezTo>
                <a:cubicBezTo>
                  <a:pt x="928663" y="1316769"/>
                  <a:pt x="354159" y="986620"/>
                  <a:pt x="14914" y="484472"/>
                </a:cubicBezTo>
                <a:lnTo>
                  <a:pt x="0" y="4599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5" name="任意多边形: 形状 14">
            <a:extLst>
              <a:ext uri="{FF2B5EF4-FFF2-40B4-BE49-F238E27FC236}">
                <a16:creationId xmlns="" xmlns:a16="http://schemas.microsoft.com/office/drawing/2014/main" id="{7DB14967-DC80-4553-8178-80F2F6901431}"/>
              </a:ext>
            </a:extLst>
          </p:cNvPr>
          <p:cNvSpPr/>
          <p:nvPr/>
        </p:nvSpPr>
        <p:spPr>
          <a:xfrm rot="10800000">
            <a:off x="5921690" y="2545960"/>
            <a:ext cx="2158120" cy="1140249"/>
          </a:xfrm>
          <a:custGeom>
            <a:avLst/>
            <a:gdLst>
              <a:gd name="connsiteX0" fmla="*/ 480317 w 2158120"/>
              <a:gd name="connsiteY0" fmla="*/ 0 h 1140249"/>
              <a:gd name="connsiteX1" fmla="*/ 485400 w 2158120"/>
              <a:gd name="connsiteY1" fmla="*/ 50431 h 1140249"/>
              <a:gd name="connsiteX2" fmla="*/ 1079061 w 2158120"/>
              <a:gd name="connsiteY2" fmla="*/ 534278 h 1140249"/>
              <a:gd name="connsiteX3" fmla="*/ 1672722 w 2158120"/>
              <a:gd name="connsiteY3" fmla="*/ 50431 h 1140249"/>
              <a:gd name="connsiteX4" fmla="*/ 1677806 w 2158120"/>
              <a:gd name="connsiteY4" fmla="*/ 2 h 1140249"/>
              <a:gd name="connsiteX5" fmla="*/ 2158120 w 2158120"/>
              <a:gd name="connsiteY5" fmla="*/ 469400 h 1140249"/>
              <a:gd name="connsiteX6" fmla="*/ 2084023 w 2158120"/>
              <a:gd name="connsiteY6" fmla="*/ 605915 h 1140249"/>
              <a:gd name="connsiteX7" fmla="*/ 1079060 w 2158120"/>
              <a:gd name="connsiteY7" fmla="*/ 1140249 h 1140249"/>
              <a:gd name="connsiteX8" fmla="*/ 74098 w 2158120"/>
              <a:gd name="connsiteY8" fmla="*/ 605915 h 1140249"/>
              <a:gd name="connsiteX9" fmla="*/ 0 w 2158120"/>
              <a:gd name="connsiteY9" fmla="*/ 469400 h 114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8120" h="1140249">
                <a:moveTo>
                  <a:pt x="480317" y="0"/>
                </a:moveTo>
                <a:lnTo>
                  <a:pt x="485400" y="50431"/>
                </a:lnTo>
                <a:cubicBezTo>
                  <a:pt x="541905" y="326562"/>
                  <a:pt x="786226" y="534278"/>
                  <a:pt x="1079061" y="534278"/>
                </a:cubicBezTo>
                <a:cubicBezTo>
                  <a:pt x="1371897" y="534278"/>
                  <a:pt x="1616217" y="326562"/>
                  <a:pt x="1672722" y="50431"/>
                </a:cubicBezTo>
                <a:lnTo>
                  <a:pt x="1677806" y="2"/>
                </a:lnTo>
                <a:lnTo>
                  <a:pt x="2158120" y="469400"/>
                </a:lnTo>
                <a:lnTo>
                  <a:pt x="2084023" y="605915"/>
                </a:lnTo>
                <a:cubicBezTo>
                  <a:pt x="1866228" y="928294"/>
                  <a:pt x="1497396" y="1140249"/>
                  <a:pt x="1079060" y="1140249"/>
                </a:cubicBezTo>
                <a:cubicBezTo>
                  <a:pt x="660724" y="1140249"/>
                  <a:pt x="291893" y="928294"/>
                  <a:pt x="74098" y="605915"/>
                </a:cubicBezTo>
                <a:lnTo>
                  <a:pt x="0" y="4694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6" name="任意多边形: 形状 15">
            <a:extLst>
              <a:ext uri="{FF2B5EF4-FFF2-40B4-BE49-F238E27FC236}">
                <a16:creationId xmlns="" xmlns:a16="http://schemas.microsoft.com/office/drawing/2014/main" id="{6B2387EC-3035-4C05-9D12-23A515A5C556}"/>
              </a:ext>
            </a:extLst>
          </p:cNvPr>
          <p:cNvSpPr/>
          <p:nvPr/>
        </p:nvSpPr>
        <p:spPr>
          <a:xfrm rot="10800000">
            <a:off x="5420471" y="1870138"/>
            <a:ext cx="3160556" cy="1316769"/>
          </a:xfrm>
          <a:custGeom>
            <a:avLst/>
            <a:gdLst>
              <a:gd name="connsiteX0" fmla="*/ 470619 w 3160556"/>
              <a:gd name="connsiteY0" fmla="*/ 0 h 1316769"/>
              <a:gd name="connsiteX1" fmla="*/ 541033 w 3160556"/>
              <a:gd name="connsiteY1" fmla="*/ 129729 h 1316769"/>
              <a:gd name="connsiteX2" fmla="*/ 1580278 w 3160556"/>
              <a:gd name="connsiteY2" fmla="*/ 682291 h 1316769"/>
              <a:gd name="connsiteX3" fmla="*/ 2619523 w 3160556"/>
              <a:gd name="connsiteY3" fmla="*/ 129729 h 1316769"/>
              <a:gd name="connsiteX4" fmla="*/ 2689937 w 3160556"/>
              <a:gd name="connsiteY4" fmla="*/ 1 h 1316769"/>
              <a:gd name="connsiteX5" fmla="*/ 3160556 w 3160556"/>
              <a:gd name="connsiteY5" fmla="*/ 459924 h 1316769"/>
              <a:gd name="connsiteX6" fmla="*/ 3145643 w 3160556"/>
              <a:gd name="connsiteY6" fmla="*/ 484472 h 1316769"/>
              <a:gd name="connsiteX7" fmla="*/ 1580278 w 3160556"/>
              <a:gd name="connsiteY7" fmla="*/ 1316769 h 1316769"/>
              <a:gd name="connsiteX8" fmla="*/ 14914 w 3160556"/>
              <a:gd name="connsiteY8" fmla="*/ 484472 h 1316769"/>
              <a:gd name="connsiteX9" fmla="*/ 0 w 3160556"/>
              <a:gd name="connsiteY9" fmla="*/ 459923 h 131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0556" h="1316769">
                <a:moveTo>
                  <a:pt x="470619" y="0"/>
                </a:moveTo>
                <a:lnTo>
                  <a:pt x="541033" y="129729"/>
                </a:lnTo>
                <a:cubicBezTo>
                  <a:pt x="766258" y="463105"/>
                  <a:pt x="1147671" y="682291"/>
                  <a:pt x="1580278" y="682291"/>
                </a:cubicBezTo>
                <a:cubicBezTo>
                  <a:pt x="2012885" y="682291"/>
                  <a:pt x="2394299" y="463105"/>
                  <a:pt x="2619523" y="129729"/>
                </a:cubicBezTo>
                <a:lnTo>
                  <a:pt x="2689937" y="1"/>
                </a:lnTo>
                <a:lnTo>
                  <a:pt x="3160556" y="459924"/>
                </a:lnTo>
                <a:lnTo>
                  <a:pt x="3145643" y="484472"/>
                </a:lnTo>
                <a:cubicBezTo>
                  <a:pt x="2806398" y="986620"/>
                  <a:pt x="2231893" y="1316769"/>
                  <a:pt x="1580278" y="1316769"/>
                </a:cubicBezTo>
                <a:cubicBezTo>
                  <a:pt x="928663" y="1316769"/>
                  <a:pt x="354159" y="986620"/>
                  <a:pt x="14914" y="484472"/>
                </a:cubicBezTo>
                <a:lnTo>
                  <a:pt x="0" y="4599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cxnSp>
        <p:nvCxnSpPr>
          <p:cNvPr id="17" name="直接连接符 16">
            <a:extLst>
              <a:ext uri="{FF2B5EF4-FFF2-40B4-BE49-F238E27FC236}">
                <a16:creationId xmlns="" xmlns:a16="http://schemas.microsoft.com/office/drawing/2014/main" id="{47481827-A450-450C-A9D5-06A76BA83B5B}"/>
              </a:ext>
            </a:extLst>
          </p:cNvPr>
          <p:cNvCxnSpPr>
            <a:cxnSpLocks/>
          </p:cNvCxnSpPr>
          <p:nvPr/>
        </p:nvCxnSpPr>
        <p:spPr>
          <a:xfrm flipV="1">
            <a:off x="2811789" y="2402531"/>
            <a:ext cx="1701396" cy="16448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EE5FAD69-A26B-4099-A6FB-4A97829B8E42}"/>
              </a:ext>
            </a:extLst>
          </p:cNvPr>
          <p:cNvCxnSpPr>
            <a:cxnSpLocks/>
          </p:cNvCxnSpPr>
          <p:nvPr/>
        </p:nvCxnSpPr>
        <p:spPr>
          <a:xfrm flipV="1">
            <a:off x="7256672" y="2417045"/>
            <a:ext cx="1701396" cy="1644807"/>
          </a:xfrm>
          <a:prstGeom prst="line">
            <a:avLst/>
          </a:prstGeom>
        </p:spPr>
        <p:style>
          <a:lnRef idx="1">
            <a:schemeClr val="accent1"/>
          </a:lnRef>
          <a:fillRef idx="0">
            <a:schemeClr val="accent1"/>
          </a:fillRef>
          <a:effectRef idx="0">
            <a:schemeClr val="accent1"/>
          </a:effectRef>
          <a:fontRef idx="minor">
            <a:schemeClr val="tx1"/>
          </a:fontRef>
        </p:style>
      </p:cxnSp>
      <p:sp>
        <p:nvSpPr>
          <p:cNvPr id="19" name="文本框 18" descr="#clear#">
            <a:extLst>
              <a:ext uri="{FF2B5EF4-FFF2-40B4-BE49-F238E27FC236}">
                <a16:creationId xmlns="" xmlns:a16="http://schemas.microsoft.com/office/drawing/2014/main" id="{D4944615-9DFF-4D95-ACF4-9BC9D8CA529A}"/>
              </a:ext>
            </a:extLst>
          </p:cNvPr>
          <p:cNvSpPr txBox="1"/>
          <p:nvPr/>
        </p:nvSpPr>
        <p:spPr>
          <a:xfrm rot="18996399">
            <a:off x="1447698" y="1978133"/>
            <a:ext cx="3434862" cy="1338828"/>
          </a:xfrm>
          <a:prstGeom prst="rect">
            <a:avLst/>
          </a:prstGeom>
          <a:noFill/>
        </p:spPr>
        <p:txBody>
          <a:bodyPr wrap="square" rtlCol="0">
            <a:spAutoFit/>
          </a:bodyPr>
          <a:lstStyle/>
          <a:p>
            <a:pPr>
              <a:lnSpc>
                <a:spcPct val="150000"/>
              </a:lnSpc>
            </a:pPr>
            <a:r>
              <a:rPr lang="zh-CN" altLang="en-US" sz="1800" dirty="0">
                <a:latin typeface="微软雅黑" panose="020B0503020204020204" pitchFamily="34" charset="-122"/>
                <a:ea typeface="微软雅黑" panose="020B0503020204020204" pitchFamily="34" charset="-122"/>
              </a:rPr>
              <a:t>完成学科办</a:t>
            </a:r>
            <a:r>
              <a:rPr lang="en-US" altLang="zh-CN" sz="1800" dirty="0">
                <a:latin typeface="微软雅黑" panose="020B0503020204020204" pitchFamily="34" charset="-122"/>
                <a:ea typeface="微软雅黑" panose="020B0503020204020204" pitchFamily="34" charset="-122"/>
              </a:rPr>
              <a:t>2020</a:t>
            </a:r>
            <a:r>
              <a:rPr lang="zh-CN" altLang="en-US" sz="1800" dirty="0">
                <a:latin typeface="微软雅黑" panose="020B0503020204020204" pitchFamily="34" charset="-122"/>
                <a:ea typeface="微软雅黑" panose="020B0503020204020204" pitchFamily="34" charset="-122"/>
              </a:rPr>
              <a:t>年</a:t>
            </a:r>
            <a:r>
              <a:rPr lang="zh-CN" altLang="en-US" sz="1800" dirty="0" smtClean="0">
                <a:latin typeface="微软雅黑" panose="020B0503020204020204" pitchFamily="34" charset="-122"/>
                <a:ea typeface="微软雅黑" panose="020B0503020204020204" pitchFamily="34" charset="-122"/>
              </a:rPr>
              <a:t>生态学、矿冶工程一级博士点</a:t>
            </a:r>
            <a:r>
              <a:rPr lang="zh-CN" altLang="en-US" sz="1800" dirty="0">
                <a:latin typeface="微软雅黑" panose="020B0503020204020204" pitchFamily="34" charset="-122"/>
                <a:ea typeface="微软雅黑" panose="020B0503020204020204" pitchFamily="34" charset="-122"/>
              </a:rPr>
              <a:t>申报数据核查工作</a:t>
            </a:r>
          </a:p>
        </p:txBody>
      </p:sp>
      <p:sp>
        <p:nvSpPr>
          <p:cNvPr id="20" name="文本框 19" descr="#clear#">
            <a:extLst>
              <a:ext uri="{FF2B5EF4-FFF2-40B4-BE49-F238E27FC236}">
                <a16:creationId xmlns="" xmlns:a16="http://schemas.microsoft.com/office/drawing/2014/main" id="{4FCB46D3-C212-4819-80FD-4646EEC7509C}"/>
              </a:ext>
            </a:extLst>
          </p:cNvPr>
          <p:cNvSpPr txBox="1"/>
          <p:nvPr/>
        </p:nvSpPr>
        <p:spPr>
          <a:xfrm rot="18996399">
            <a:off x="7402554" y="2958834"/>
            <a:ext cx="3434862" cy="2536400"/>
          </a:xfrm>
          <a:prstGeom prst="rect">
            <a:avLst/>
          </a:prstGeom>
          <a:noFill/>
        </p:spPr>
        <p:txBody>
          <a:bodyPr wrap="square" rtlCol="0">
            <a:spAutoFit/>
          </a:bodyPr>
          <a:lstStyle/>
          <a:p>
            <a:pPr>
              <a:lnSpc>
                <a:spcPct val="150000"/>
              </a:lnSpc>
            </a:pPr>
            <a:r>
              <a:rPr lang="zh-CN" altLang="en-US" sz="1800" dirty="0">
                <a:latin typeface="微软雅黑" panose="020B0503020204020204" pitchFamily="34" charset="-122"/>
                <a:ea typeface="微软雅黑" panose="020B0503020204020204" pitchFamily="34" charset="-122"/>
              </a:rPr>
              <a:t>统计学科办要求的</a:t>
            </a:r>
            <a:r>
              <a:rPr lang="en-US" altLang="zh-CN" sz="1800" dirty="0">
                <a:latin typeface="微软雅黑" panose="020B0503020204020204" pitchFamily="34" charset="-122"/>
                <a:ea typeface="微软雅黑" panose="020B0503020204020204" pitchFamily="34" charset="-122"/>
              </a:rPr>
              <a:t>2010</a:t>
            </a:r>
            <a:r>
              <a:rPr lang="zh-CN" altLang="en-US" sz="1800" dirty="0">
                <a:latin typeface="微软雅黑" panose="020B0503020204020204" pitchFamily="34" charset="-122"/>
                <a:ea typeface="微软雅黑" panose="020B0503020204020204" pitchFamily="34" charset="-122"/>
              </a:rPr>
              <a:t>年以来我校</a:t>
            </a:r>
            <a:r>
              <a:rPr lang="en-US" altLang="zh-CN" sz="1800" dirty="0">
                <a:latin typeface="微软雅黑" panose="020B0503020204020204" pitchFamily="34" charset="-122"/>
                <a:ea typeface="微软雅黑" panose="020B0503020204020204" pitchFamily="34" charset="-122"/>
              </a:rPr>
              <a:t>ESI</a:t>
            </a:r>
            <a:r>
              <a:rPr lang="zh-CN" altLang="en-US" sz="1800" dirty="0">
                <a:latin typeface="微软雅黑" panose="020B0503020204020204" pitchFamily="34" charset="-122"/>
                <a:ea typeface="微软雅黑" panose="020B0503020204020204" pitchFamily="34" charset="-122"/>
              </a:rPr>
              <a:t>学科论文</a:t>
            </a:r>
            <a:r>
              <a:rPr lang="en-US" altLang="zh-CN" sz="1800" dirty="0">
                <a:latin typeface="微软雅黑" panose="020B0503020204020204" pitchFamily="34" charset="-122"/>
                <a:ea typeface="微软雅黑" panose="020B0503020204020204" pitchFamily="34" charset="-122"/>
              </a:rPr>
              <a:t>3399</a:t>
            </a:r>
            <a:r>
              <a:rPr lang="zh-CN" altLang="en-US" sz="1800" dirty="0">
                <a:latin typeface="微软雅黑" panose="020B0503020204020204" pitchFamily="34" charset="-122"/>
                <a:ea typeface="微软雅黑" panose="020B0503020204020204" pitchFamily="34" charset="-122"/>
              </a:rPr>
              <a:t>篇的被引次数，包括</a:t>
            </a:r>
            <a:r>
              <a:rPr lang="en-US" altLang="zh-CN" sz="1800" dirty="0">
                <a:latin typeface="微软雅黑" panose="020B0503020204020204" pitchFamily="34" charset="-122"/>
                <a:ea typeface="微软雅黑" panose="020B0503020204020204" pitchFamily="34" charset="-122"/>
              </a:rPr>
              <a:t>WOS</a:t>
            </a:r>
            <a:r>
              <a:rPr lang="zh-CN" altLang="en-US" sz="1800" dirty="0">
                <a:latin typeface="微软雅黑" panose="020B0503020204020204" pitchFamily="34" charset="-122"/>
                <a:ea typeface="微软雅黑" panose="020B0503020204020204" pitchFamily="34" charset="-122"/>
              </a:rPr>
              <a:t>核心合集的“总被引次数”、“</a:t>
            </a:r>
            <a:r>
              <a:rPr lang="en-US" altLang="zh-CN" sz="1800" dirty="0">
                <a:latin typeface="微软雅黑" panose="020B0503020204020204" pitchFamily="34" charset="-122"/>
                <a:ea typeface="微软雅黑" panose="020B0503020204020204" pitchFamily="34" charset="-122"/>
              </a:rPr>
              <a:t>2019</a:t>
            </a:r>
            <a:r>
              <a:rPr lang="zh-CN" altLang="en-US" sz="1800" dirty="0">
                <a:latin typeface="微软雅黑" panose="020B0503020204020204" pitchFamily="34" charset="-122"/>
                <a:ea typeface="微软雅黑" panose="020B0503020204020204" pitchFamily="34" charset="-122"/>
              </a:rPr>
              <a:t>年被引次数”、“</a:t>
            </a:r>
            <a:r>
              <a:rPr lang="en-US" altLang="zh-CN" sz="1800" dirty="0">
                <a:latin typeface="微软雅黑" panose="020B0503020204020204" pitchFamily="34" charset="-122"/>
                <a:ea typeface="微软雅黑" panose="020B0503020204020204" pitchFamily="34" charset="-122"/>
              </a:rPr>
              <a:t>2020</a:t>
            </a:r>
            <a:r>
              <a:rPr lang="zh-CN" altLang="en-US" sz="1800" dirty="0">
                <a:latin typeface="微软雅黑" panose="020B0503020204020204" pitchFamily="34" charset="-122"/>
                <a:ea typeface="微软雅黑" panose="020B0503020204020204" pitchFamily="34" charset="-122"/>
              </a:rPr>
              <a:t>年被引次数”</a:t>
            </a:r>
            <a:r>
              <a:rPr lang="en-US" altLang="zh-CN" sz="1800" dirty="0">
                <a:latin typeface="微软雅黑" panose="020B0503020204020204" pitchFamily="34" charset="-122"/>
                <a:ea typeface="微软雅黑" panose="020B0503020204020204" pitchFamily="34" charset="-122"/>
              </a:rPr>
              <a:t>760</a:t>
            </a:r>
            <a:r>
              <a:rPr lang="zh-CN" altLang="en-US" sz="1800" dirty="0">
                <a:latin typeface="微软雅黑" panose="020B0503020204020204" pitchFamily="34" charset="-122"/>
                <a:ea typeface="微软雅黑" panose="020B0503020204020204" pitchFamily="34" charset="-122"/>
              </a:rPr>
              <a:t>篇</a:t>
            </a:r>
          </a:p>
        </p:txBody>
      </p:sp>
    </p:spTree>
    <p:extLst>
      <p:ext uri="{BB962C8B-B14F-4D97-AF65-F5344CB8AC3E}">
        <p14:creationId xmlns:p14="http://schemas.microsoft.com/office/powerpoint/2010/main" val="407724633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KSO_Shape">
            <a:extLst>
              <a:ext uri="{FF2B5EF4-FFF2-40B4-BE49-F238E27FC236}">
                <a16:creationId xmlns:a16="http://schemas.microsoft.com/office/drawing/2014/main" xmlns="" id="{1FBB2854-35AF-409F-9602-96A4F6FCA2AC}"/>
              </a:ext>
            </a:extLst>
          </p:cNvPr>
          <p:cNvSpPr>
            <a:spLocks/>
          </p:cNvSpPr>
          <p:nvPr/>
        </p:nvSpPr>
        <p:spPr bwMode="auto">
          <a:xfrm>
            <a:off x="9100343" y="537512"/>
            <a:ext cx="996724" cy="996724"/>
          </a:xfrm>
          <a:custGeom>
            <a:avLst/>
            <a:gdLst>
              <a:gd name="T0" fmla="*/ 1627741 w 2756"/>
              <a:gd name="T1" fmla="*/ 729043 h 2756"/>
              <a:gd name="T2" fmla="*/ 1068409 w 2756"/>
              <a:gd name="T3" fmla="*/ 169196 h 2756"/>
              <a:gd name="T4" fmla="*/ 1236144 w 2756"/>
              <a:gd name="T5" fmla="*/ 0 h 2756"/>
              <a:gd name="T6" fmla="*/ 1798739 w 2756"/>
              <a:gd name="T7" fmla="*/ 562461 h 2756"/>
              <a:gd name="T8" fmla="*/ 1627741 w 2756"/>
              <a:gd name="T9" fmla="*/ 729043 h 2756"/>
              <a:gd name="T10" fmla="*/ 1461312 w 2756"/>
              <a:gd name="T11" fmla="*/ 891053 h 2756"/>
              <a:gd name="T12" fmla="*/ 1450870 w 2756"/>
              <a:gd name="T13" fmla="*/ 900199 h 2756"/>
              <a:gd name="T14" fmla="*/ 1349054 w 2756"/>
              <a:gd name="T15" fmla="*/ 900199 h 2756"/>
              <a:gd name="T16" fmla="*/ 1236144 w 2756"/>
              <a:gd name="T17" fmla="*/ 900199 h 2756"/>
              <a:gd name="T18" fmla="*/ 1123886 w 2756"/>
              <a:gd name="T19" fmla="*/ 1350298 h 2756"/>
              <a:gd name="T20" fmla="*/ 224516 w 2756"/>
              <a:gd name="T21" fmla="*/ 1800397 h 2756"/>
              <a:gd name="T22" fmla="*/ 112258 w 2756"/>
              <a:gd name="T23" fmla="*/ 1800397 h 2756"/>
              <a:gd name="T24" fmla="*/ 469917 w 2756"/>
              <a:gd name="T25" fmla="*/ 1442408 h 2756"/>
              <a:gd name="T26" fmla="*/ 561943 w 2756"/>
              <a:gd name="T27" fmla="*/ 1462659 h 2756"/>
              <a:gd name="T28" fmla="*/ 786459 w 2756"/>
              <a:gd name="T29" fmla="*/ 1237936 h 2756"/>
              <a:gd name="T30" fmla="*/ 561943 w 2756"/>
              <a:gd name="T31" fmla="*/ 1012560 h 2756"/>
              <a:gd name="T32" fmla="*/ 336774 w 2756"/>
              <a:gd name="T33" fmla="*/ 1237936 h 2756"/>
              <a:gd name="T34" fmla="*/ 357007 w 2756"/>
              <a:gd name="T35" fmla="*/ 1330047 h 2756"/>
              <a:gd name="T36" fmla="*/ 0 w 2756"/>
              <a:gd name="T37" fmla="*/ 1688036 h 2756"/>
              <a:gd name="T38" fmla="*/ 0 w 2756"/>
              <a:gd name="T39" fmla="*/ 1575674 h 2756"/>
              <a:gd name="T40" fmla="*/ 449685 w 2756"/>
              <a:gd name="T41" fmla="*/ 675476 h 2756"/>
              <a:gd name="T42" fmla="*/ 899370 w 2756"/>
              <a:gd name="T43" fmla="*/ 562461 h 2756"/>
              <a:gd name="T44" fmla="*/ 899370 w 2756"/>
              <a:gd name="T45" fmla="*/ 450099 h 2756"/>
              <a:gd name="T46" fmla="*/ 899370 w 2756"/>
              <a:gd name="T47" fmla="*/ 341004 h 2756"/>
              <a:gd name="T48" fmla="*/ 904591 w 2756"/>
              <a:gd name="T49" fmla="*/ 333818 h 2756"/>
              <a:gd name="T50" fmla="*/ 956151 w 2756"/>
              <a:gd name="T51" fmla="*/ 282210 h 2756"/>
              <a:gd name="T52" fmla="*/ 1513525 w 2756"/>
              <a:gd name="T53" fmla="*/ 840098 h 2756"/>
              <a:gd name="T54" fmla="*/ 1461312 w 2756"/>
              <a:gd name="T55" fmla="*/ 891053 h 27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756" h="2756">
                <a:moveTo>
                  <a:pt x="2494" y="1116"/>
                </a:moveTo>
                <a:cubicBezTo>
                  <a:pt x="1637" y="259"/>
                  <a:pt x="1637" y="259"/>
                  <a:pt x="1637" y="259"/>
                </a:cubicBezTo>
                <a:cubicBezTo>
                  <a:pt x="1894" y="0"/>
                  <a:pt x="1894" y="0"/>
                  <a:pt x="1894" y="0"/>
                </a:cubicBezTo>
                <a:cubicBezTo>
                  <a:pt x="2756" y="861"/>
                  <a:pt x="2756" y="861"/>
                  <a:pt x="2756" y="861"/>
                </a:cubicBezTo>
                <a:lnTo>
                  <a:pt x="2494" y="1116"/>
                </a:lnTo>
                <a:close/>
                <a:moveTo>
                  <a:pt x="2239" y="1364"/>
                </a:moveTo>
                <a:cubicBezTo>
                  <a:pt x="2233" y="1370"/>
                  <a:pt x="2228" y="1373"/>
                  <a:pt x="2223" y="1378"/>
                </a:cubicBezTo>
                <a:cubicBezTo>
                  <a:pt x="2067" y="1378"/>
                  <a:pt x="2067" y="1378"/>
                  <a:pt x="2067" y="1378"/>
                </a:cubicBezTo>
                <a:cubicBezTo>
                  <a:pt x="1894" y="1378"/>
                  <a:pt x="1894" y="1378"/>
                  <a:pt x="1894" y="1378"/>
                </a:cubicBezTo>
                <a:cubicBezTo>
                  <a:pt x="1722" y="2067"/>
                  <a:pt x="1722" y="2067"/>
                  <a:pt x="1722" y="2067"/>
                </a:cubicBezTo>
                <a:cubicBezTo>
                  <a:pt x="344" y="2756"/>
                  <a:pt x="344" y="2756"/>
                  <a:pt x="344" y="2756"/>
                </a:cubicBezTo>
                <a:cubicBezTo>
                  <a:pt x="172" y="2756"/>
                  <a:pt x="172" y="2756"/>
                  <a:pt x="172" y="2756"/>
                </a:cubicBezTo>
                <a:cubicBezTo>
                  <a:pt x="720" y="2208"/>
                  <a:pt x="720" y="2208"/>
                  <a:pt x="720" y="2208"/>
                </a:cubicBezTo>
                <a:cubicBezTo>
                  <a:pt x="763" y="2228"/>
                  <a:pt x="810" y="2239"/>
                  <a:pt x="861" y="2239"/>
                </a:cubicBezTo>
                <a:cubicBezTo>
                  <a:pt x="1051" y="2239"/>
                  <a:pt x="1205" y="2085"/>
                  <a:pt x="1205" y="1895"/>
                </a:cubicBezTo>
                <a:cubicBezTo>
                  <a:pt x="1205" y="1705"/>
                  <a:pt x="1051" y="1550"/>
                  <a:pt x="861" y="1550"/>
                </a:cubicBezTo>
                <a:cubicBezTo>
                  <a:pt x="671" y="1550"/>
                  <a:pt x="516" y="1705"/>
                  <a:pt x="516" y="1895"/>
                </a:cubicBezTo>
                <a:cubicBezTo>
                  <a:pt x="516" y="1945"/>
                  <a:pt x="528" y="1993"/>
                  <a:pt x="547" y="2036"/>
                </a:cubicBezTo>
                <a:cubicBezTo>
                  <a:pt x="0" y="2584"/>
                  <a:pt x="0" y="2584"/>
                  <a:pt x="0" y="2584"/>
                </a:cubicBezTo>
                <a:cubicBezTo>
                  <a:pt x="0" y="2412"/>
                  <a:pt x="0" y="2412"/>
                  <a:pt x="0" y="2412"/>
                </a:cubicBezTo>
                <a:cubicBezTo>
                  <a:pt x="689" y="1034"/>
                  <a:pt x="689" y="1034"/>
                  <a:pt x="689" y="1034"/>
                </a:cubicBezTo>
                <a:cubicBezTo>
                  <a:pt x="1378" y="861"/>
                  <a:pt x="1378" y="861"/>
                  <a:pt x="1378" y="861"/>
                </a:cubicBezTo>
                <a:cubicBezTo>
                  <a:pt x="1378" y="689"/>
                  <a:pt x="1378" y="689"/>
                  <a:pt x="1378" y="689"/>
                </a:cubicBezTo>
                <a:cubicBezTo>
                  <a:pt x="1378" y="522"/>
                  <a:pt x="1378" y="522"/>
                  <a:pt x="1378" y="522"/>
                </a:cubicBezTo>
                <a:cubicBezTo>
                  <a:pt x="1381" y="518"/>
                  <a:pt x="1382" y="515"/>
                  <a:pt x="1386" y="511"/>
                </a:cubicBezTo>
                <a:cubicBezTo>
                  <a:pt x="1465" y="432"/>
                  <a:pt x="1465" y="432"/>
                  <a:pt x="1465" y="432"/>
                </a:cubicBezTo>
                <a:cubicBezTo>
                  <a:pt x="2319" y="1286"/>
                  <a:pt x="2319" y="1286"/>
                  <a:pt x="2319" y="1286"/>
                </a:cubicBezTo>
                <a:lnTo>
                  <a:pt x="2239" y="136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pPr>
            <a:endParaRPr lang="zh-CN" altLang="en-US">
              <a:solidFill>
                <a:srgbClr val="FFFFFF"/>
              </a:solidFill>
            </a:endParaRPr>
          </a:p>
        </p:txBody>
      </p:sp>
      <p:sp>
        <p:nvSpPr>
          <p:cNvPr id="47" name="文本框 46" descr="#clear#">
            <a:extLst>
              <a:ext uri="{FF2B5EF4-FFF2-40B4-BE49-F238E27FC236}">
                <a16:creationId xmlns:a16="http://schemas.microsoft.com/office/drawing/2014/main" xmlns="" id="{30AC19FA-EE02-4BDB-91B4-6AAED4042AAA}"/>
              </a:ext>
            </a:extLst>
          </p:cNvPr>
          <p:cNvSpPr txBox="1"/>
          <p:nvPr/>
        </p:nvSpPr>
        <p:spPr>
          <a:xfrm>
            <a:off x="7881274" y="2812359"/>
            <a:ext cx="3434862" cy="3000821"/>
          </a:xfrm>
          <a:prstGeom prst="rect">
            <a:avLst/>
          </a:prstGeom>
          <a:noFill/>
        </p:spPr>
        <p:txBody>
          <a:bodyPr wrap="square" rtlCol="0">
            <a:spAutoFit/>
          </a:bodyPr>
          <a:lstStyle/>
          <a:p>
            <a:pPr>
              <a:lnSpc>
                <a:spcPct val="150000"/>
              </a:lnSpc>
            </a:pPr>
            <a:r>
              <a:rPr lang="zh-CN" altLang="en-US" sz="1800" smtClean="0">
                <a:latin typeface="微软雅黑" panose="020B0503020204020204" pitchFamily="34" charset="-122"/>
                <a:ea typeface="微软雅黑" panose="020B0503020204020204" pitchFamily="34" charset="-122"/>
              </a:rPr>
              <a:t>本学年对三个学院均进行了走访，与学院学科带头人、科研秘书等都进行了面对面的沟通，老师们对论文发表的刊源目录以及一些论文获取、教育部查新等工作提出了需求，对此我们都作出了解决方案，得到师生的认可。</a:t>
            </a:r>
            <a:endParaRPr lang="zh-CN" altLang="en-US" sz="1800" dirty="0">
              <a:latin typeface="微软雅黑" panose="020B0503020204020204" pitchFamily="34" charset="-122"/>
              <a:ea typeface="微软雅黑" panose="020B0503020204020204" pitchFamily="34" charset="-122"/>
            </a:endParaRPr>
          </a:p>
        </p:txBody>
      </p:sp>
      <p:sp>
        <p:nvSpPr>
          <p:cNvPr id="48" name="文本框 47" descr="#clear#">
            <a:extLst>
              <a:ext uri="{FF2B5EF4-FFF2-40B4-BE49-F238E27FC236}">
                <a16:creationId xmlns:a16="http://schemas.microsoft.com/office/drawing/2014/main" xmlns="" id="{789AE629-030F-436F-A7E7-802CB37AB135}"/>
              </a:ext>
            </a:extLst>
          </p:cNvPr>
          <p:cNvSpPr txBox="1"/>
          <p:nvPr/>
        </p:nvSpPr>
        <p:spPr>
          <a:xfrm>
            <a:off x="7881274" y="1747186"/>
            <a:ext cx="3434862" cy="702566"/>
          </a:xfrm>
          <a:prstGeom prst="roundRect">
            <a:avLst>
              <a:gd name="adj" fmla="val 50000"/>
            </a:avLst>
          </a:prstGeom>
          <a:solidFill>
            <a:schemeClr val="accent1"/>
          </a:solidFill>
          <a:ln>
            <a:solidFill>
              <a:schemeClr val="accent1"/>
            </a:solidFill>
          </a:ln>
        </p:spPr>
        <p:txBody>
          <a:bodyPr wrap="square" rtlCol="0">
            <a:spAutoFit/>
          </a:bodyPr>
          <a:lstStyle/>
          <a:p>
            <a:pPr algn="ctr">
              <a:lnSpc>
                <a:spcPct val="150000"/>
              </a:lnSpc>
            </a:pPr>
            <a:r>
              <a:rPr lang="zh-CN" altLang="en-US" sz="2000" dirty="0" smtClean="0">
                <a:solidFill>
                  <a:srgbClr val="FFFFFE"/>
                </a:solidFill>
                <a:latin typeface="微软雅黑" panose="020B0503020204020204" pitchFamily="34" charset="-122"/>
                <a:ea typeface="微软雅黑" panose="020B0503020204020204" pitchFamily="34" charset="-122"/>
              </a:rPr>
              <a:t>走访学院  解决问题</a:t>
            </a:r>
            <a:endParaRPr lang="zh-CN" altLang="en-US" sz="2000" dirty="0">
              <a:solidFill>
                <a:srgbClr val="FFFFFE"/>
              </a:solidFill>
              <a:latin typeface="微软雅黑" panose="020B0503020204020204" pitchFamily="34" charset="-122"/>
              <a:ea typeface="微软雅黑" panose="020B0503020204020204" pitchFamily="34" charset="-122"/>
            </a:endParaRPr>
          </a:p>
        </p:txBody>
      </p:sp>
      <p:pic>
        <p:nvPicPr>
          <p:cNvPr id="15" name="图片 14"/>
          <p:cNvPicPr/>
          <p:nvPr/>
        </p:nvPicPr>
        <p:blipFill rotWithShape="1">
          <a:blip r:embed="rId2"/>
          <a:srcRect r="42500"/>
          <a:stretch/>
        </p:blipFill>
        <p:spPr bwMode="auto">
          <a:xfrm>
            <a:off x="514562" y="580745"/>
            <a:ext cx="5570043" cy="2700836"/>
          </a:xfrm>
          <a:prstGeom prst="rect">
            <a:avLst/>
          </a:prstGeom>
          <a:ln>
            <a:noFill/>
          </a:ln>
          <a:extLst>
            <a:ext uri="{53640926-AAD7-44D8-BBD7-CCE9431645EC}">
              <a14:shadowObscured xmlns:a14="http://schemas.microsoft.com/office/drawing/2010/main"/>
            </a:ext>
          </a:extLst>
        </p:spPr>
      </p:pic>
      <p:pic>
        <p:nvPicPr>
          <p:cNvPr id="16" name="图片 15"/>
          <p:cNvPicPr/>
          <p:nvPr/>
        </p:nvPicPr>
        <p:blipFill rotWithShape="1">
          <a:blip r:embed="rId3"/>
          <a:srcRect r="40332"/>
          <a:stretch/>
        </p:blipFill>
        <p:spPr bwMode="auto">
          <a:xfrm>
            <a:off x="514562" y="3543621"/>
            <a:ext cx="5006021" cy="2959729"/>
          </a:xfrm>
          <a:prstGeom prst="rect">
            <a:avLst/>
          </a:prstGeom>
          <a:ln>
            <a:noFill/>
          </a:ln>
          <a:extLst>
            <a:ext uri="{53640926-AAD7-44D8-BBD7-CCE9431645EC}">
              <a14:shadowObscured xmlns:a14="http://schemas.microsoft.com/office/drawing/2010/main"/>
            </a:ext>
          </a:extLst>
        </p:spPr>
      </p:pic>
      <p:pic>
        <p:nvPicPr>
          <p:cNvPr id="17" name="图片 16"/>
          <p:cNvPicPr/>
          <p:nvPr/>
        </p:nvPicPr>
        <p:blipFill rotWithShape="1">
          <a:blip r:embed="rId4"/>
          <a:srcRect l="6646" r="45967"/>
          <a:stretch/>
        </p:blipFill>
        <p:spPr bwMode="auto">
          <a:xfrm>
            <a:off x="2642703" y="1395794"/>
            <a:ext cx="4997237" cy="44751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698723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 xmlns:a16="http://schemas.microsoft.com/office/drawing/2014/main" id="{FE3C94C8-C406-4DBD-ADF1-6BC42FB95E71}"/>
              </a:ext>
            </a:extLst>
          </p:cNvPr>
          <p:cNvSpPr/>
          <p:nvPr>
            <p:custDataLst>
              <p:tags r:id="rId1"/>
            </p:custDataLst>
          </p:nvPr>
        </p:nvSpPr>
        <p:spPr>
          <a:xfrm rot="21396991">
            <a:off x="4690465" y="4258714"/>
            <a:ext cx="4285663" cy="75963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58" name="矩形 57">
            <a:extLst>
              <a:ext uri="{FF2B5EF4-FFF2-40B4-BE49-F238E27FC236}">
                <a16:creationId xmlns="" xmlns:a16="http://schemas.microsoft.com/office/drawing/2014/main" id="{74D47197-EE2A-4C49-9381-B3E8B9D0210C}"/>
              </a:ext>
            </a:extLst>
          </p:cNvPr>
          <p:cNvSpPr/>
          <p:nvPr>
            <p:custDataLst>
              <p:tags r:id="rId2"/>
            </p:custDataLst>
          </p:nvPr>
        </p:nvSpPr>
        <p:spPr>
          <a:xfrm rot="225092">
            <a:off x="3321489" y="3210656"/>
            <a:ext cx="5542927" cy="92822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59" name="矩形 58">
            <a:extLst>
              <a:ext uri="{FF2B5EF4-FFF2-40B4-BE49-F238E27FC236}">
                <a16:creationId xmlns="" xmlns:a16="http://schemas.microsoft.com/office/drawing/2014/main" id="{68C30869-127D-4D29-A450-55DA15916453}"/>
              </a:ext>
            </a:extLst>
          </p:cNvPr>
          <p:cNvSpPr/>
          <p:nvPr>
            <p:custDataLst>
              <p:tags r:id="rId3"/>
            </p:custDataLst>
          </p:nvPr>
        </p:nvSpPr>
        <p:spPr>
          <a:xfrm rot="21197296">
            <a:off x="3955198" y="2008232"/>
            <a:ext cx="4275508" cy="92619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60" name="矩形 59" descr="#clear#">
            <a:extLst>
              <a:ext uri="{FF2B5EF4-FFF2-40B4-BE49-F238E27FC236}">
                <a16:creationId xmlns="" xmlns:a16="http://schemas.microsoft.com/office/drawing/2014/main" id="{3526DF93-72FE-404A-9F39-A9F89EEC8609}"/>
              </a:ext>
            </a:extLst>
          </p:cNvPr>
          <p:cNvSpPr/>
          <p:nvPr>
            <p:custDataLst>
              <p:tags r:id="rId4"/>
            </p:custDataLst>
          </p:nvPr>
        </p:nvSpPr>
        <p:spPr>
          <a:xfrm rot="225092">
            <a:off x="3215872" y="3080663"/>
            <a:ext cx="5544957" cy="926191"/>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4400" dirty="0">
                <a:solidFill>
                  <a:srgbClr val="FFFFFF"/>
                </a:solidFill>
                <a:latin typeface="微软雅黑" panose="020B0503020204020204" pitchFamily="34" charset="-122"/>
                <a:ea typeface="微软雅黑" panose="020B0503020204020204" pitchFamily="34" charset="-122"/>
              </a:rPr>
              <a:t>谢谢观看</a:t>
            </a:r>
          </a:p>
        </p:txBody>
      </p:sp>
      <p:sp>
        <p:nvSpPr>
          <p:cNvPr id="61" name="矩形 60" descr="#clear#">
            <a:extLst>
              <a:ext uri="{FF2B5EF4-FFF2-40B4-BE49-F238E27FC236}">
                <a16:creationId xmlns="" xmlns:a16="http://schemas.microsoft.com/office/drawing/2014/main" id="{9F671722-21ED-426F-AB4B-86055DB58127}"/>
              </a:ext>
            </a:extLst>
          </p:cNvPr>
          <p:cNvSpPr/>
          <p:nvPr>
            <p:custDataLst>
              <p:tags r:id="rId5"/>
            </p:custDataLst>
          </p:nvPr>
        </p:nvSpPr>
        <p:spPr>
          <a:xfrm rot="21396991">
            <a:off x="4584847" y="4128722"/>
            <a:ext cx="4285663" cy="759639"/>
          </a:xfrm>
          <a:prstGeom prst="rect">
            <a:avLst/>
          </a:prstGeom>
          <a:solidFill>
            <a:schemeClr val="accent1"/>
          </a:solidFill>
          <a:ln w="3175">
            <a:noFill/>
          </a:ln>
          <a:effectLst>
            <a:outerShdw blurRad="25400" dist="12700" dir="189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600" dirty="0">
                <a:solidFill>
                  <a:srgbClr val="FFFFFF"/>
                </a:solidFill>
                <a:latin typeface="微软雅黑" panose="020B0503020204020204" pitchFamily="34" charset="-122"/>
                <a:ea typeface="微软雅黑" panose="020B0503020204020204" pitchFamily="34" charset="-122"/>
              </a:rPr>
              <a:t>汇报人</a:t>
            </a:r>
            <a:r>
              <a:rPr lang="zh-CN" altLang="en-US" sz="1600" dirty="0" smtClean="0">
                <a:solidFill>
                  <a:srgbClr val="FFFFFF"/>
                </a:solidFill>
                <a:latin typeface="微软雅黑" panose="020B0503020204020204" pitchFamily="34" charset="-122"/>
                <a:ea typeface="微软雅黑" panose="020B0503020204020204" pitchFamily="34" charset="-122"/>
              </a:rPr>
              <a:t>：金瑞宁  李转珍</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62" name="矩形 61" descr="#clear#">
            <a:extLst>
              <a:ext uri="{FF2B5EF4-FFF2-40B4-BE49-F238E27FC236}">
                <a16:creationId xmlns="" xmlns:a16="http://schemas.microsoft.com/office/drawing/2014/main" id="{A9248713-5E09-44AD-8B47-1BE8034FFD3E}"/>
              </a:ext>
            </a:extLst>
          </p:cNvPr>
          <p:cNvSpPr/>
          <p:nvPr>
            <p:custDataLst>
              <p:tags r:id="rId6"/>
            </p:custDataLst>
          </p:nvPr>
        </p:nvSpPr>
        <p:spPr>
          <a:xfrm rot="21197296">
            <a:off x="3843489" y="1839648"/>
            <a:ext cx="4277538" cy="928223"/>
          </a:xfrm>
          <a:prstGeom prst="rect">
            <a:avLst/>
          </a:prstGeom>
          <a:solidFill>
            <a:schemeClr val="accent1"/>
          </a:solidFill>
          <a:ln w="3175">
            <a:noFill/>
          </a:ln>
          <a:effectLst>
            <a:outerShdw blurRad="25400" dist="127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800" dirty="0">
                <a:solidFill>
                  <a:srgbClr val="FFFFFF"/>
                </a:solidFill>
                <a:latin typeface="Verdana" panose="020B0604030504040204" pitchFamily="34" charset="0"/>
                <a:ea typeface="Verdana" panose="020B0604030504040204" pitchFamily="34" charset="0"/>
                <a:cs typeface="Verdana" panose="020B0604030504040204" pitchFamily="34" charset="0"/>
              </a:rPr>
              <a:t>THANK YOU</a:t>
            </a:r>
            <a:endParaRPr lang="zh-CN" altLang="en-US" sz="4800" dirty="0">
              <a:solidFill>
                <a:srgbClr val="FFFFFF"/>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6227272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咨询服务中心\工作照\金瑞宁\1寸.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4066" y="1414170"/>
            <a:ext cx="1593272" cy="222947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咨询服务中心\工作照\李转珍\1寸.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6528" y="1449795"/>
            <a:ext cx="1593272" cy="222947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
            <a:extLst>
              <a:ext uri="{FF2B5EF4-FFF2-40B4-BE49-F238E27FC236}">
                <a16:creationId xmlns="" xmlns:a16="http://schemas.microsoft.com/office/drawing/2014/main" id="{1F5C031C-3F51-48A6-B340-6E06077F852A}"/>
              </a:ext>
            </a:extLst>
          </p:cNvPr>
          <p:cNvSpPr txBox="1"/>
          <p:nvPr/>
        </p:nvSpPr>
        <p:spPr>
          <a:xfrm>
            <a:off x="1540360" y="3725916"/>
            <a:ext cx="4067069" cy="2862322"/>
          </a:xfrm>
          <a:prstGeom prst="rect">
            <a:avLst/>
          </a:prstGeom>
          <a:noFill/>
        </p:spPr>
        <p:txBody>
          <a:bodyPr wrap="square" rtlCol="0">
            <a:spAutoFit/>
          </a:bodyPr>
          <a:lstStyle/>
          <a:p>
            <a:pPr fontAlgn="auto">
              <a:lnSpc>
                <a:spcPct val="150000"/>
              </a:lnSpc>
              <a:spcBef>
                <a:spcPts val="0"/>
              </a:spcBef>
              <a:spcAft>
                <a:spcPts val="0"/>
              </a:spcAft>
              <a:buFont typeface="Arial" pitchFamily="34" charset="0"/>
              <a:buNone/>
              <a:defRPr/>
            </a:pPr>
            <a:r>
              <a:rPr lang="zh-CN" altLang="en-US" sz="1600" b="1" noProof="1" smtClean="0">
                <a:latin typeface="Arial"/>
                <a:ea typeface="微软雅黑"/>
                <a:sym typeface="Arial"/>
              </a:rPr>
              <a:t>姓       名：金瑞宁</a:t>
            </a:r>
            <a:endParaRPr lang="en-US" altLang="zh-CN" sz="1600" b="1" noProof="1" smtClean="0">
              <a:latin typeface="Arial"/>
              <a:ea typeface="微软雅黑"/>
              <a:sym typeface="Arial"/>
            </a:endParaRPr>
          </a:p>
          <a:p>
            <a:pPr fontAlgn="auto">
              <a:lnSpc>
                <a:spcPct val="150000"/>
              </a:lnSpc>
              <a:spcBef>
                <a:spcPts val="0"/>
              </a:spcBef>
              <a:spcAft>
                <a:spcPts val="0"/>
              </a:spcAft>
              <a:buFont typeface="Arial" pitchFamily="34" charset="0"/>
              <a:buNone/>
              <a:defRPr/>
            </a:pPr>
            <a:r>
              <a:rPr lang="zh-CN" altLang="en-US" sz="1600" b="1" noProof="1" smtClean="0">
                <a:latin typeface="Arial"/>
                <a:ea typeface="微软雅黑"/>
                <a:sym typeface="Arial"/>
              </a:rPr>
              <a:t>电子邮箱：</a:t>
            </a:r>
            <a:r>
              <a:rPr lang="en-US" altLang="zh-CN" sz="1600" b="1" noProof="1" smtClean="0">
                <a:latin typeface="Arial"/>
                <a:ea typeface="微软雅黑"/>
                <a:sym typeface="Arial"/>
              </a:rPr>
              <a:t>jinruining@126.com</a:t>
            </a:r>
          </a:p>
          <a:p>
            <a:pPr fontAlgn="auto">
              <a:lnSpc>
                <a:spcPct val="150000"/>
              </a:lnSpc>
              <a:spcBef>
                <a:spcPts val="0"/>
              </a:spcBef>
              <a:spcAft>
                <a:spcPts val="0"/>
              </a:spcAft>
              <a:buFont typeface="Arial" pitchFamily="34" charset="0"/>
              <a:buNone/>
              <a:defRPr/>
            </a:pPr>
            <a:r>
              <a:rPr lang="zh-CN" altLang="en-US" sz="1600" b="1" noProof="1" smtClean="0">
                <a:latin typeface="Arial"/>
                <a:ea typeface="微软雅黑"/>
                <a:sym typeface="Arial"/>
              </a:rPr>
              <a:t>服务学科：冶金、材料、资源学院</a:t>
            </a:r>
            <a:endParaRPr lang="en-US" altLang="zh-CN" sz="1600" b="1" noProof="1" smtClean="0">
              <a:latin typeface="Arial"/>
              <a:ea typeface="微软雅黑"/>
              <a:sym typeface="Arial"/>
            </a:endParaRPr>
          </a:p>
          <a:p>
            <a:pPr fontAlgn="auto">
              <a:lnSpc>
                <a:spcPct val="150000"/>
              </a:lnSpc>
              <a:spcBef>
                <a:spcPts val="0"/>
              </a:spcBef>
              <a:spcAft>
                <a:spcPts val="0"/>
              </a:spcAft>
              <a:buFont typeface="Arial" pitchFamily="34" charset="0"/>
              <a:buNone/>
              <a:defRPr/>
            </a:pPr>
            <a:r>
              <a:rPr lang="zh-CN" altLang="en-US" sz="1600" b="1" noProof="1" smtClean="0">
                <a:latin typeface="Arial"/>
                <a:ea typeface="微软雅黑"/>
                <a:sym typeface="Arial"/>
              </a:rPr>
              <a:t>联系电话：</a:t>
            </a:r>
            <a:r>
              <a:rPr lang="en-US" altLang="zh-CN" sz="1600" b="1" noProof="1" smtClean="0">
                <a:latin typeface="Arial"/>
                <a:ea typeface="微软雅黑"/>
                <a:sym typeface="Arial"/>
              </a:rPr>
              <a:t>82205789</a:t>
            </a:r>
          </a:p>
          <a:p>
            <a:pPr fontAlgn="auto">
              <a:lnSpc>
                <a:spcPct val="150000"/>
              </a:lnSpc>
              <a:spcBef>
                <a:spcPts val="0"/>
              </a:spcBef>
              <a:spcAft>
                <a:spcPts val="0"/>
              </a:spcAft>
              <a:buFont typeface="Arial" pitchFamily="34" charset="0"/>
              <a:buNone/>
              <a:defRPr/>
            </a:pPr>
            <a:r>
              <a:rPr lang="zh-CN" altLang="en-US" sz="1600" b="1" noProof="1" smtClean="0">
                <a:latin typeface="Arial"/>
                <a:ea typeface="微软雅黑"/>
                <a:sym typeface="Arial"/>
              </a:rPr>
              <a:t>办公地点：图书馆四楼西南角咨询服</a:t>
            </a:r>
            <a:endParaRPr lang="en-US" altLang="zh-CN" sz="1600" b="1" noProof="1" smtClean="0">
              <a:latin typeface="Arial"/>
              <a:ea typeface="微软雅黑"/>
              <a:sym typeface="Arial"/>
            </a:endParaRPr>
          </a:p>
          <a:p>
            <a:pPr fontAlgn="auto">
              <a:lnSpc>
                <a:spcPct val="150000"/>
              </a:lnSpc>
              <a:spcBef>
                <a:spcPts val="0"/>
              </a:spcBef>
              <a:spcAft>
                <a:spcPts val="0"/>
              </a:spcAft>
              <a:buFont typeface="Arial" pitchFamily="34" charset="0"/>
              <a:buNone/>
              <a:defRPr/>
            </a:pPr>
            <a:r>
              <a:rPr lang="en-US" altLang="zh-CN" sz="1600" b="1" noProof="1" smtClean="0">
                <a:latin typeface="Arial"/>
                <a:ea typeface="微软雅黑"/>
                <a:sym typeface="Arial"/>
              </a:rPr>
              <a:t>               </a:t>
            </a:r>
            <a:r>
              <a:rPr lang="zh-CN" altLang="en-US" sz="1600" b="1" noProof="1" smtClean="0">
                <a:latin typeface="Arial"/>
                <a:ea typeface="微软雅黑"/>
                <a:sym typeface="Arial"/>
              </a:rPr>
              <a:t>   务中心</a:t>
            </a:r>
            <a:r>
              <a:rPr lang="en-US" altLang="zh-CN" sz="1600" b="1" noProof="1" smtClean="0">
                <a:latin typeface="Arial"/>
                <a:ea typeface="微软雅黑"/>
                <a:sym typeface="Arial"/>
              </a:rPr>
              <a:t>404</a:t>
            </a:r>
            <a:r>
              <a:rPr lang="zh-CN" altLang="en-US" sz="1600" b="1" noProof="1" smtClean="0">
                <a:latin typeface="Arial"/>
                <a:ea typeface="微软雅黑"/>
                <a:sym typeface="Arial"/>
              </a:rPr>
              <a:t>室</a:t>
            </a:r>
            <a:endParaRPr lang="en-US" altLang="zh-CN" sz="1600" b="1" noProof="1" smtClean="0">
              <a:latin typeface="Arial"/>
              <a:ea typeface="微软雅黑"/>
              <a:sym typeface="Arial"/>
            </a:endParaRPr>
          </a:p>
          <a:p>
            <a:pPr fontAlgn="auto">
              <a:lnSpc>
                <a:spcPct val="150000"/>
              </a:lnSpc>
              <a:spcBef>
                <a:spcPts val="0"/>
              </a:spcBef>
              <a:spcAft>
                <a:spcPts val="0"/>
              </a:spcAft>
              <a:buFont typeface="Arial" pitchFamily="34" charset="0"/>
              <a:buNone/>
              <a:defRPr/>
            </a:pPr>
            <a:endParaRPr lang="en-US" altLang="zh-CN" b="1" noProof="1" smtClean="0">
              <a:latin typeface="Arial"/>
              <a:ea typeface="微软雅黑"/>
              <a:sym typeface="Arial"/>
            </a:endParaRPr>
          </a:p>
        </p:txBody>
      </p:sp>
      <p:sp>
        <p:nvSpPr>
          <p:cNvPr id="18" name="TextBox 3">
            <a:extLst>
              <a:ext uri="{FF2B5EF4-FFF2-40B4-BE49-F238E27FC236}">
                <a16:creationId xmlns="" xmlns:a16="http://schemas.microsoft.com/office/drawing/2014/main" id="{1F5C031C-3F51-48A6-B340-6E06077F852A}"/>
              </a:ext>
            </a:extLst>
          </p:cNvPr>
          <p:cNvSpPr txBox="1"/>
          <p:nvPr/>
        </p:nvSpPr>
        <p:spPr>
          <a:xfrm>
            <a:off x="6681564" y="3761541"/>
            <a:ext cx="4067069" cy="2862322"/>
          </a:xfrm>
          <a:prstGeom prst="rect">
            <a:avLst/>
          </a:prstGeom>
          <a:noFill/>
        </p:spPr>
        <p:txBody>
          <a:bodyPr wrap="square" rtlCol="0">
            <a:spAutoFit/>
          </a:bodyPr>
          <a:lstStyle/>
          <a:p>
            <a:pPr fontAlgn="auto">
              <a:lnSpc>
                <a:spcPct val="150000"/>
              </a:lnSpc>
              <a:spcBef>
                <a:spcPts val="0"/>
              </a:spcBef>
              <a:spcAft>
                <a:spcPts val="0"/>
              </a:spcAft>
              <a:buFont typeface="Arial" pitchFamily="34" charset="0"/>
              <a:buNone/>
              <a:defRPr/>
            </a:pPr>
            <a:r>
              <a:rPr lang="zh-CN" altLang="en-US" sz="1600" b="1" noProof="1" smtClean="0">
                <a:latin typeface="Arial"/>
                <a:ea typeface="微软雅黑"/>
                <a:sym typeface="Arial"/>
              </a:rPr>
              <a:t>姓       名：李转珍</a:t>
            </a:r>
            <a:endParaRPr lang="en-US" altLang="zh-CN" sz="1600" b="1" noProof="1" smtClean="0">
              <a:latin typeface="Arial"/>
              <a:ea typeface="微软雅黑"/>
              <a:sym typeface="Arial"/>
            </a:endParaRPr>
          </a:p>
          <a:p>
            <a:pPr fontAlgn="auto">
              <a:lnSpc>
                <a:spcPct val="150000"/>
              </a:lnSpc>
              <a:spcBef>
                <a:spcPts val="0"/>
              </a:spcBef>
              <a:spcAft>
                <a:spcPts val="0"/>
              </a:spcAft>
              <a:buFont typeface="Arial" pitchFamily="34" charset="0"/>
              <a:buNone/>
              <a:defRPr/>
            </a:pPr>
            <a:r>
              <a:rPr lang="zh-CN" altLang="en-US" sz="1600" b="1" noProof="1" smtClean="0">
                <a:latin typeface="Arial"/>
                <a:ea typeface="微软雅黑"/>
                <a:sym typeface="Arial"/>
              </a:rPr>
              <a:t>电子邮箱：</a:t>
            </a:r>
            <a:r>
              <a:rPr lang="en-US" altLang="zh-CN" sz="1600" b="1" noProof="1" smtClean="0">
                <a:latin typeface="Arial"/>
                <a:ea typeface="微软雅黑"/>
                <a:sym typeface="Arial"/>
              </a:rPr>
              <a:t>lizhuanzhen@126.com</a:t>
            </a:r>
          </a:p>
          <a:p>
            <a:pPr fontAlgn="auto">
              <a:lnSpc>
                <a:spcPct val="150000"/>
              </a:lnSpc>
              <a:spcBef>
                <a:spcPts val="0"/>
              </a:spcBef>
              <a:spcAft>
                <a:spcPts val="0"/>
              </a:spcAft>
              <a:buFont typeface="Arial" pitchFamily="34" charset="0"/>
              <a:buNone/>
              <a:defRPr/>
            </a:pPr>
            <a:r>
              <a:rPr lang="zh-CN" altLang="en-US" sz="1600" b="1" noProof="1" smtClean="0">
                <a:latin typeface="Arial"/>
                <a:ea typeface="微软雅黑"/>
                <a:sym typeface="Arial"/>
              </a:rPr>
              <a:t>服务学科：冶金、材料、资源学院</a:t>
            </a:r>
            <a:endParaRPr lang="en-US" altLang="zh-CN" sz="1600" b="1" noProof="1" smtClean="0">
              <a:latin typeface="Arial"/>
              <a:ea typeface="微软雅黑"/>
              <a:sym typeface="Arial"/>
            </a:endParaRPr>
          </a:p>
          <a:p>
            <a:pPr fontAlgn="auto">
              <a:lnSpc>
                <a:spcPct val="150000"/>
              </a:lnSpc>
              <a:spcBef>
                <a:spcPts val="0"/>
              </a:spcBef>
              <a:spcAft>
                <a:spcPts val="0"/>
              </a:spcAft>
              <a:buFont typeface="Arial" pitchFamily="34" charset="0"/>
              <a:buNone/>
              <a:defRPr/>
            </a:pPr>
            <a:r>
              <a:rPr lang="zh-CN" altLang="en-US" sz="1600" b="1" noProof="1" smtClean="0">
                <a:latin typeface="Arial"/>
                <a:ea typeface="微软雅黑"/>
                <a:sym typeface="Arial"/>
              </a:rPr>
              <a:t>联系电话：</a:t>
            </a:r>
            <a:r>
              <a:rPr lang="en-US" altLang="zh-CN" sz="1600" b="1" noProof="1" smtClean="0">
                <a:latin typeface="Arial"/>
                <a:ea typeface="微软雅黑"/>
                <a:sym typeface="Arial"/>
              </a:rPr>
              <a:t>82205789</a:t>
            </a:r>
          </a:p>
          <a:p>
            <a:pPr fontAlgn="auto">
              <a:lnSpc>
                <a:spcPct val="150000"/>
              </a:lnSpc>
              <a:spcBef>
                <a:spcPts val="0"/>
              </a:spcBef>
              <a:spcAft>
                <a:spcPts val="0"/>
              </a:spcAft>
              <a:buFont typeface="Arial" pitchFamily="34" charset="0"/>
              <a:buNone/>
              <a:defRPr/>
            </a:pPr>
            <a:r>
              <a:rPr lang="zh-CN" altLang="en-US" sz="1600" b="1" noProof="1" smtClean="0">
                <a:latin typeface="Arial"/>
                <a:ea typeface="微软雅黑"/>
                <a:sym typeface="Arial"/>
              </a:rPr>
              <a:t>办公地点：图书馆四楼西南角咨询服</a:t>
            </a:r>
            <a:endParaRPr lang="en-US" altLang="zh-CN" sz="1600" b="1" noProof="1" smtClean="0">
              <a:latin typeface="Arial"/>
              <a:ea typeface="微软雅黑"/>
              <a:sym typeface="Arial"/>
            </a:endParaRPr>
          </a:p>
          <a:p>
            <a:pPr fontAlgn="auto">
              <a:lnSpc>
                <a:spcPct val="150000"/>
              </a:lnSpc>
              <a:spcBef>
                <a:spcPts val="0"/>
              </a:spcBef>
              <a:spcAft>
                <a:spcPts val="0"/>
              </a:spcAft>
              <a:buFont typeface="Arial" pitchFamily="34" charset="0"/>
              <a:buNone/>
              <a:defRPr/>
            </a:pPr>
            <a:r>
              <a:rPr lang="en-US" altLang="zh-CN" sz="1600" b="1" noProof="1" smtClean="0">
                <a:latin typeface="Arial"/>
                <a:ea typeface="微软雅黑"/>
                <a:sym typeface="Arial"/>
              </a:rPr>
              <a:t>               </a:t>
            </a:r>
            <a:r>
              <a:rPr lang="zh-CN" altLang="en-US" sz="1600" b="1" noProof="1" smtClean="0">
                <a:latin typeface="Arial"/>
                <a:ea typeface="微软雅黑"/>
                <a:sym typeface="Arial"/>
              </a:rPr>
              <a:t>   务中心</a:t>
            </a:r>
            <a:r>
              <a:rPr lang="en-US" altLang="zh-CN" sz="1600" b="1" noProof="1" smtClean="0">
                <a:latin typeface="Arial"/>
                <a:ea typeface="微软雅黑"/>
                <a:sym typeface="Arial"/>
              </a:rPr>
              <a:t>404</a:t>
            </a:r>
            <a:r>
              <a:rPr lang="zh-CN" altLang="en-US" sz="1600" b="1" noProof="1" smtClean="0">
                <a:latin typeface="Arial"/>
                <a:ea typeface="微软雅黑"/>
                <a:sym typeface="Arial"/>
              </a:rPr>
              <a:t>室</a:t>
            </a:r>
            <a:endParaRPr lang="en-US" altLang="zh-CN" sz="1600" b="1" noProof="1" smtClean="0">
              <a:latin typeface="Arial"/>
              <a:ea typeface="微软雅黑"/>
              <a:sym typeface="Arial"/>
            </a:endParaRPr>
          </a:p>
          <a:p>
            <a:pPr fontAlgn="auto">
              <a:lnSpc>
                <a:spcPct val="150000"/>
              </a:lnSpc>
              <a:spcBef>
                <a:spcPts val="0"/>
              </a:spcBef>
              <a:spcAft>
                <a:spcPts val="0"/>
              </a:spcAft>
              <a:buFont typeface="Arial" pitchFamily="34" charset="0"/>
              <a:buNone/>
              <a:defRPr/>
            </a:pPr>
            <a:endParaRPr lang="en-US" altLang="zh-CN" b="1" noProof="1" smtClean="0">
              <a:latin typeface="Arial"/>
              <a:ea typeface="微软雅黑"/>
              <a:sym typeface="Arial"/>
            </a:endParaRPr>
          </a:p>
        </p:txBody>
      </p:sp>
      <p:sp>
        <p:nvSpPr>
          <p:cNvPr id="10" name="文本框 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a:extLst>
              <a:ext uri="{FF2B5EF4-FFF2-40B4-BE49-F238E27FC236}">
                <a16:creationId xmlns:a16="http://schemas.microsoft.com/office/drawing/2014/main" xmlns="" id="{271C3795-366D-46B0-B5E1-856FB059B83D}"/>
              </a:ext>
            </a:extLst>
          </p:cNvPr>
          <p:cNvSpPr txBox="1"/>
          <p:nvPr/>
        </p:nvSpPr>
        <p:spPr>
          <a:xfrm>
            <a:off x="4722676" y="472194"/>
            <a:ext cx="2236510" cy="707886"/>
          </a:xfrm>
          <a:prstGeom prst="rect">
            <a:avLst/>
          </a:prstGeom>
          <a:noFill/>
          <a:effectLst/>
        </p:spPr>
        <p:txBody>
          <a:bodyPr wrap="none" rtlCol="0">
            <a:spAutoFit/>
          </a:bodyPr>
          <a:lstStyle/>
          <a:p>
            <a:pPr algn="ctr"/>
            <a:r>
              <a:rPr lang="zh-CN" altLang="en-US" sz="4000" dirty="0" smtClean="0">
                <a:latin typeface="华文中宋" pitchFamily="2" charset="-122"/>
                <a:ea typeface="华文中宋" pitchFamily="2" charset="-122"/>
              </a:rPr>
              <a:t>团队简介</a:t>
            </a:r>
            <a:endParaRPr lang="en-US" altLang="zh-CN" sz="4000" dirty="0">
              <a:latin typeface="华文中宋" pitchFamily="2" charset="-122"/>
              <a:ea typeface="华文中宋" pitchFamily="2" charset="-122"/>
            </a:endParaRPr>
          </a:p>
        </p:txBody>
      </p:sp>
    </p:spTree>
    <p:extLst>
      <p:ext uri="{BB962C8B-B14F-4D97-AF65-F5344CB8AC3E}">
        <p14:creationId xmlns:p14="http://schemas.microsoft.com/office/powerpoint/2010/main" val="3645826785"/>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147" descr="#clear#"/>
          <p:cNvSpPr txBox="1">
            <a:spLocks noChangeArrowheads="1"/>
          </p:cNvSpPr>
          <p:nvPr/>
        </p:nvSpPr>
        <p:spPr bwMode="auto">
          <a:xfrm>
            <a:off x="778412" y="464573"/>
            <a:ext cx="347026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anose="020B0604020202020204" pitchFamily="34" charset="0"/>
              <a:buNone/>
              <a:defRPr/>
            </a:pPr>
            <a:r>
              <a:rPr lang="zh-CN" altLang="en-US" sz="5400" b="1" dirty="0">
                <a:latin typeface="+mj-ea"/>
                <a:ea typeface="+mj-ea"/>
              </a:rPr>
              <a:t>目录</a:t>
            </a:r>
            <a:endParaRPr lang="en-US" altLang="zh-CN" sz="5400" b="1" dirty="0">
              <a:latin typeface="+mj-ea"/>
              <a:ea typeface="+mj-ea"/>
            </a:endParaRPr>
          </a:p>
        </p:txBody>
      </p:sp>
      <p:sp>
        <p:nvSpPr>
          <p:cNvPr id="22" name="矩形 21">
            <a:extLst>
              <a:ext uri="{FF2B5EF4-FFF2-40B4-BE49-F238E27FC236}">
                <a16:creationId xmlns:a16="http://schemas.microsoft.com/office/drawing/2014/main" xmlns="" id="{8B088C9A-CAC9-480B-A759-EF85BF068E9A}"/>
              </a:ext>
            </a:extLst>
          </p:cNvPr>
          <p:cNvSpPr/>
          <p:nvPr/>
        </p:nvSpPr>
        <p:spPr>
          <a:xfrm>
            <a:off x="778412" y="1752409"/>
            <a:ext cx="886265" cy="717452"/>
          </a:xfrm>
          <a:prstGeom prst="rect">
            <a:avLst/>
          </a:prstGeom>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descr="#clear#">
            <a:extLst>
              <a:ext uri="{FF2B5EF4-FFF2-40B4-BE49-F238E27FC236}">
                <a16:creationId xmlns:a16="http://schemas.microsoft.com/office/drawing/2014/main" xmlns="" id="{3B2A7444-2E24-4555-A5E5-B03E0D224769}"/>
              </a:ext>
            </a:extLst>
          </p:cNvPr>
          <p:cNvSpPr/>
          <p:nvPr/>
        </p:nvSpPr>
        <p:spPr>
          <a:xfrm>
            <a:off x="963637" y="1853228"/>
            <a:ext cx="515815" cy="515815"/>
          </a:xfrm>
          <a:prstGeom prst="ellipse">
            <a:avLst/>
          </a:prstGeom>
          <a:ln w="57150">
            <a:solidFill>
              <a:srgbClr val="FFFFFE"/>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FFFFFE"/>
                </a:solidFill>
              </a:rPr>
              <a:t>A</a:t>
            </a:r>
            <a:endParaRPr lang="zh-CN" altLang="en-US" sz="2800" dirty="0">
              <a:solidFill>
                <a:srgbClr val="FFFFFE"/>
              </a:solidFill>
            </a:endParaRPr>
          </a:p>
        </p:txBody>
      </p:sp>
      <p:sp>
        <p:nvSpPr>
          <p:cNvPr id="24" name="矩形 23" descr="#clear#">
            <a:extLst>
              <a:ext uri="{FF2B5EF4-FFF2-40B4-BE49-F238E27FC236}">
                <a16:creationId xmlns:a16="http://schemas.microsoft.com/office/drawing/2014/main" xmlns="" id="{ED1FF978-531F-422D-B4BD-3DBD9FBB8110}"/>
              </a:ext>
            </a:extLst>
          </p:cNvPr>
          <p:cNvSpPr/>
          <p:nvPr/>
        </p:nvSpPr>
        <p:spPr>
          <a:xfrm>
            <a:off x="1664677" y="1752409"/>
            <a:ext cx="4178105" cy="717452"/>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accent1"/>
                </a:solidFill>
              </a:rPr>
              <a:t>科技查新</a:t>
            </a:r>
            <a:endParaRPr lang="zh-CN" altLang="en-US" dirty="0">
              <a:solidFill>
                <a:schemeClr val="accent1"/>
              </a:solidFill>
            </a:endParaRPr>
          </a:p>
        </p:txBody>
      </p:sp>
      <p:sp>
        <p:nvSpPr>
          <p:cNvPr id="25" name="矩形 24">
            <a:extLst>
              <a:ext uri="{FF2B5EF4-FFF2-40B4-BE49-F238E27FC236}">
                <a16:creationId xmlns:a16="http://schemas.microsoft.com/office/drawing/2014/main" xmlns="" id="{E6FF8328-C2C2-4E7D-B912-21370DA981A9}"/>
              </a:ext>
            </a:extLst>
          </p:cNvPr>
          <p:cNvSpPr/>
          <p:nvPr/>
        </p:nvSpPr>
        <p:spPr>
          <a:xfrm>
            <a:off x="6349219" y="1752409"/>
            <a:ext cx="886265" cy="717452"/>
          </a:xfrm>
          <a:prstGeom prst="rect">
            <a:avLst/>
          </a:prstGeom>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descr="#clear#">
            <a:extLst>
              <a:ext uri="{FF2B5EF4-FFF2-40B4-BE49-F238E27FC236}">
                <a16:creationId xmlns:a16="http://schemas.microsoft.com/office/drawing/2014/main" xmlns="" id="{882989B9-B468-4EC2-8A74-39995CEC94D4}"/>
              </a:ext>
            </a:extLst>
          </p:cNvPr>
          <p:cNvSpPr/>
          <p:nvPr/>
        </p:nvSpPr>
        <p:spPr>
          <a:xfrm>
            <a:off x="6534444" y="1853228"/>
            <a:ext cx="515815" cy="515815"/>
          </a:xfrm>
          <a:prstGeom prst="ellipse">
            <a:avLst/>
          </a:prstGeom>
          <a:ln w="57150">
            <a:solidFill>
              <a:srgbClr val="FFFFFE"/>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FFFFFE"/>
                </a:solidFill>
              </a:rPr>
              <a:t>B</a:t>
            </a:r>
            <a:endParaRPr lang="zh-CN" altLang="en-US" sz="2800" dirty="0">
              <a:solidFill>
                <a:srgbClr val="FFFFFE"/>
              </a:solidFill>
            </a:endParaRPr>
          </a:p>
        </p:txBody>
      </p:sp>
      <p:sp>
        <p:nvSpPr>
          <p:cNvPr id="27" name="矩形 26" descr="#clear#">
            <a:extLst>
              <a:ext uri="{FF2B5EF4-FFF2-40B4-BE49-F238E27FC236}">
                <a16:creationId xmlns:a16="http://schemas.microsoft.com/office/drawing/2014/main" xmlns="" id="{77E08689-718D-4BB1-A3E2-02CBB085E827}"/>
              </a:ext>
            </a:extLst>
          </p:cNvPr>
          <p:cNvSpPr/>
          <p:nvPr/>
        </p:nvSpPr>
        <p:spPr>
          <a:xfrm>
            <a:off x="7235484" y="1752409"/>
            <a:ext cx="4178105" cy="717452"/>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accent1"/>
                </a:solidFill>
              </a:rPr>
              <a:t>文献传递</a:t>
            </a:r>
            <a:endParaRPr lang="zh-CN" altLang="en-US" dirty="0">
              <a:solidFill>
                <a:schemeClr val="accent1"/>
              </a:solidFill>
            </a:endParaRPr>
          </a:p>
        </p:txBody>
      </p:sp>
      <p:sp>
        <p:nvSpPr>
          <p:cNvPr id="28" name="矩形 27">
            <a:extLst>
              <a:ext uri="{FF2B5EF4-FFF2-40B4-BE49-F238E27FC236}">
                <a16:creationId xmlns:a16="http://schemas.microsoft.com/office/drawing/2014/main" xmlns="" id="{230F2D8E-1129-41E9-A5A4-C7D9CFCEC9C1}"/>
              </a:ext>
            </a:extLst>
          </p:cNvPr>
          <p:cNvSpPr/>
          <p:nvPr/>
        </p:nvSpPr>
        <p:spPr>
          <a:xfrm>
            <a:off x="778412" y="2907140"/>
            <a:ext cx="886265" cy="717452"/>
          </a:xfrm>
          <a:prstGeom prst="rect">
            <a:avLst/>
          </a:prstGeom>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descr="#clear#">
            <a:extLst>
              <a:ext uri="{FF2B5EF4-FFF2-40B4-BE49-F238E27FC236}">
                <a16:creationId xmlns:a16="http://schemas.microsoft.com/office/drawing/2014/main" xmlns="" id="{5A69C39D-819B-4C61-B23B-E7E92A1CEA45}"/>
              </a:ext>
            </a:extLst>
          </p:cNvPr>
          <p:cNvSpPr/>
          <p:nvPr/>
        </p:nvSpPr>
        <p:spPr>
          <a:xfrm>
            <a:off x="963637" y="3007959"/>
            <a:ext cx="515815" cy="515815"/>
          </a:xfrm>
          <a:prstGeom prst="ellipse">
            <a:avLst/>
          </a:prstGeom>
          <a:ln w="57150">
            <a:solidFill>
              <a:srgbClr val="FFFFFE"/>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FFFFFE"/>
                </a:solidFill>
              </a:rPr>
              <a:t>C</a:t>
            </a:r>
            <a:endParaRPr lang="zh-CN" altLang="en-US" sz="2800" dirty="0">
              <a:solidFill>
                <a:srgbClr val="FFFFFE"/>
              </a:solidFill>
            </a:endParaRPr>
          </a:p>
        </p:txBody>
      </p:sp>
      <p:sp>
        <p:nvSpPr>
          <p:cNvPr id="30" name="矩形 29" descr="#clear#">
            <a:extLst>
              <a:ext uri="{FF2B5EF4-FFF2-40B4-BE49-F238E27FC236}">
                <a16:creationId xmlns:a16="http://schemas.microsoft.com/office/drawing/2014/main" xmlns="" id="{C89A8757-DB0D-4671-832D-E108C9DB8E8A}"/>
              </a:ext>
            </a:extLst>
          </p:cNvPr>
          <p:cNvSpPr/>
          <p:nvPr/>
        </p:nvSpPr>
        <p:spPr>
          <a:xfrm>
            <a:off x="1664677" y="2907140"/>
            <a:ext cx="4178105" cy="717452"/>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accent1"/>
                </a:solidFill>
              </a:rPr>
              <a:t>查收查引</a:t>
            </a:r>
            <a:endParaRPr lang="zh-CN" altLang="en-US" dirty="0">
              <a:solidFill>
                <a:schemeClr val="accent1"/>
              </a:solidFill>
            </a:endParaRPr>
          </a:p>
        </p:txBody>
      </p:sp>
      <p:sp>
        <p:nvSpPr>
          <p:cNvPr id="31" name="矩形 30">
            <a:extLst>
              <a:ext uri="{FF2B5EF4-FFF2-40B4-BE49-F238E27FC236}">
                <a16:creationId xmlns:a16="http://schemas.microsoft.com/office/drawing/2014/main" xmlns="" id="{8322D2B9-967C-498E-B9DB-9228CFEE1F28}"/>
              </a:ext>
            </a:extLst>
          </p:cNvPr>
          <p:cNvSpPr/>
          <p:nvPr/>
        </p:nvSpPr>
        <p:spPr>
          <a:xfrm>
            <a:off x="6349219" y="2907140"/>
            <a:ext cx="886265" cy="717452"/>
          </a:xfrm>
          <a:prstGeom prst="rect">
            <a:avLst/>
          </a:prstGeom>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descr="#clear#">
            <a:extLst>
              <a:ext uri="{FF2B5EF4-FFF2-40B4-BE49-F238E27FC236}">
                <a16:creationId xmlns:a16="http://schemas.microsoft.com/office/drawing/2014/main" xmlns="" id="{732C6FF9-253B-436C-B43E-15AB13CBEBF1}"/>
              </a:ext>
            </a:extLst>
          </p:cNvPr>
          <p:cNvSpPr/>
          <p:nvPr/>
        </p:nvSpPr>
        <p:spPr>
          <a:xfrm>
            <a:off x="6534444" y="3007959"/>
            <a:ext cx="515815" cy="515815"/>
          </a:xfrm>
          <a:prstGeom prst="ellipse">
            <a:avLst/>
          </a:prstGeom>
          <a:ln w="57150">
            <a:solidFill>
              <a:srgbClr val="FFFFFE"/>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FFFFFE"/>
                </a:solidFill>
              </a:rPr>
              <a:t>D</a:t>
            </a:r>
            <a:endParaRPr lang="zh-CN" altLang="en-US" sz="2800" dirty="0">
              <a:solidFill>
                <a:srgbClr val="FFFFFE"/>
              </a:solidFill>
            </a:endParaRPr>
          </a:p>
        </p:txBody>
      </p:sp>
      <p:sp>
        <p:nvSpPr>
          <p:cNvPr id="33" name="矩形 32" descr="#clear#">
            <a:extLst>
              <a:ext uri="{FF2B5EF4-FFF2-40B4-BE49-F238E27FC236}">
                <a16:creationId xmlns:a16="http://schemas.microsoft.com/office/drawing/2014/main" xmlns="" id="{00E15150-97D8-40B6-B2B7-4699CCEC782C}"/>
              </a:ext>
            </a:extLst>
          </p:cNvPr>
          <p:cNvSpPr/>
          <p:nvPr/>
        </p:nvSpPr>
        <p:spPr>
          <a:xfrm>
            <a:off x="7235484" y="2907140"/>
            <a:ext cx="4178105" cy="717452"/>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accent1"/>
                </a:solidFill>
              </a:rPr>
              <a:t>咨询服务</a:t>
            </a:r>
            <a:endParaRPr lang="zh-CN" altLang="en-US" dirty="0">
              <a:solidFill>
                <a:schemeClr val="accent1"/>
              </a:solidFill>
            </a:endParaRPr>
          </a:p>
        </p:txBody>
      </p:sp>
      <p:sp>
        <p:nvSpPr>
          <p:cNvPr id="15" name="矩形 14">
            <a:extLst>
              <a:ext uri="{FF2B5EF4-FFF2-40B4-BE49-F238E27FC236}">
                <a16:creationId xmlns:a16="http://schemas.microsoft.com/office/drawing/2014/main" xmlns="" id="{230F2D8E-1129-41E9-A5A4-C7D9CFCEC9C1}"/>
              </a:ext>
            </a:extLst>
          </p:cNvPr>
          <p:cNvSpPr/>
          <p:nvPr/>
        </p:nvSpPr>
        <p:spPr>
          <a:xfrm>
            <a:off x="785530" y="4076495"/>
            <a:ext cx="886265" cy="717452"/>
          </a:xfrm>
          <a:prstGeom prst="rect">
            <a:avLst/>
          </a:prstGeom>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descr="#clear#">
            <a:extLst>
              <a:ext uri="{FF2B5EF4-FFF2-40B4-BE49-F238E27FC236}">
                <a16:creationId xmlns:a16="http://schemas.microsoft.com/office/drawing/2014/main" xmlns="" id="{5A69C39D-819B-4C61-B23B-E7E92A1CEA45}"/>
              </a:ext>
            </a:extLst>
          </p:cNvPr>
          <p:cNvSpPr/>
          <p:nvPr/>
        </p:nvSpPr>
        <p:spPr>
          <a:xfrm>
            <a:off x="970755" y="4177314"/>
            <a:ext cx="515815" cy="515815"/>
          </a:xfrm>
          <a:prstGeom prst="ellipse">
            <a:avLst/>
          </a:prstGeom>
          <a:ln w="57150">
            <a:solidFill>
              <a:srgbClr val="FFFFFE"/>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FFFFFE"/>
                </a:solidFill>
              </a:rPr>
              <a:t>E</a:t>
            </a:r>
            <a:endParaRPr lang="zh-CN" altLang="en-US" sz="2800" dirty="0">
              <a:solidFill>
                <a:srgbClr val="FFFFFE"/>
              </a:solidFill>
            </a:endParaRPr>
          </a:p>
        </p:txBody>
      </p:sp>
      <p:sp>
        <p:nvSpPr>
          <p:cNvPr id="17" name="矩形 16" descr="#clear#">
            <a:extLst>
              <a:ext uri="{FF2B5EF4-FFF2-40B4-BE49-F238E27FC236}">
                <a16:creationId xmlns:a16="http://schemas.microsoft.com/office/drawing/2014/main" xmlns="" id="{C89A8757-DB0D-4671-832D-E108C9DB8E8A}"/>
              </a:ext>
            </a:extLst>
          </p:cNvPr>
          <p:cNvSpPr/>
          <p:nvPr/>
        </p:nvSpPr>
        <p:spPr>
          <a:xfrm>
            <a:off x="1671795" y="4076495"/>
            <a:ext cx="4178105" cy="717452"/>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accent1"/>
                </a:solidFill>
              </a:rPr>
              <a:t>资源利用与宣传</a:t>
            </a:r>
            <a:endParaRPr lang="zh-CN" altLang="en-US" dirty="0">
              <a:solidFill>
                <a:schemeClr val="accent1"/>
              </a:solidFill>
            </a:endParaRPr>
          </a:p>
        </p:txBody>
      </p:sp>
      <p:sp>
        <p:nvSpPr>
          <p:cNvPr id="18" name="矩形 17">
            <a:extLst>
              <a:ext uri="{FF2B5EF4-FFF2-40B4-BE49-F238E27FC236}">
                <a16:creationId xmlns:a16="http://schemas.microsoft.com/office/drawing/2014/main" xmlns="" id="{8322D2B9-967C-498E-B9DB-9228CFEE1F28}"/>
              </a:ext>
            </a:extLst>
          </p:cNvPr>
          <p:cNvSpPr/>
          <p:nvPr/>
        </p:nvSpPr>
        <p:spPr>
          <a:xfrm>
            <a:off x="6356337" y="4076495"/>
            <a:ext cx="886265" cy="717452"/>
          </a:xfrm>
          <a:prstGeom prst="rect">
            <a:avLst/>
          </a:prstGeom>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descr="#clear#">
            <a:extLst>
              <a:ext uri="{FF2B5EF4-FFF2-40B4-BE49-F238E27FC236}">
                <a16:creationId xmlns:a16="http://schemas.microsoft.com/office/drawing/2014/main" xmlns="" id="{732C6FF9-253B-436C-B43E-15AB13CBEBF1}"/>
              </a:ext>
            </a:extLst>
          </p:cNvPr>
          <p:cNvSpPr/>
          <p:nvPr/>
        </p:nvSpPr>
        <p:spPr>
          <a:xfrm>
            <a:off x="6541562" y="4177314"/>
            <a:ext cx="515815" cy="515815"/>
          </a:xfrm>
          <a:prstGeom prst="ellipse">
            <a:avLst/>
          </a:prstGeom>
          <a:ln w="57150">
            <a:solidFill>
              <a:srgbClr val="FFFFFE"/>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FFFFFE"/>
                </a:solidFill>
              </a:rPr>
              <a:t>F</a:t>
            </a:r>
            <a:endParaRPr lang="zh-CN" altLang="en-US" sz="2800" dirty="0">
              <a:solidFill>
                <a:srgbClr val="FFFFFE"/>
              </a:solidFill>
            </a:endParaRPr>
          </a:p>
        </p:txBody>
      </p:sp>
      <p:sp>
        <p:nvSpPr>
          <p:cNvPr id="20" name="矩形 19" descr="#clear#">
            <a:extLst>
              <a:ext uri="{FF2B5EF4-FFF2-40B4-BE49-F238E27FC236}">
                <a16:creationId xmlns:a16="http://schemas.microsoft.com/office/drawing/2014/main" xmlns="" id="{00E15150-97D8-40B6-B2B7-4699CCEC782C}"/>
              </a:ext>
            </a:extLst>
          </p:cNvPr>
          <p:cNvSpPr/>
          <p:nvPr/>
        </p:nvSpPr>
        <p:spPr>
          <a:xfrm>
            <a:off x="7242602" y="4076495"/>
            <a:ext cx="4178105" cy="717452"/>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accent1"/>
                </a:solidFill>
              </a:rPr>
              <a:t>文献成果的统计与整理</a:t>
            </a:r>
            <a:endParaRPr lang="zh-CN" altLang="en-US" dirty="0">
              <a:solidFill>
                <a:schemeClr val="accent1"/>
              </a:solidFill>
            </a:endParaRPr>
          </a:p>
        </p:txBody>
      </p:sp>
      <p:sp>
        <p:nvSpPr>
          <p:cNvPr id="21" name="矩形 20">
            <a:extLst>
              <a:ext uri="{FF2B5EF4-FFF2-40B4-BE49-F238E27FC236}">
                <a16:creationId xmlns:a16="http://schemas.microsoft.com/office/drawing/2014/main" xmlns="" id="{230F2D8E-1129-41E9-A5A4-C7D9CFCEC9C1}"/>
              </a:ext>
            </a:extLst>
          </p:cNvPr>
          <p:cNvSpPr/>
          <p:nvPr/>
        </p:nvSpPr>
        <p:spPr>
          <a:xfrm>
            <a:off x="792648" y="5254400"/>
            <a:ext cx="886265" cy="717452"/>
          </a:xfrm>
          <a:prstGeom prst="rect">
            <a:avLst/>
          </a:prstGeom>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descr="#clear#">
            <a:extLst>
              <a:ext uri="{FF2B5EF4-FFF2-40B4-BE49-F238E27FC236}">
                <a16:creationId xmlns:a16="http://schemas.microsoft.com/office/drawing/2014/main" xmlns="" id="{5A69C39D-819B-4C61-B23B-E7E92A1CEA45}"/>
              </a:ext>
            </a:extLst>
          </p:cNvPr>
          <p:cNvSpPr/>
          <p:nvPr/>
        </p:nvSpPr>
        <p:spPr>
          <a:xfrm>
            <a:off x="977873" y="5355219"/>
            <a:ext cx="515815" cy="515815"/>
          </a:xfrm>
          <a:prstGeom prst="ellipse">
            <a:avLst/>
          </a:prstGeom>
          <a:ln w="57150">
            <a:solidFill>
              <a:srgbClr val="FFFFFE"/>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rgbClr val="FFFFFE"/>
                </a:solidFill>
              </a:rPr>
              <a:t>G</a:t>
            </a:r>
            <a:endParaRPr lang="zh-CN" altLang="en-US" sz="2800" dirty="0">
              <a:solidFill>
                <a:srgbClr val="FFFFFE"/>
              </a:solidFill>
            </a:endParaRPr>
          </a:p>
        </p:txBody>
      </p:sp>
      <p:sp>
        <p:nvSpPr>
          <p:cNvPr id="36" name="矩形 35" descr="#clear#">
            <a:extLst>
              <a:ext uri="{FF2B5EF4-FFF2-40B4-BE49-F238E27FC236}">
                <a16:creationId xmlns:a16="http://schemas.microsoft.com/office/drawing/2014/main" xmlns="" id="{C89A8757-DB0D-4671-832D-E108C9DB8E8A}"/>
              </a:ext>
            </a:extLst>
          </p:cNvPr>
          <p:cNvSpPr/>
          <p:nvPr/>
        </p:nvSpPr>
        <p:spPr>
          <a:xfrm>
            <a:off x="1678913" y="5254400"/>
            <a:ext cx="4178105" cy="717452"/>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accent1"/>
                </a:solidFill>
              </a:rPr>
              <a:t>学院走访</a:t>
            </a:r>
            <a:endParaRPr lang="zh-CN" altLang="en-US" dirty="0">
              <a:solidFill>
                <a:schemeClr val="accent1"/>
              </a:solidFill>
            </a:endParaRPr>
          </a:p>
        </p:txBody>
      </p:sp>
    </p:spTree>
    <p:extLst>
      <p:ext uri="{BB962C8B-B14F-4D97-AF65-F5344CB8AC3E}">
        <p14:creationId xmlns:p14="http://schemas.microsoft.com/office/powerpoint/2010/main" val="175936091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lnSpc>
                <a:spcPct val="120000"/>
              </a:lnSpc>
            </a:pPr>
            <a:r>
              <a:rPr lang="zh-CN" altLang="en-US" sz="3600" dirty="0" smtClean="0">
                <a:solidFill>
                  <a:schemeClr val="tx1"/>
                </a:solidFill>
                <a:latin typeface="华文中宋" pitchFamily="2" charset="-122"/>
                <a:ea typeface="华文中宋" pitchFamily="2" charset="-122"/>
              </a:rPr>
              <a:t>科技查新</a:t>
            </a:r>
            <a:r>
              <a:rPr lang="en-US" altLang="zh-CN" dirty="0" smtClean="0">
                <a:solidFill>
                  <a:schemeClr val="tx1"/>
                </a:solidFill>
                <a:latin typeface="华文中宋" pitchFamily="2" charset="-122"/>
                <a:ea typeface="华文中宋" pitchFamily="2" charset="-122"/>
              </a:rPr>
              <a:t/>
            </a:r>
            <a:br>
              <a:rPr lang="en-US" altLang="zh-CN" dirty="0" smtClean="0">
                <a:solidFill>
                  <a:schemeClr val="tx1"/>
                </a:solidFill>
                <a:latin typeface="华文中宋" pitchFamily="2" charset="-122"/>
                <a:ea typeface="华文中宋" pitchFamily="2" charset="-122"/>
              </a:rPr>
            </a:br>
            <a:r>
              <a:rPr lang="zh-CN" altLang="en-US" sz="2400" dirty="0" smtClean="0">
                <a:solidFill>
                  <a:schemeClr val="tx1"/>
                </a:solidFill>
                <a:latin typeface="华文中宋" pitchFamily="2" charset="-122"/>
                <a:ea typeface="华文中宋" pitchFamily="2" charset="-122"/>
              </a:rPr>
              <a:t>（学年完成校内查新报告</a:t>
            </a:r>
            <a:r>
              <a:rPr lang="en-US" altLang="zh-CN" sz="2400" dirty="0" smtClean="0">
                <a:solidFill>
                  <a:schemeClr val="tx1"/>
                </a:solidFill>
                <a:latin typeface="华文中宋" pitchFamily="2" charset="-122"/>
                <a:ea typeface="华文中宋" pitchFamily="2" charset="-122"/>
              </a:rPr>
              <a:t>26</a:t>
            </a:r>
            <a:r>
              <a:rPr lang="zh-CN" altLang="en-US" sz="2400" dirty="0" smtClean="0">
                <a:solidFill>
                  <a:schemeClr val="tx1"/>
                </a:solidFill>
                <a:latin typeface="华文中宋" pitchFamily="2" charset="-122"/>
                <a:ea typeface="华文中宋" pitchFamily="2" charset="-122"/>
              </a:rPr>
              <a:t>份，其中冶金、材料、资源学院共</a:t>
            </a:r>
            <a:r>
              <a:rPr lang="en-US" altLang="zh-CN" sz="2400" dirty="0" smtClean="0">
                <a:solidFill>
                  <a:schemeClr val="tx1"/>
                </a:solidFill>
                <a:latin typeface="华文中宋" pitchFamily="2" charset="-122"/>
                <a:ea typeface="华文中宋" pitchFamily="2" charset="-122"/>
              </a:rPr>
              <a:t>24</a:t>
            </a:r>
            <a:r>
              <a:rPr lang="zh-CN" altLang="en-US" sz="2400" dirty="0" smtClean="0">
                <a:solidFill>
                  <a:schemeClr val="tx1"/>
                </a:solidFill>
                <a:latin typeface="华文中宋" pitchFamily="2" charset="-122"/>
                <a:ea typeface="华文中宋" pitchFamily="2" charset="-122"/>
              </a:rPr>
              <a:t>份）</a:t>
            </a:r>
            <a:endParaRPr lang="zh-CN" altLang="en-US" sz="2400" dirty="0">
              <a:solidFill>
                <a:schemeClr val="tx1"/>
              </a:solidFill>
              <a:latin typeface="华文中宋" pitchFamily="2" charset="-122"/>
              <a:ea typeface="华文中宋" pitchFamily="2" charset="-122"/>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362115423"/>
              </p:ext>
            </p:extLst>
          </p:nvPr>
        </p:nvGraphicFramePr>
        <p:xfrm>
          <a:off x="1381144" y="1825625"/>
          <a:ext cx="9563100" cy="4282440"/>
        </p:xfrm>
        <a:graphic>
          <a:graphicData uri="http://schemas.openxmlformats.org/drawingml/2006/table">
            <a:tbl>
              <a:tblPr firstRow="1" bandRow="1">
                <a:tableStyleId>{5C22544A-7EE6-4342-B048-85BDC9FD1C3A}</a:tableStyleId>
              </a:tblPr>
              <a:tblGrid>
                <a:gridCol w="1750621"/>
                <a:gridCol w="1983179"/>
                <a:gridCol w="5829300"/>
              </a:tblGrid>
              <a:tr h="370840">
                <a:tc>
                  <a:txBody>
                    <a:bodyPr/>
                    <a:lstStyle/>
                    <a:p>
                      <a:pPr algn="ctr">
                        <a:lnSpc>
                          <a:spcPts val="3000"/>
                        </a:lnSpc>
                      </a:pPr>
                      <a:r>
                        <a:rPr lang="zh-CN" altLang="en-US" dirty="0" smtClean="0"/>
                        <a:t>姓  名</a:t>
                      </a:r>
                      <a:endParaRPr lang="zh-CN" altLang="en-US" dirty="0"/>
                    </a:p>
                  </a:txBody>
                  <a:tcPr/>
                </a:tc>
                <a:tc>
                  <a:txBody>
                    <a:bodyPr/>
                    <a:lstStyle/>
                    <a:p>
                      <a:pPr algn="ctr">
                        <a:lnSpc>
                          <a:spcPts val="3000"/>
                        </a:lnSpc>
                      </a:pPr>
                      <a:r>
                        <a:rPr lang="zh-CN" altLang="en-US" dirty="0" smtClean="0"/>
                        <a:t>单  位</a:t>
                      </a:r>
                      <a:endParaRPr lang="zh-CN" altLang="en-US" dirty="0"/>
                    </a:p>
                  </a:txBody>
                  <a:tcPr/>
                </a:tc>
                <a:tc>
                  <a:txBody>
                    <a:bodyPr/>
                    <a:lstStyle/>
                    <a:p>
                      <a:pPr algn="ctr">
                        <a:lnSpc>
                          <a:spcPts val="3000"/>
                        </a:lnSpc>
                      </a:pPr>
                      <a:r>
                        <a:rPr lang="zh-CN" altLang="en-US" dirty="0" smtClean="0"/>
                        <a:t>题  名</a:t>
                      </a:r>
                      <a:endParaRPr lang="zh-CN" altLang="en-US" dirty="0"/>
                    </a:p>
                  </a:txBody>
                  <a:tcPr/>
                </a:tc>
              </a:tr>
              <a:tr h="370840">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张*晖</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ctr">
                        <a:lnSpc>
                          <a:spcPts val="3000"/>
                        </a:lnSpc>
                        <a:spcAft>
                          <a:spcPts val="0"/>
                        </a:spcAft>
                      </a:pPr>
                      <a:r>
                        <a:rPr lang="zh-CN" sz="1600" kern="100" dirty="0">
                          <a:solidFill>
                            <a:schemeClr val="bg1"/>
                          </a:solidFill>
                          <a:effectLst/>
                          <a:latin typeface="Calibri"/>
                          <a:ea typeface="宋体"/>
                          <a:cs typeface="Times New Roman"/>
                        </a:rPr>
                        <a:t>冶金学院</a:t>
                      </a:r>
                    </a:p>
                  </a:txBody>
                  <a:tcPr marL="68580" marR="68580" marT="0" marB="0" anchor="ctr"/>
                </a:tc>
                <a:tc>
                  <a:txBody>
                    <a:bodyPr/>
                    <a:lstStyle/>
                    <a:p>
                      <a:pPr algn="just">
                        <a:lnSpc>
                          <a:spcPts val="3000"/>
                        </a:lnSpc>
                        <a:spcAft>
                          <a:spcPts val="0"/>
                        </a:spcAft>
                      </a:pPr>
                      <a:r>
                        <a:rPr lang="zh-CN" altLang="en-US" sz="1600" kern="100" dirty="0" smtClean="0">
                          <a:solidFill>
                            <a:schemeClr val="bg1"/>
                          </a:solidFill>
                          <a:effectLst/>
                          <a:latin typeface="Calibri"/>
                          <a:ea typeface="宋体"/>
                          <a:cs typeface="Times New Roman"/>
                        </a:rPr>
                        <a:t>高强度抗震抗锈蚀建筑用钢关键技术研发及应用</a:t>
                      </a:r>
                      <a:endParaRPr lang="zh-CN" sz="1600" kern="100" dirty="0">
                        <a:solidFill>
                          <a:schemeClr val="bg1"/>
                        </a:solidFill>
                        <a:effectLst/>
                        <a:latin typeface="Calibri"/>
                        <a:ea typeface="宋体"/>
                        <a:cs typeface="Times New Roman"/>
                      </a:endParaRPr>
                    </a:p>
                  </a:txBody>
                  <a:tcPr marL="68580" marR="68580" marT="0" marB="0" anchor="ctr"/>
                </a:tc>
              </a:tr>
              <a:tr h="370840">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杨*波</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冶金</a:t>
                      </a:r>
                      <a:r>
                        <a:rPr lang="zh-CN" sz="1600" kern="100" dirty="0" smtClean="0">
                          <a:solidFill>
                            <a:schemeClr val="bg1"/>
                          </a:solidFill>
                          <a:effectLst/>
                          <a:latin typeface="Calibri"/>
                          <a:ea typeface="宋体"/>
                          <a:cs typeface="Times New Roman"/>
                        </a:rPr>
                        <a:t>学院</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just">
                        <a:lnSpc>
                          <a:spcPts val="3000"/>
                        </a:lnSpc>
                        <a:spcAft>
                          <a:spcPts val="0"/>
                        </a:spcAft>
                      </a:pPr>
                      <a:r>
                        <a:rPr lang="zh-CN" altLang="en-US" sz="1600" kern="100" dirty="0" smtClean="0">
                          <a:solidFill>
                            <a:schemeClr val="bg1"/>
                          </a:solidFill>
                          <a:effectLst/>
                          <a:latin typeface="Calibri"/>
                          <a:ea typeface="宋体"/>
                          <a:cs typeface="Times New Roman"/>
                        </a:rPr>
                        <a:t>白钨精矿焙烧脱浮工艺升级研究及应用</a:t>
                      </a:r>
                      <a:endParaRPr lang="zh-CN" sz="1600" kern="100" dirty="0">
                        <a:solidFill>
                          <a:schemeClr val="bg1"/>
                        </a:solidFill>
                        <a:effectLst/>
                        <a:latin typeface="Calibri"/>
                        <a:ea typeface="宋体"/>
                        <a:cs typeface="Times New Roman"/>
                      </a:endParaRPr>
                    </a:p>
                  </a:txBody>
                  <a:tcPr marL="68580" marR="68580" marT="0" marB="0"/>
                </a:tc>
              </a:tr>
              <a:tr h="370840">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杨*波</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ctr">
                        <a:lnSpc>
                          <a:spcPts val="3000"/>
                        </a:lnSpc>
                        <a:spcAft>
                          <a:spcPts val="0"/>
                        </a:spcAft>
                      </a:pPr>
                      <a:r>
                        <a:rPr lang="zh-CN" sz="1600" kern="100" dirty="0">
                          <a:solidFill>
                            <a:schemeClr val="bg1"/>
                          </a:solidFill>
                          <a:effectLst/>
                          <a:latin typeface="Calibri"/>
                          <a:ea typeface="宋体"/>
                          <a:cs typeface="Times New Roman"/>
                        </a:rPr>
                        <a:t>冶金学院</a:t>
                      </a:r>
                    </a:p>
                  </a:txBody>
                  <a:tcPr marL="68580" marR="68580" marT="0" marB="0" anchor="ctr"/>
                </a:tc>
                <a:tc>
                  <a:txBody>
                    <a:bodyPr/>
                    <a:lstStyle/>
                    <a:p>
                      <a:pPr algn="just">
                        <a:lnSpc>
                          <a:spcPts val="3000"/>
                        </a:lnSpc>
                        <a:spcAft>
                          <a:spcPts val="0"/>
                        </a:spcAft>
                      </a:pPr>
                      <a:r>
                        <a:rPr lang="zh-CN" altLang="en-US" sz="1600" kern="100" dirty="0" smtClean="0">
                          <a:solidFill>
                            <a:schemeClr val="bg1"/>
                          </a:solidFill>
                          <a:effectLst/>
                          <a:latin typeface="Calibri"/>
                          <a:ea typeface="宋体"/>
                          <a:cs typeface="Times New Roman"/>
                        </a:rPr>
                        <a:t>钼精矿两段式焙烧工艺研究与应用</a:t>
                      </a:r>
                      <a:endParaRPr lang="zh-CN" sz="1600" kern="100" dirty="0">
                        <a:solidFill>
                          <a:schemeClr val="bg1"/>
                        </a:solidFill>
                        <a:effectLst/>
                        <a:latin typeface="Calibri"/>
                        <a:ea typeface="宋体"/>
                        <a:cs typeface="Times New Roman"/>
                      </a:endParaRPr>
                    </a:p>
                  </a:txBody>
                  <a:tcPr marL="68580" marR="68580" marT="0" marB="0"/>
                </a:tc>
              </a:tr>
              <a:tr h="370840">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胡*</a:t>
                      </a:r>
                      <a:endParaRPr lang="zh-CN" altLang="zh-CN" sz="1600" kern="100" dirty="0">
                        <a:solidFill>
                          <a:schemeClr val="bg1"/>
                        </a:solidFill>
                        <a:effectLst/>
                        <a:latin typeface="Calibri"/>
                        <a:ea typeface="宋体"/>
                        <a:cs typeface="Times New Roman"/>
                      </a:endParaRPr>
                    </a:p>
                  </a:txBody>
                  <a:tcPr marL="68580" marR="68580" marT="0" marB="0" anchor="ctr"/>
                </a:tc>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冶金</a:t>
                      </a:r>
                      <a:r>
                        <a:rPr lang="zh-CN" sz="1600" kern="100" dirty="0" smtClean="0">
                          <a:solidFill>
                            <a:schemeClr val="bg1"/>
                          </a:solidFill>
                          <a:effectLst/>
                          <a:latin typeface="Calibri"/>
                          <a:ea typeface="宋体"/>
                          <a:cs typeface="Times New Roman"/>
                        </a:rPr>
                        <a:t>学院</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just">
                        <a:lnSpc>
                          <a:spcPts val="3000"/>
                        </a:lnSpc>
                        <a:spcAft>
                          <a:spcPts val="0"/>
                        </a:spcAft>
                      </a:pPr>
                      <a:r>
                        <a:rPr lang="zh-CN" altLang="en-US" sz="1600" kern="100" dirty="0" smtClean="0">
                          <a:solidFill>
                            <a:schemeClr val="bg1"/>
                          </a:solidFill>
                          <a:effectLst/>
                          <a:latin typeface="Calibri"/>
                          <a:ea typeface="宋体"/>
                          <a:cs typeface="Times New Roman"/>
                        </a:rPr>
                        <a:t>新型钼合金高温抗氧化涂层制备关键技术研究</a:t>
                      </a:r>
                    </a:p>
                  </a:txBody>
                  <a:tcPr marL="68580" marR="68580" marT="0" marB="0"/>
                </a:tc>
              </a:tr>
              <a:tr h="370840">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刘*锋</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ctr">
                        <a:lnSpc>
                          <a:spcPts val="3000"/>
                        </a:lnSpc>
                        <a:spcAft>
                          <a:spcPts val="0"/>
                        </a:spcAft>
                      </a:pPr>
                      <a:r>
                        <a:rPr lang="zh-CN" sz="1600" kern="100" dirty="0">
                          <a:solidFill>
                            <a:schemeClr val="bg1"/>
                          </a:solidFill>
                          <a:effectLst/>
                          <a:latin typeface="Calibri"/>
                          <a:ea typeface="宋体"/>
                          <a:cs typeface="Times New Roman"/>
                        </a:rPr>
                        <a:t>冶金学院</a:t>
                      </a:r>
                    </a:p>
                  </a:txBody>
                  <a:tcPr marL="68580" marR="68580" marT="0" marB="0" anchor="ctr"/>
                </a:tc>
                <a:tc>
                  <a:txBody>
                    <a:bodyPr/>
                    <a:lstStyle/>
                    <a:p>
                      <a:pPr algn="just">
                        <a:lnSpc>
                          <a:spcPts val="3000"/>
                        </a:lnSpc>
                        <a:spcAft>
                          <a:spcPts val="0"/>
                        </a:spcAft>
                      </a:pPr>
                      <a:r>
                        <a:rPr lang="zh-CN" altLang="en-US" sz="1600" kern="100" dirty="0" smtClean="0">
                          <a:solidFill>
                            <a:schemeClr val="bg1"/>
                          </a:solidFill>
                          <a:effectLst/>
                          <a:latin typeface="Calibri"/>
                          <a:ea typeface="宋体"/>
                          <a:cs typeface="Times New Roman"/>
                        </a:rPr>
                        <a:t>煤矿用低成本锚杆钢的开发应用</a:t>
                      </a:r>
                      <a:endParaRPr lang="zh-CN" sz="1600" kern="100" dirty="0">
                        <a:solidFill>
                          <a:schemeClr val="bg1"/>
                        </a:solidFill>
                        <a:effectLst/>
                        <a:latin typeface="Calibri"/>
                        <a:ea typeface="宋体"/>
                        <a:cs typeface="Times New Roman"/>
                      </a:endParaRPr>
                    </a:p>
                  </a:txBody>
                  <a:tcPr marL="68580" marR="68580" marT="0" marB="0"/>
                </a:tc>
              </a:tr>
              <a:tr h="370840">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杨*</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资源</a:t>
                      </a:r>
                      <a:r>
                        <a:rPr lang="zh-CN" sz="1600" kern="100" dirty="0" smtClean="0">
                          <a:solidFill>
                            <a:schemeClr val="bg1"/>
                          </a:solidFill>
                          <a:effectLst/>
                          <a:latin typeface="Calibri"/>
                          <a:ea typeface="宋体"/>
                          <a:cs typeface="Times New Roman"/>
                        </a:rPr>
                        <a:t>学院</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just">
                        <a:lnSpc>
                          <a:spcPts val="3000"/>
                        </a:lnSpc>
                        <a:spcAft>
                          <a:spcPts val="0"/>
                        </a:spcAft>
                      </a:pPr>
                      <a:r>
                        <a:rPr lang="zh-CN" altLang="en-US" sz="1600" kern="100" dirty="0" smtClean="0">
                          <a:solidFill>
                            <a:schemeClr val="bg1"/>
                          </a:solidFill>
                          <a:effectLst/>
                          <a:latin typeface="Calibri"/>
                          <a:ea typeface="宋体"/>
                          <a:cs typeface="Times New Roman"/>
                        </a:rPr>
                        <a:t>基于微纳米气泡桥联作用同步回收多金属难处理金矿中金及其伴生元素的工艺研究</a:t>
                      </a:r>
                      <a:endParaRPr lang="zh-CN" sz="1600" kern="100" dirty="0">
                        <a:solidFill>
                          <a:schemeClr val="bg1"/>
                        </a:solidFill>
                        <a:effectLst/>
                        <a:latin typeface="Calibri"/>
                        <a:ea typeface="宋体"/>
                        <a:cs typeface="Times New Roman"/>
                      </a:endParaRPr>
                    </a:p>
                  </a:txBody>
                  <a:tcPr marL="68580" marR="68580" marT="0" marB="0"/>
                </a:tc>
              </a:tr>
              <a:tr h="370840">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肖*</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资源</a:t>
                      </a:r>
                      <a:r>
                        <a:rPr lang="zh-CN" sz="1600" kern="100" dirty="0" smtClean="0">
                          <a:solidFill>
                            <a:schemeClr val="bg1"/>
                          </a:solidFill>
                          <a:effectLst/>
                          <a:latin typeface="Calibri"/>
                          <a:ea typeface="宋体"/>
                          <a:cs typeface="Times New Roman"/>
                        </a:rPr>
                        <a:t>学院</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just">
                        <a:lnSpc>
                          <a:spcPts val="3000"/>
                        </a:lnSpc>
                        <a:spcAft>
                          <a:spcPts val="0"/>
                        </a:spcAft>
                      </a:pPr>
                      <a:r>
                        <a:rPr lang="zh-CN" altLang="en-US" sz="1600" kern="100" dirty="0" smtClean="0">
                          <a:solidFill>
                            <a:schemeClr val="bg1"/>
                          </a:solidFill>
                          <a:effectLst/>
                          <a:latin typeface="Calibri"/>
                          <a:ea typeface="宋体"/>
                          <a:cs typeface="Times New Roman"/>
                        </a:rPr>
                        <a:t>纳米气泡靶向浮选理论应用基础研究</a:t>
                      </a:r>
                      <a:endParaRPr lang="zh-CN" sz="1600" kern="100" dirty="0">
                        <a:solidFill>
                          <a:schemeClr val="bg1"/>
                        </a:solidFill>
                        <a:effectLst/>
                        <a:latin typeface="Calibri"/>
                        <a:ea typeface="宋体"/>
                        <a:cs typeface="Times New Roman"/>
                      </a:endParaRPr>
                    </a:p>
                  </a:txBody>
                  <a:tcPr marL="68580" marR="68580" marT="0" marB="0"/>
                </a:tc>
              </a:tr>
              <a:tr h="370840">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张*晖</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ctr">
                        <a:lnSpc>
                          <a:spcPts val="3000"/>
                        </a:lnSpc>
                        <a:spcAft>
                          <a:spcPts val="0"/>
                        </a:spcAft>
                      </a:pPr>
                      <a:r>
                        <a:rPr lang="zh-CN" sz="1600" kern="100" dirty="0">
                          <a:solidFill>
                            <a:schemeClr val="bg1"/>
                          </a:solidFill>
                          <a:effectLst/>
                          <a:latin typeface="Calibri"/>
                          <a:ea typeface="宋体"/>
                          <a:cs typeface="Times New Roman"/>
                        </a:rPr>
                        <a:t>冶金学院</a:t>
                      </a:r>
                    </a:p>
                  </a:txBody>
                  <a:tcPr marL="68580" marR="68580" marT="0" marB="0" anchor="ctr"/>
                </a:tc>
                <a:tc>
                  <a:txBody>
                    <a:bodyPr/>
                    <a:lstStyle/>
                    <a:p>
                      <a:pPr algn="just">
                        <a:lnSpc>
                          <a:spcPts val="3000"/>
                        </a:lnSpc>
                        <a:spcAft>
                          <a:spcPts val="0"/>
                        </a:spcAft>
                      </a:pPr>
                      <a:r>
                        <a:rPr lang="zh-CN" altLang="en-US" sz="1600" kern="100" dirty="0" smtClean="0">
                          <a:solidFill>
                            <a:schemeClr val="bg1"/>
                          </a:solidFill>
                          <a:effectLst/>
                          <a:latin typeface="Calibri"/>
                          <a:ea typeface="宋体"/>
                          <a:cs typeface="Times New Roman"/>
                        </a:rPr>
                        <a:t>烧结烟气脱硫石膏改性制备水泥缓凝剂应用研究</a:t>
                      </a:r>
                      <a:endParaRPr lang="zh-CN" sz="1600" kern="100" dirty="0">
                        <a:solidFill>
                          <a:schemeClr val="bg1"/>
                        </a:solidFill>
                        <a:effectLst/>
                        <a:latin typeface="Calibri"/>
                        <a:ea typeface="宋体"/>
                        <a:cs typeface="Times New Roman"/>
                      </a:endParaRPr>
                    </a:p>
                  </a:txBody>
                  <a:tcPr marL="68580" marR="68580" marT="0" marB="0"/>
                </a:tc>
              </a:tr>
              <a:tr h="370840">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赵*学</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ctr">
                        <a:lnSpc>
                          <a:spcPts val="3000"/>
                        </a:lnSpc>
                        <a:spcAft>
                          <a:spcPts val="0"/>
                        </a:spcAft>
                      </a:pPr>
                      <a:r>
                        <a:rPr lang="zh-CN" sz="1600" kern="100" dirty="0">
                          <a:solidFill>
                            <a:schemeClr val="bg1"/>
                          </a:solidFill>
                          <a:effectLst/>
                          <a:latin typeface="Calibri"/>
                          <a:ea typeface="宋体"/>
                          <a:cs typeface="Times New Roman"/>
                        </a:rPr>
                        <a:t>冶金学院</a:t>
                      </a:r>
                    </a:p>
                  </a:txBody>
                  <a:tcPr marL="68580" marR="68580" marT="0" marB="0" anchor="ctr"/>
                </a:tc>
                <a:tc>
                  <a:txBody>
                    <a:bodyPr/>
                    <a:lstStyle/>
                    <a:p>
                      <a:pPr algn="just">
                        <a:lnSpc>
                          <a:spcPts val="3000"/>
                        </a:lnSpc>
                        <a:spcAft>
                          <a:spcPts val="0"/>
                        </a:spcAft>
                      </a:pPr>
                      <a:r>
                        <a:rPr lang="zh-CN" altLang="en-US" sz="1600" kern="100" dirty="0" smtClean="0">
                          <a:solidFill>
                            <a:schemeClr val="bg1"/>
                          </a:solidFill>
                          <a:effectLst/>
                          <a:latin typeface="Calibri"/>
                          <a:ea typeface="宋体"/>
                          <a:cs typeface="Times New Roman"/>
                        </a:rPr>
                        <a:t>小颗粒煤低温干馏集成关键技术研发及产业化</a:t>
                      </a:r>
                      <a:endParaRPr lang="zh-CN" sz="1600" kern="100" dirty="0">
                        <a:solidFill>
                          <a:schemeClr val="bg1"/>
                        </a:solidFill>
                        <a:effectLst/>
                        <a:latin typeface="Calibri"/>
                        <a:ea typeface="宋体"/>
                        <a:cs typeface="Times New Roman"/>
                      </a:endParaRPr>
                    </a:p>
                  </a:txBody>
                  <a:tcPr marL="68580" marR="68580" marT="0" marB="0"/>
                </a:tc>
              </a:tr>
            </a:tbl>
          </a:graphicData>
        </a:graphic>
      </p:graphicFrame>
      <p:sp>
        <p:nvSpPr>
          <p:cNvPr id="3" name="矩形 2"/>
          <p:cNvSpPr/>
          <p:nvPr/>
        </p:nvSpPr>
        <p:spPr>
          <a:xfrm rot="-1020000">
            <a:off x="2711207" y="3490359"/>
            <a:ext cx="6619121"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zh-CN" altLang="en-US" sz="5400" b="1" spc="150" dirty="0" smtClean="0">
                <a:ln w="11430"/>
                <a:solidFill>
                  <a:srgbClr val="FF9933"/>
                </a:solidFill>
                <a:effectLst>
                  <a:glow rad="63500">
                    <a:schemeClr val="accent3">
                      <a:satMod val="175000"/>
                      <a:alpha val="40000"/>
                    </a:schemeClr>
                  </a:glow>
                  <a:outerShdw blurRad="25400" algn="tl" rotWithShape="0">
                    <a:srgbClr val="000000">
                      <a:alpha val="43000"/>
                    </a:srgbClr>
                  </a:outerShdw>
                </a:effectLst>
              </a:rPr>
              <a:t>比上一学年</a:t>
            </a:r>
            <a:r>
              <a:rPr lang="zh-CN" altLang="en-US" sz="5400" b="1" spc="150" dirty="0">
                <a:ln w="11430"/>
                <a:solidFill>
                  <a:srgbClr val="FF9933"/>
                </a:solidFill>
                <a:effectLst>
                  <a:glow rad="63500">
                    <a:schemeClr val="accent3">
                      <a:satMod val="175000"/>
                      <a:alpha val="40000"/>
                    </a:schemeClr>
                  </a:glow>
                  <a:outerShdw blurRad="25400" algn="tl" rotWithShape="0">
                    <a:srgbClr val="000000">
                      <a:alpha val="43000"/>
                    </a:srgbClr>
                  </a:outerShdw>
                </a:effectLst>
              </a:rPr>
              <a:t>翻一番</a:t>
            </a:r>
            <a:r>
              <a:rPr lang="zh-CN" altLang="en-US" sz="5400" b="1" spc="150" dirty="0" smtClean="0">
                <a:ln w="11430"/>
                <a:solidFill>
                  <a:srgbClr val="FF9933"/>
                </a:solidFill>
                <a:effectLst>
                  <a:glow rad="63500">
                    <a:schemeClr val="accent3">
                      <a:satMod val="175000"/>
                      <a:alpha val="40000"/>
                    </a:schemeClr>
                  </a:glow>
                  <a:outerShdw blurRad="25400" algn="tl" rotWithShape="0">
                    <a:srgbClr val="000000">
                      <a:alpha val="43000"/>
                    </a:srgbClr>
                  </a:outerShdw>
                </a:effectLst>
              </a:rPr>
              <a:t>！</a:t>
            </a:r>
            <a:endParaRPr lang="zh-CN" altLang="en-US" sz="5400" b="1" cap="none" spc="150" dirty="0">
              <a:ln w="11430"/>
              <a:solidFill>
                <a:srgbClr val="FF9933"/>
              </a:solidFill>
              <a:effectLst>
                <a:glow rad="63500">
                  <a:schemeClr val="accent3">
                    <a:satMod val="175000"/>
                    <a:alpha val="40000"/>
                  </a:schemeClr>
                </a:glow>
                <a:outerShdw blurRad="25400" algn="tl" rotWithShape="0">
                  <a:srgbClr val="000000">
                    <a:alpha val="43000"/>
                  </a:srgbClr>
                </a:outerShdw>
              </a:effectLst>
            </a:endParaRPr>
          </a:p>
        </p:txBody>
      </p:sp>
    </p:spTree>
    <p:extLst>
      <p:ext uri="{BB962C8B-B14F-4D97-AF65-F5344CB8AC3E}">
        <p14:creationId xmlns:p14="http://schemas.microsoft.com/office/powerpoint/2010/main" val="169372360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3"/>
          <p:cNvGraphicFramePr>
            <a:graphicFrameLocks/>
          </p:cNvGraphicFramePr>
          <p:nvPr>
            <p:extLst>
              <p:ext uri="{D42A27DB-BD31-4B8C-83A1-F6EECF244321}">
                <p14:modId xmlns:p14="http://schemas.microsoft.com/office/powerpoint/2010/main" val="341706106"/>
              </p:ext>
            </p:extLst>
          </p:nvPr>
        </p:nvGraphicFramePr>
        <p:xfrm>
          <a:off x="1381144" y="1233788"/>
          <a:ext cx="9563100" cy="4282440"/>
        </p:xfrm>
        <a:graphic>
          <a:graphicData uri="http://schemas.openxmlformats.org/drawingml/2006/table">
            <a:tbl>
              <a:tblPr firstRow="1" bandRow="1">
                <a:tableStyleId>{5C22544A-7EE6-4342-B048-85BDC9FD1C3A}</a:tableStyleId>
              </a:tblPr>
              <a:tblGrid>
                <a:gridCol w="1750621"/>
                <a:gridCol w="1983179"/>
                <a:gridCol w="5829300"/>
              </a:tblGrid>
              <a:tr h="370840">
                <a:tc>
                  <a:txBody>
                    <a:bodyPr/>
                    <a:lstStyle/>
                    <a:p>
                      <a:pPr algn="ctr">
                        <a:lnSpc>
                          <a:spcPts val="3000"/>
                        </a:lnSpc>
                      </a:pPr>
                      <a:r>
                        <a:rPr lang="zh-CN" altLang="en-US" dirty="0" smtClean="0"/>
                        <a:t>姓  名</a:t>
                      </a:r>
                      <a:endParaRPr lang="zh-CN" altLang="en-US" dirty="0"/>
                    </a:p>
                  </a:txBody>
                  <a:tcPr/>
                </a:tc>
                <a:tc>
                  <a:txBody>
                    <a:bodyPr/>
                    <a:lstStyle/>
                    <a:p>
                      <a:pPr algn="ctr">
                        <a:lnSpc>
                          <a:spcPts val="3000"/>
                        </a:lnSpc>
                      </a:pPr>
                      <a:r>
                        <a:rPr lang="zh-CN" altLang="en-US" dirty="0" smtClean="0"/>
                        <a:t>单  位</a:t>
                      </a:r>
                      <a:endParaRPr lang="zh-CN" altLang="en-US" dirty="0"/>
                    </a:p>
                  </a:txBody>
                  <a:tcPr/>
                </a:tc>
                <a:tc>
                  <a:txBody>
                    <a:bodyPr/>
                    <a:lstStyle/>
                    <a:p>
                      <a:pPr algn="ctr">
                        <a:lnSpc>
                          <a:spcPts val="3000"/>
                        </a:lnSpc>
                      </a:pPr>
                      <a:r>
                        <a:rPr lang="zh-CN" altLang="en-US" dirty="0" smtClean="0"/>
                        <a:t>题  名</a:t>
                      </a:r>
                      <a:endParaRPr lang="zh-CN" altLang="en-US" dirty="0"/>
                    </a:p>
                  </a:txBody>
                  <a:tcPr/>
                </a:tc>
              </a:tr>
              <a:tr h="370840">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刘*平</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ctr">
                        <a:lnSpc>
                          <a:spcPts val="3000"/>
                        </a:lnSpc>
                        <a:spcAft>
                          <a:spcPts val="0"/>
                        </a:spcAft>
                      </a:pPr>
                      <a:r>
                        <a:rPr lang="zh-CN" sz="1600" kern="100" dirty="0">
                          <a:solidFill>
                            <a:schemeClr val="bg1"/>
                          </a:solidFill>
                          <a:effectLst/>
                          <a:latin typeface="Calibri"/>
                          <a:ea typeface="宋体"/>
                          <a:cs typeface="Times New Roman"/>
                        </a:rPr>
                        <a:t>冶金学院</a:t>
                      </a:r>
                    </a:p>
                  </a:txBody>
                  <a:tcPr marL="68580" marR="68580" marT="0" marB="0" anchor="ctr"/>
                </a:tc>
                <a:tc>
                  <a:txBody>
                    <a:bodyPr/>
                    <a:lstStyle/>
                    <a:p>
                      <a:pPr algn="just">
                        <a:lnSpc>
                          <a:spcPts val="3000"/>
                        </a:lnSpc>
                        <a:spcAft>
                          <a:spcPts val="0"/>
                        </a:spcAft>
                      </a:pPr>
                      <a:r>
                        <a:rPr lang="zh-CN" altLang="en-US" sz="1600" kern="100" dirty="0" smtClean="0">
                          <a:solidFill>
                            <a:schemeClr val="bg1"/>
                          </a:solidFill>
                          <a:effectLst/>
                          <a:latin typeface="Calibri"/>
                          <a:ea typeface="宋体"/>
                          <a:cs typeface="Times New Roman"/>
                        </a:rPr>
                        <a:t>增材制造用高流速、高致密度球形钼粉研究</a:t>
                      </a:r>
                      <a:endParaRPr lang="zh-CN" sz="1600" kern="100" dirty="0">
                        <a:solidFill>
                          <a:schemeClr val="bg1"/>
                        </a:solidFill>
                        <a:effectLst/>
                        <a:latin typeface="Calibri"/>
                        <a:ea typeface="宋体"/>
                        <a:cs typeface="Times New Roman"/>
                      </a:endParaRPr>
                    </a:p>
                  </a:txBody>
                  <a:tcPr marL="68580" marR="68580" marT="0" marB="0" anchor="ctr"/>
                </a:tc>
              </a:tr>
              <a:tr h="370840">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王*</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资源</a:t>
                      </a:r>
                      <a:r>
                        <a:rPr lang="zh-CN" sz="1600" kern="100" dirty="0" smtClean="0">
                          <a:solidFill>
                            <a:schemeClr val="bg1"/>
                          </a:solidFill>
                          <a:effectLst/>
                          <a:latin typeface="Calibri"/>
                          <a:ea typeface="宋体"/>
                          <a:cs typeface="Times New Roman"/>
                        </a:rPr>
                        <a:t>学院</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just">
                        <a:lnSpc>
                          <a:spcPts val="3000"/>
                        </a:lnSpc>
                        <a:spcAft>
                          <a:spcPts val="0"/>
                        </a:spcAft>
                      </a:pPr>
                      <a:r>
                        <a:rPr lang="en-US" altLang="zh-CN" sz="1600" kern="100" dirty="0" smtClean="0">
                          <a:solidFill>
                            <a:schemeClr val="bg1"/>
                          </a:solidFill>
                          <a:effectLst/>
                          <a:latin typeface="Calibri"/>
                          <a:ea typeface="宋体"/>
                          <a:cs typeface="Times New Roman"/>
                        </a:rPr>
                        <a:t>40-70</a:t>
                      </a:r>
                      <a:r>
                        <a:rPr lang="zh-CN" altLang="en-US" sz="1600" kern="100" dirty="0" smtClean="0">
                          <a:solidFill>
                            <a:schemeClr val="bg1"/>
                          </a:solidFill>
                          <a:effectLst/>
                          <a:latin typeface="Calibri"/>
                          <a:ea typeface="宋体"/>
                          <a:cs typeface="Times New Roman"/>
                        </a:rPr>
                        <a:t>目（</a:t>
                      </a:r>
                      <a:r>
                        <a:rPr lang="en-US" altLang="zh-CN" sz="1600" kern="100" dirty="0" smtClean="0">
                          <a:solidFill>
                            <a:schemeClr val="bg1"/>
                          </a:solidFill>
                          <a:effectLst/>
                          <a:latin typeface="Calibri"/>
                          <a:ea typeface="宋体"/>
                          <a:cs typeface="Times New Roman"/>
                        </a:rPr>
                        <a:t>69MPa</a:t>
                      </a:r>
                      <a:r>
                        <a:rPr lang="zh-CN" altLang="en-US" sz="1600" kern="100" dirty="0" smtClean="0">
                          <a:solidFill>
                            <a:schemeClr val="bg1"/>
                          </a:solidFill>
                          <a:effectLst/>
                          <a:latin typeface="Calibri"/>
                          <a:ea typeface="宋体"/>
                          <a:cs typeface="Times New Roman"/>
                        </a:rPr>
                        <a:t>）环保高强低密页岩气用压裂陶粒支撑剂</a:t>
                      </a:r>
                      <a:endParaRPr lang="zh-CN" sz="1600" kern="100" dirty="0">
                        <a:solidFill>
                          <a:schemeClr val="bg1"/>
                        </a:solidFill>
                        <a:effectLst/>
                        <a:latin typeface="Calibri"/>
                        <a:ea typeface="宋体"/>
                        <a:cs typeface="Times New Roman"/>
                      </a:endParaRPr>
                    </a:p>
                  </a:txBody>
                  <a:tcPr marL="68580" marR="68580" marT="0" marB="0"/>
                </a:tc>
              </a:tr>
              <a:tr h="370840">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刘*锋</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ctr">
                        <a:lnSpc>
                          <a:spcPts val="3000"/>
                        </a:lnSpc>
                        <a:spcAft>
                          <a:spcPts val="0"/>
                        </a:spcAft>
                      </a:pPr>
                      <a:r>
                        <a:rPr lang="zh-CN" sz="1600" kern="100" dirty="0">
                          <a:solidFill>
                            <a:schemeClr val="bg1"/>
                          </a:solidFill>
                          <a:effectLst/>
                          <a:latin typeface="Calibri"/>
                          <a:ea typeface="宋体"/>
                          <a:cs typeface="Times New Roman"/>
                        </a:rPr>
                        <a:t>冶金学院</a:t>
                      </a:r>
                    </a:p>
                  </a:txBody>
                  <a:tcPr marL="68580" marR="68580" marT="0" marB="0" anchor="ctr"/>
                </a:tc>
                <a:tc>
                  <a:txBody>
                    <a:bodyPr/>
                    <a:lstStyle/>
                    <a:p>
                      <a:pPr algn="just">
                        <a:lnSpc>
                          <a:spcPts val="3000"/>
                        </a:lnSpc>
                        <a:spcAft>
                          <a:spcPts val="0"/>
                        </a:spcAft>
                      </a:pPr>
                      <a:r>
                        <a:rPr lang="zh-CN" altLang="en-US" sz="1600" kern="100" dirty="0" smtClean="0">
                          <a:solidFill>
                            <a:schemeClr val="bg1"/>
                          </a:solidFill>
                          <a:effectLst/>
                          <a:latin typeface="Calibri"/>
                          <a:ea typeface="宋体"/>
                          <a:cs typeface="Times New Roman"/>
                        </a:rPr>
                        <a:t>汽⻋动力系统关键高品质高强高韧典型产品增材制造技术开发及应用</a:t>
                      </a:r>
                      <a:endParaRPr lang="zh-CN" sz="1600" kern="100" dirty="0">
                        <a:solidFill>
                          <a:schemeClr val="bg1"/>
                        </a:solidFill>
                        <a:effectLst/>
                        <a:latin typeface="Calibri"/>
                        <a:ea typeface="宋体"/>
                        <a:cs typeface="Times New Roman"/>
                      </a:endParaRPr>
                    </a:p>
                  </a:txBody>
                  <a:tcPr marL="68580" marR="68580" marT="0" marB="0"/>
                </a:tc>
              </a:tr>
              <a:tr h="370840">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马*周</a:t>
                      </a:r>
                      <a:endParaRPr lang="zh-CN" altLang="zh-CN" sz="1600" kern="100" dirty="0">
                        <a:solidFill>
                          <a:schemeClr val="bg1"/>
                        </a:solidFill>
                        <a:effectLst/>
                        <a:latin typeface="Calibri"/>
                        <a:ea typeface="宋体"/>
                        <a:cs typeface="Times New Roman"/>
                      </a:endParaRPr>
                    </a:p>
                  </a:txBody>
                  <a:tcPr marL="68580" marR="68580" marT="0" marB="0" anchor="ctr"/>
                </a:tc>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冶金</a:t>
                      </a:r>
                      <a:r>
                        <a:rPr lang="zh-CN" sz="1600" kern="100" dirty="0" smtClean="0">
                          <a:solidFill>
                            <a:schemeClr val="bg1"/>
                          </a:solidFill>
                          <a:effectLst/>
                          <a:latin typeface="Calibri"/>
                          <a:ea typeface="宋体"/>
                          <a:cs typeface="Times New Roman"/>
                        </a:rPr>
                        <a:t>学院</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just">
                        <a:lnSpc>
                          <a:spcPts val="3000"/>
                        </a:lnSpc>
                        <a:spcAft>
                          <a:spcPts val="0"/>
                        </a:spcAft>
                      </a:pPr>
                      <a:r>
                        <a:rPr lang="zh-CN" altLang="en-US" sz="1600" kern="100" dirty="0" smtClean="0">
                          <a:solidFill>
                            <a:schemeClr val="bg1"/>
                          </a:solidFill>
                          <a:effectLst/>
                          <a:latin typeface="Calibri"/>
                          <a:ea typeface="宋体"/>
                          <a:cs typeface="Times New Roman"/>
                        </a:rPr>
                        <a:t>焙烧氰化尾渣中金的回收及聚合硫酸铁的制备</a:t>
                      </a:r>
                    </a:p>
                  </a:txBody>
                  <a:tcPr marL="68580" marR="68580" marT="0" marB="0"/>
                </a:tc>
              </a:tr>
              <a:tr h="370840">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肖*枝</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冶金</a:t>
                      </a:r>
                      <a:r>
                        <a:rPr lang="zh-CN" sz="1600" kern="100" dirty="0" smtClean="0">
                          <a:solidFill>
                            <a:schemeClr val="bg1"/>
                          </a:solidFill>
                          <a:effectLst/>
                          <a:latin typeface="Calibri"/>
                          <a:ea typeface="宋体"/>
                          <a:cs typeface="Times New Roman"/>
                        </a:rPr>
                        <a:t>学院</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just">
                        <a:lnSpc>
                          <a:spcPts val="3000"/>
                        </a:lnSpc>
                        <a:spcAft>
                          <a:spcPts val="0"/>
                        </a:spcAft>
                      </a:pPr>
                      <a:r>
                        <a:rPr lang="zh-CN" altLang="en-US" sz="1600" kern="100" dirty="0" smtClean="0">
                          <a:solidFill>
                            <a:schemeClr val="bg1"/>
                          </a:solidFill>
                          <a:effectLst/>
                          <a:latin typeface="Calibri"/>
                          <a:ea typeface="宋体"/>
                          <a:cs typeface="Times New Roman"/>
                        </a:rPr>
                        <a:t>异步轧制制备高性能超细晶纯钛机理研究</a:t>
                      </a:r>
                      <a:endParaRPr lang="zh-CN" sz="1600" kern="100" dirty="0">
                        <a:solidFill>
                          <a:schemeClr val="bg1"/>
                        </a:solidFill>
                        <a:effectLst/>
                        <a:latin typeface="Calibri"/>
                        <a:ea typeface="宋体"/>
                        <a:cs typeface="Times New Roman"/>
                      </a:endParaRPr>
                    </a:p>
                  </a:txBody>
                  <a:tcPr marL="68580" marR="68580" marT="0" marB="0"/>
                </a:tc>
              </a:tr>
              <a:tr h="370840">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孟*静</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资源</a:t>
                      </a:r>
                      <a:r>
                        <a:rPr lang="zh-CN" sz="1600" kern="100" dirty="0" smtClean="0">
                          <a:solidFill>
                            <a:schemeClr val="bg1"/>
                          </a:solidFill>
                          <a:effectLst/>
                          <a:latin typeface="Calibri"/>
                          <a:ea typeface="宋体"/>
                          <a:cs typeface="Times New Roman"/>
                        </a:rPr>
                        <a:t>学院</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just">
                        <a:lnSpc>
                          <a:spcPts val="3000"/>
                        </a:lnSpc>
                        <a:spcAft>
                          <a:spcPts val="0"/>
                        </a:spcAft>
                      </a:pPr>
                      <a:r>
                        <a:rPr lang="zh-CN" altLang="en-US" sz="1600" kern="100" dirty="0" smtClean="0">
                          <a:solidFill>
                            <a:schemeClr val="bg1"/>
                          </a:solidFill>
                          <a:effectLst/>
                          <a:latin typeface="Calibri"/>
                          <a:ea typeface="宋体"/>
                          <a:cs typeface="Times New Roman"/>
                        </a:rPr>
                        <a:t>工业厂房高温职业危害因素评价及防治技术研究</a:t>
                      </a:r>
                      <a:endParaRPr lang="zh-CN" sz="1600" kern="100" dirty="0">
                        <a:solidFill>
                          <a:schemeClr val="bg1"/>
                        </a:solidFill>
                        <a:effectLst/>
                        <a:latin typeface="Calibri"/>
                        <a:ea typeface="宋体"/>
                        <a:cs typeface="Times New Roman"/>
                      </a:endParaRPr>
                    </a:p>
                  </a:txBody>
                  <a:tcPr marL="68580" marR="68580" marT="0" marB="0"/>
                </a:tc>
              </a:tr>
              <a:tr h="370840">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王*</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资源</a:t>
                      </a:r>
                      <a:r>
                        <a:rPr lang="zh-CN" sz="1600" kern="100" dirty="0" smtClean="0">
                          <a:solidFill>
                            <a:schemeClr val="bg1"/>
                          </a:solidFill>
                          <a:effectLst/>
                          <a:latin typeface="Calibri"/>
                          <a:ea typeface="宋体"/>
                          <a:cs typeface="Times New Roman"/>
                        </a:rPr>
                        <a:t>学院</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just">
                        <a:lnSpc>
                          <a:spcPts val="3000"/>
                        </a:lnSpc>
                        <a:spcAft>
                          <a:spcPts val="0"/>
                        </a:spcAft>
                      </a:pPr>
                      <a:r>
                        <a:rPr lang="zh-CN" altLang="en-US" sz="1600" kern="100" dirty="0" smtClean="0">
                          <a:solidFill>
                            <a:schemeClr val="bg1"/>
                          </a:solidFill>
                          <a:effectLst/>
                          <a:latin typeface="Calibri"/>
                          <a:ea typeface="宋体"/>
                          <a:cs typeface="Times New Roman"/>
                        </a:rPr>
                        <a:t>一种以选钼尾矿为原料制备陶粒砂的方法</a:t>
                      </a:r>
                      <a:endParaRPr lang="zh-CN" sz="1600" kern="100" dirty="0">
                        <a:solidFill>
                          <a:schemeClr val="bg1"/>
                        </a:solidFill>
                        <a:effectLst/>
                        <a:latin typeface="Calibri"/>
                        <a:ea typeface="宋体"/>
                        <a:cs typeface="Times New Roman"/>
                      </a:endParaRPr>
                    </a:p>
                  </a:txBody>
                  <a:tcPr marL="68580" marR="68580" marT="0" marB="0"/>
                </a:tc>
              </a:tr>
              <a:tr h="370840">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陈*</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材料</a:t>
                      </a:r>
                      <a:r>
                        <a:rPr lang="zh-CN" sz="1600" kern="100" dirty="0" smtClean="0">
                          <a:solidFill>
                            <a:schemeClr val="bg1"/>
                          </a:solidFill>
                          <a:effectLst/>
                          <a:latin typeface="Calibri"/>
                          <a:ea typeface="宋体"/>
                          <a:cs typeface="Times New Roman"/>
                        </a:rPr>
                        <a:t>学院</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just">
                        <a:lnSpc>
                          <a:spcPts val="3000"/>
                        </a:lnSpc>
                        <a:spcAft>
                          <a:spcPts val="0"/>
                        </a:spcAft>
                      </a:pPr>
                      <a:r>
                        <a:rPr lang="zh-CN" altLang="en-US" sz="1600" kern="100" dirty="0" smtClean="0">
                          <a:solidFill>
                            <a:schemeClr val="bg1"/>
                          </a:solidFill>
                          <a:effectLst/>
                          <a:latin typeface="Calibri"/>
                          <a:ea typeface="宋体"/>
                          <a:cs typeface="Times New Roman"/>
                        </a:rPr>
                        <a:t>利用脱硫石膏制备防水型石膏基自流平砂浆的研究与应用</a:t>
                      </a:r>
                      <a:endParaRPr lang="zh-CN" sz="1600" kern="100" dirty="0">
                        <a:solidFill>
                          <a:schemeClr val="bg1"/>
                        </a:solidFill>
                        <a:effectLst/>
                        <a:latin typeface="Calibri"/>
                        <a:ea typeface="宋体"/>
                        <a:cs typeface="Times New Roman"/>
                      </a:endParaRPr>
                    </a:p>
                  </a:txBody>
                  <a:tcPr marL="68580" marR="68580" marT="0" marB="0"/>
                </a:tc>
              </a:tr>
              <a:tr h="370840">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巨*涛</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ctr">
                        <a:lnSpc>
                          <a:spcPts val="3000"/>
                        </a:lnSpc>
                        <a:spcAft>
                          <a:spcPts val="0"/>
                        </a:spcAft>
                      </a:pPr>
                      <a:r>
                        <a:rPr lang="zh-CN" sz="1600" kern="100" dirty="0">
                          <a:solidFill>
                            <a:schemeClr val="bg1"/>
                          </a:solidFill>
                          <a:effectLst/>
                          <a:latin typeface="Calibri"/>
                          <a:ea typeface="宋体"/>
                          <a:cs typeface="Times New Roman"/>
                        </a:rPr>
                        <a:t>冶金学院</a:t>
                      </a:r>
                    </a:p>
                  </a:txBody>
                  <a:tcPr marL="68580" marR="68580" marT="0" marB="0" anchor="ctr"/>
                </a:tc>
                <a:tc>
                  <a:txBody>
                    <a:bodyPr/>
                    <a:lstStyle/>
                    <a:p>
                      <a:pPr algn="just">
                        <a:lnSpc>
                          <a:spcPts val="3000"/>
                        </a:lnSpc>
                        <a:spcAft>
                          <a:spcPts val="0"/>
                        </a:spcAft>
                      </a:pPr>
                      <a:r>
                        <a:rPr lang="zh-CN" altLang="en-US" sz="1600" kern="100" dirty="0" smtClean="0">
                          <a:solidFill>
                            <a:schemeClr val="bg1"/>
                          </a:solidFill>
                          <a:effectLst/>
                          <a:latin typeface="Calibri"/>
                          <a:ea typeface="宋体"/>
                          <a:cs typeface="Times New Roman"/>
                        </a:rPr>
                        <a:t>高强度抗锈蚀</a:t>
                      </a:r>
                      <a:r>
                        <a:rPr lang="en-US" altLang="zh-CN" sz="1600" kern="100" dirty="0" smtClean="0">
                          <a:solidFill>
                            <a:schemeClr val="bg1"/>
                          </a:solidFill>
                          <a:effectLst/>
                          <a:latin typeface="Calibri"/>
                          <a:ea typeface="宋体"/>
                          <a:cs typeface="Times New Roman"/>
                        </a:rPr>
                        <a:t>500MPa</a:t>
                      </a:r>
                      <a:r>
                        <a:rPr lang="zh-CN" altLang="en-US" sz="1600" kern="100" dirty="0" smtClean="0">
                          <a:solidFill>
                            <a:schemeClr val="bg1"/>
                          </a:solidFill>
                          <a:effectLst/>
                          <a:latin typeface="Calibri"/>
                          <a:ea typeface="宋体"/>
                          <a:cs typeface="Times New Roman"/>
                        </a:rPr>
                        <a:t>建筑用钢研制</a:t>
                      </a:r>
                      <a:endParaRPr lang="zh-CN" sz="1600" kern="100" dirty="0">
                        <a:solidFill>
                          <a:schemeClr val="bg1"/>
                        </a:solidFill>
                        <a:effectLst/>
                        <a:latin typeface="Calibri"/>
                        <a:ea typeface="宋体"/>
                        <a:cs typeface="Times New Roman"/>
                      </a:endParaRPr>
                    </a:p>
                  </a:txBody>
                  <a:tcPr marL="68580" marR="68580" marT="0" marB="0"/>
                </a:tc>
              </a:tr>
            </a:tbl>
          </a:graphicData>
        </a:graphic>
      </p:graphicFrame>
    </p:spTree>
    <p:extLst>
      <p:ext uri="{BB962C8B-B14F-4D97-AF65-F5344CB8AC3E}">
        <p14:creationId xmlns:p14="http://schemas.microsoft.com/office/powerpoint/2010/main" val="429654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3"/>
          <p:cNvGraphicFramePr>
            <a:graphicFrameLocks/>
          </p:cNvGraphicFramePr>
          <p:nvPr>
            <p:extLst>
              <p:ext uri="{D42A27DB-BD31-4B8C-83A1-F6EECF244321}">
                <p14:modId xmlns:p14="http://schemas.microsoft.com/office/powerpoint/2010/main" val="1068865941"/>
              </p:ext>
            </p:extLst>
          </p:nvPr>
        </p:nvGraphicFramePr>
        <p:xfrm>
          <a:off x="1381144" y="1165420"/>
          <a:ext cx="9563100" cy="4663440"/>
        </p:xfrm>
        <a:graphic>
          <a:graphicData uri="http://schemas.openxmlformats.org/drawingml/2006/table">
            <a:tbl>
              <a:tblPr firstRow="1" bandRow="1">
                <a:tableStyleId>{5C22544A-7EE6-4342-B048-85BDC9FD1C3A}</a:tableStyleId>
              </a:tblPr>
              <a:tblGrid>
                <a:gridCol w="1750621"/>
                <a:gridCol w="1983179"/>
                <a:gridCol w="5829300"/>
              </a:tblGrid>
              <a:tr h="370840">
                <a:tc>
                  <a:txBody>
                    <a:bodyPr/>
                    <a:lstStyle/>
                    <a:p>
                      <a:pPr algn="ctr">
                        <a:lnSpc>
                          <a:spcPts val="3000"/>
                        </a:lnSpc>
                      </a:pPr>
                      <a:r>
                        <a:rPr lang="zh-CN" altLang="en-US" dirty="0" smtClean="0"/>
                        <a:t>姓  名</a:t>
                      </a:r>
                      <a:endParaRPr lang="zh-CN" altLang="en-US" dirty="0"/>
                    </a:p>
                  </a:txBody>
                  <a:tcPr/>
                </a:tc>
                <a:tc>
                  <a:txBody>
                    <a:bodyPr/>
                    <a:lstStyle/>
                    <a:p>
                      <a:pPr algn="ctr">
                        <a:lnSpc>
                          <a:spcPts val="3000"/>
                        </a:lnSpc>
                      </a:pPr>
                      <a:r>
                        <a:rPr lang="zh-CN" altLang="en-US" dirty="0" smtClean="0"/>
                        <a:t>单  位</a:t>
                      </a:r>
                      <a:endParaRPr lang="zh-CN" altLang="en-US" dirty="0"/>
                    </a:p>
                  </a:txBody>
                  <a:tcPr/>
                </a:tc>
                <a:tc>
                  <a:txBody>
                    <a:bodyPr/>
                    <a:lstStyle/>
                    <a:p>
                      <a:pPr algn="ctr">
                        <a:lnSpc>
                          <a:spcPts val="3000"/>
                        </a:lnSpc>
                      </a:pPr>
                      <a:r>
                        <a:rPr lang="zh-CN" altLang="en-US" dirty="0" smtClean="0"/>
                        <a:t>题  名</a:t>
                      </a:r>
                      <a:endParaRPr lang="zh-CN" altLang="en-US" dirty="0"/>
                    </a:p>
                  </a:txBody>
                  <a:tcPr/>
                </a:tc>
              </a:tr>
              <a:tr h="370840">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聂*新</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资源</a:t>
                      </a:r>
                      <a:r>
                        <a:rPr lang="zh-CN" sz="1600" kern="100" dirty="0" smtClean="0">
                          <a:solidFill>
                            <a:schemeClr val="bg1"/>
                          </a:solidFill>
                          <a:effectLst/>
                          <a:latin typeface="Calibri"/>
                          <a:ea typeface="宋体"/>
                          <a:cs typeface="Times New Roman"/>
                        </a:rPr>
                        <a:t>学院</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just">
                        <a:lnSpc>
                          <a:spcPts val="3000"/>
                        </a:lnSpc>
                        <a:spcAft>
                          <a:spcPts val="0"/>
                        </a:spcAft>
                      </a:pPr>
                      <a:r>
                        <a:rPr lang="zh-CN" altLang="en-US" sz="1600" kern="100" dirty="0" smtClean="0">
                          <a:solidFill>
                            <a:schemeClr val="bg1"/>
                          </a:solidFill>
                          <a:effectLst/>
                          <a:latin typeface="Calibri"/>
                          <a:ea typeface="宋体"/>
                          <a:cs typeface="Times New Roman"/>
                        </a:rPr>
                        <a:t>深部矿井高温致灾机理与灾害防治技术研究</a:t>
                      </a:r>
                      <a:endParaRPr lang="zh-CN" sz="1600" kern="100" dirty="0">
                        <a:solidFill>
                          <a:schemeClr val="bg1"/>
                        </a:solidFill>
                        <a:effectLst/>
                        <a:latin typeface="Calibri"/>
                        <a:ea typeface="宋体"/>
                        <a:cs typeface="Times New Roman"/>
                      </a:endParaRPr>
                    </a:p>
                  </a:txBody>
                  <a:tcPr marL="68580" marR="68580" marT="0" marB="0" anchor="ctr"/>
                </a:tc>
              </a:tr>
              <a:tr h="370840">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王*超</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资源</a:t>
                      </a:r>
                      <a:r>
                        <a:rPr lang="zh-CN" sz="1600" kern="100" dirty="0" smtClean="0">
                          <a:solidFill>
                            <a:schemeClr val="bg1"/>
                          </a:solidFill>
                          <a:effectLst/>
                          <a:latin typeface="Calibri"/>
                          <a:ea typeface="宋体"/>
                          <a:cs typeface="Times New Roman"/>
                        </a:rPr>
                        <a:t>学院</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just">
                        <a:lnSpc>
                          <a:spcPts val="3000"/>
                        </a:lnSpc>
                        <a:spcAft>
                          <a:spcPts val="0"/>
                        </a:spcAft>
                      </a:pPr>
                      <a:r>
                        <a:rPr lang="zh-CN" altLang="en-US" sz="1600" kern="100" dirty="0" smtClean="0">
                          <a:solidFill>
                            <a:schemeClr val="bg1"/>
                          </a:solidFill>
                          <a:effectLst/>
                          <a:latin typeface="Calibri"/>
                          <a:ea typeface="宋体"/>
                          <a:cs typeface="Times New Roman"/>
                        </a:rPr>
                        <a:t>量化表征有机</a:t>
                      </a:r>
                      <a:r>
                        <a:rPr lang="en-US" altLang="zh-CN" sz="1600" kern="100" dirty="0" smtClean="0">
                          <a:solidFill>
                            <a:schemeClr val="bg1"/>
                          </a:solidFill>
                          <a:effectLst/>
                          <a:latin typeface="Calibri"/>
                          <a:ea typeface="宋体"/>
                          <a:cs typeface="Times New Roman"/>
                        </a:rPr>
                        <a:t>-</a:t>
                      </a:r>
                      <a:r>
                        <a:rPr lang="zh-CN" altLang="en-US" sz="1600" kern="100" dirty="0" smtClean="0">
                          <a:solidFill>
                            <a:schemeClr val="bg1"/>
                          </a:solidFill>
                          <a:effectLst/>
                          <a:latin typeface="Calibri"/>
                          <a:ea typeface="宋体"/>
                          <a:cs typeface="Times New Roman"/>
                        </a:rPr>
                        <a:t>无机杂化防火涂料的阻燃机理</a:t>
                      </a:r>
                      <a:endParaRPr lang="zh-CN" sz="1600" kern="100" dirty="0">
                        <a:solidFill>
                          <a:schemeClr val="bg1"/>
                        </a:solidFill>
                        <a:effectLst/>
                        <a:latin typeface="Calibri"/>
                        <a:ea typeface="宋体"/>
                        <a:cs typeface="Times New Roman"/>
                      </a:endParaRPr>
                    </a:p>
                  </a:txBody>
                  <a:tcPr marL="68580" marR="68580" marT="0" marB="0"/>
                </a:tc>
              </a:tr>
              <a:tr h="370840">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王*超</a:t>
                      </a:r>
                      <a:endParaRPr lang="zh-CN" altLang="zh-CN" sz="1600" kern="100" dirty="0">
                        <a:solidFill>
                          <a:schemeClr val="bg1"/>
                        </a:solidFill>
                        <a:effectLst/>
                        <a:latin typeface="Calibri"/>
                        <a:ea typeface="宋体"/>
                        <a:cs typeface="Times New Roman"/>
                      </a:endParaRPr>
                    </a:p>
                  </a:txBody>
                  <a:tcPr marL="68580" marR="68580" marT="0" marB="0" anchor="ctr"/>
                </a:tc>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资源</a:t>
                      </a:r>
                      <a:r>
                        <a:rPr lang="zh-CN" sz="1600" kern="100" dirty="0" smtClean="0">
                          <a:solidFill>
                            <a:schemeClr val="bg1"/>
                          </a:solidFill>
                          <a:effectLst/>
                          <a:latin typeface="Calibri"/>
                          <a:ea typeface="宋体"/>
                          <a:cs typeface="Times New Roman"/>
                        </a:rPr>
                        <a:t>学院</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just">
                        <a:lnSpc>
                          <a:spcPts val="3000"/>
                        </a:lnSpc>
                        <a:spcAft>
                          <a:spcPts val="0"/>
                        </a:spcAft>
                      </a:pPr>
                      <a:r>
                        <a:rPr lang="zh-CN" altLang="en-US" sz="1600" kern="100" dirty="0" smtClean="0">
                          <a:solidFill>
                            <a:schemeClr val="bg1"/>
                          </a:solidFill>
                          <a:effectLst/>
                          <a:latin typeface="Calibri"/>
                          <a:ea typeface="宋体"/>
                          <a:cs typeface="Times New Roman"/>
                        </a:rPr>
                        <a:t>生态型复合防火涂料的制备及其阻燃机理的量化表征技术研究</a:t>
                      </a:r>
                      <a:endParaRPr lang="zh-CN" sz="1600" kern="100" dirty="0">
                        <a:solidFill>
                          <a:schemeClr val="bg1"/>
                        </a:solidFill>
                        <a:effectLst/>
                        <a:latin typeface="Calibri"/>
                        <a:ea typeface="宋体"/>
                        <a:cs typeface="Times New Roman"/>
                      </a:endParaRPr>
                    </a:p>
                  </a:txBody>
                  <a:tcPr marL="68580" marR="68580" marT="0" marB="0"/>
                </a:tc>
              </a:tr>
              <a:tr h="370840">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王*社</a:t>
                      </a:r>
                      <a:endParaRPr lang="zh-CN" altLang="zh-CN" sz="1600" kern="100" dirty="0">
                        <a:solidFill>
                          <a:schemeClr val="bg1"/>
                        </a:solidFill>
                        <a:effectLst/>
                        <a:latin typeface="Calibri"/>
                        <a:ea typeface="宋体"/>
                        <a:cs typeface="Times New Roman"/>
                      </a:endParaRPr>
                    </a:p>
                  </a:txBody>
                  <a:tcPr marL="68580" marR="68580" marT="0" marB="0" anchor="ctr"/>
                </a:tc>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冶金</a:t>
                      </a:r>
                      <a:r>
                        <a:rPr lang="zh-CN" sz="1600" kern="100" dirty="0" smtClean="0">
                          <a:solidFill>
                            <a:schemeClr val="bg1"/>
                          </a:solidFill>
                          <a:effectLst/>
                          <a:latin typeface="Calibri"/>
                          <a:ea typeface="宋体"/>
                          <a:cs typeface="Times New Roman"/>
                        </a:rPr>
                        <a:t>学院</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just">
                        <a:lnSpc>
                          <a:spcPts val="3000"/>
                        </a:lnSpc>
                        <a:spcAft>
                          <a:spcPts val="0"/>
                        </a:spcAft>
                      </a:pPr>
                      <a:r>
                        <a:rPr lang="zh-CN" altLang="en-US" sz="1600" kern="100" dirty="0" smtClean="0">
                          <a:solidFill>
                            <a:schemeClr val="bg1"/>
                          </a:solidFill>
                          <a:effectLst/>
                          <a:latin typeface="Calibri"/>
                          <a:ea typeface="宋体"/>
                          <a:cs typeface="Times New Roman"/>
                        </a:rPr>
                        <a:t>高端装备用钼材料复杂结构制品精确塑性成形及其涂层技术与应用</a:t>
                      </a:r>
                    </a:p>
                  </a:txBody>
                  <a:tcPr marL="68580" marR="68580" marT="0" marB="0"/>
                </a:tc>
              </a:tr>
              <a:tr h="370840">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王*</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环境</a:t>
                      </a:r>
                      <a:r>
                        <a:rPr lang="zh-CN" sz="1600" kern="100" dirty="0" smtClean="0">
                          <a:solidFill>
                            <a:schemeClr val="bg1"/>
                          </a:solidFill>
                          <a:effectLst/>
                          <a:latin typeface="Calibri"/>
                          <a:ea typeface="宋体"/>
                          <a:cs typeface="Times New Roman"/>
                        </a:rPr>
                        <a:t>学院</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just">
                        <a:lnSpc>
                          <a:spcPts val="3000"/>
                        </a:lnSpc>
                        <a:spcAft>
                          <a:spcPts val="0"/>
                        </a:spcAft>
                      </a:pPr>
                      <a:r>
                        <a:rPr lang="zh-CN" altLang="en-US" sz="1600" kern="100" dirty="0" smtClean="0">
                          <a:solidFill>
                            <a:schemeClr val="bg1"/>
                          </a:solidFill>
                          <a:effectLst/>
                          <a:latin typeface="Calibri"/>
                          <a:ea typeface="宋体"/>
                          <a:cs typeface="Times New Roman"/>
                        </a:rPr>
                        <a:t>盐湖绿色提锂关键技术开发与产业化</a:t>
                      </a:r>
                      <a:endParaRPr lang="zh-CN" sz="1600" kern="100" dirty="0">
                        <a:solidFill>
                          <a:schemeClr val="bg1"/>
                        </a:solidFill>
                        <a:effectLst/>
                        <a:latin typeface="Calibri"/>
                        <a:ea typeface="宋体"/>
                        <a:cs typeface="Times New Roman"/>
                      </a:endParaRPr>
                    </a:p>
                  </a:txBody>
                  <a:tcPr marL="68580" marR="68580" marT="0" marB="0"/>
                </a:tc>
              </a:tr>
              <a:tr h="370840">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邓*煜</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环境</a:t>
                      </a:r>
                      <a:r>
                        <a:rPr lang="zh-CN" sz="1600" kern="100" dirty="0" smtClean="0">
                          <a:solidFill>
                            <a:schemeClr val="bg1"/>
                          </a:solidFill>
                          <a:effectLst/>
                          <a:latin typeface="Calibri"/>
                          <a:ea typeface="宋体"/>
                          <a:cs typeface="Times New Roman"/>
                        </a:rPr>
                        <a:t>学院</a:t>
                      </a:r>
                      <a:endParaRPr lang="zh-CN" sz="1600" kern="100" dirty="0">
                        <a:solidFill>
                          <a:schemeClr val="bg1"/>
                        </a:solidFill>
                        <a:effectLst/>
                        <a:latin typeface="Calibri"/>
                        <a:ea typeface="宋体"/>
                        <a:cs typeface="Times New Roman"/>
                      </a:endParaRPr>
                    </a:p>
                  </a:txBody>
                  <a:tcPr marL="68580" marR="68580" marT="0" marB="0" anchor="ctr"/>
                </a:tc>
                <a:tc>
                  <a:txBody>
                    <a:bodyPr/>
                    <a:lstStyle/>
                    <a:p>
                      <a:pPr algn="just">
                        <a:lnSpc>
                          <a:spcPts val="3000"/>
                        </a:lnSpc>
                        <a:spcAft>
                          <a:spcPts val="0"/>
                        </a:spcAft>
                      </a:pPr>
                      <a:r>
                        <a:rPr lang="zh-CN" altLang="en-US" sz="1600" kern="100" dirty="0" smtClean="0">
                          <a:solidFill>
                            <a:schemeClr val="bg1"/>
                          </a:solidFill>
                          <a:effectLst/>
                          <a:latin typeface="Calibri"/>
                          <a:ea typeface="宋体"/>
                          <a:cs typeface="Times New Roman"/>
                        </a:rPr>
                        <a:t>诱导结晶法同步去除地下水中钙、镁和氟的调控机制研究</a:t>
                      </a:r>
                      <a:endParaRPr lang="zh-CN" sz="1600" kern="100" dirty="0">
                        <a:solidFill>
                          <a:schemeClr val="bg1"/>
                        </a:solidFill>
                        <a:effectLst/>
                        <a:latin typeface="Calibri"/>
                        <a:ea typeface="宋体"/>
                        <a:cs typeface="Times New Roman"/>
                      </a:endParaRPr>
                    </a:p>
                  </a:txBody>
                  <a:tcPr marL="68580" marR="68580" marT="0" marB="0"/>
                </a:tc>
              </a:tr>
              <a:tr h="370840">
                <a:tc>
                  <a:txBody>
                    <a:bodyPr/>
                    <a:lstStyle/>
                    <a:p>
                      <a:pPr algn="ctr">
                        <a:lnSpc>
                          <a:spcPts val="3000"/>
                        </a:lnSpc>
                        <a:spcAft>
                          <a:spcPts val="0"/>
                        </a:spcAft>
                      </a:pPr>
                      <a:r>
                        <a:rPr lang="zh-CN" altLang="en-US" sz="1600" kern="100" dirty="0" smtClean="0">
                          <a:solidFill>
                            <a:schemeClr val="bg1"/>
                          </a:solidFill>
                          <a:effectLst/>
                          <a:latin typeface="Calibri"/>
                          <a:ea typeface="宋体"/>
                          <a:cs typeface="Times New Roman"/>
                        </a:rPr>
                        <a:t>赵*学</a:t>
                      </a:r>
                      <a:endParaRPr lang="zh-CN" altLang="zh-CN" sz="1600" kern="100" dirty="0">
                        <a:solidFill>
                          <a:schemeClr val="bg1"/>
                        </a:solidFill>
                        <a:effectLst/>
                        <a:latin typeface="Calibri"/>
                        <a:ea typeface="宋体"/>
                        <a:cs typeface="Times New Roman"/>
                      </a:endParaRPr>
                    </a:p>
                  </a:txBody>
                  <a:tcPr marL="68580" marR="68580" marT="0" marB="0" anchor="ctr"/>
                </a:tc>
                <a:tc>
                  <a:txBody>
                    <a:bodyPr/>
                    <a:lstStyle/>
                    <a:p>
                      <a:pPr algn="ctr">
                        <a:lnSpc>
                          <a:spcPts val="3000"/>
                        </a:lnSpc>
                        <a:spcAft>
                          <a:spcPts val="0"/>
                        </a:spcAft>
                      </a:pPr>
                      <a:r>
                        <a:rPr lang="zh-CN" sz="1600" kern="100" dirty="0">
                          <a:solidFill>
                            <a:schemeClr val="bg1"/>
                          </a:solidFill>
                          <a:effectLst/>
                          <a:latin typeface="Calibri"/>
                          <a:ea typeface="宋体"/>
                          <a:cs typeface="Times New Roman"/>
                        </a:rPr>
                        <a:t>冶金学院</a:t>
                      </a:r>
                    </a:p>
                  </a:txBody>
                  <a:tcPr marL="68580" marR="68580" marT="0" marB="0" anchor="ctr"/>
                </a:tc>
                <a:tc>
                  <a:txBody>
                    <a:bodyPr/>
                    <a:lstStyle/>
                    <a:p>
                      <a:pPr algn="just">
                        <a:lnSpc>
                          <a:spcPts val="3000"/>
                        </a:lnSpc>
                        <a:spcAft>
                          <a:spcPts val="0"/>
                        </a:spcAft>
                      </a:pPr>
                      <a:r>
                        <a:rPr lang="zh-CN" altLang="en-US" sz="1600" kern="100" dirty="0" smtClean="0">
                          <a:solidFill>
                            <a:schemeClr val="bg1"/>
                          </a:solidFill>
                          <a:effectLst/>
                          <a:latin typeface="Calibri"/>
                          <a:ea typeface="宋体"/>
                          <a:cs typeface="Times New Roman"/>
                        </a:rPr>
                        <a:t>基于富氧燃烧和温度调控的内热式煤低温干馏技术</a:t>
                      </a:r>
                    </a:p>
                  </a:txBody>
                  <a:tcPr marL="68580" marR="68580" marT="0" marB="0"/>
                </a:tc>
              </a:tr>
              <a:tr h="370840">
                <a:tc>
                  <a:txBody>
                    <a:bodyPr/>
                    <a:lstStyle/>
                    <a:p>
                      <a:pPr algn="ctr">
                        <a:lnSpc>
                          <a:spcPts val="3000"/>
                        </a:lnSpc>
                        <a:spcAft>
                          <a:spcPts val="0"/>
                        </a:spcAft>
                      </a:pPr>
                      <a:r>
                        <a:rPr lang="zh-CN" altLang="en-US" sz="1600" kern="100" smtClean="0">
                          <a:solidFill>
                            <a:schemeClr val="bg1"/>
                          </a:solidFill>
                          <a:effectLst/>
                          <a:latin typeface="Calibri"/>
                          <a:ea typeface="宋体"/>
                          <a:cs typeface="Times New Roman"/>
                        </a:rPr>
                        <a:t>邹*宁</a:t>
                      </a:r>
                      <a:endParaRPr lang="zh-CN" altLang="zh-CN" sz="1600" kern="100" dirty="0">
                        <a:solidFill>
                          <a:schemeClr val="bg1"/>
                        </a:solidFill>
                        <a:effectLst/>
                        <a:latin typeface="Calibri"/>
                        <a:ea typeface="宋体"/>
                        <a:cs typeface="Times New Roman"/>
                      </a:endParaRPr>
                    </a:p>
                  </a:txBody>
                  <a:tcPr marL="68580" marR="68580" marT="0" marB="0" anchor="ctr"/>
                </a:tc>
                <a:tc>
                  <a:txBody>
                    <a:bodyPr/>
                    <a:lstStyle/>
                    <a:p>
                      <a:pPr algn="ctr">
                        <a:lnSpc>
                          <a:spcPts val="3000"/>
                        </a:lnSpc>
                        <a:spcAft>
                          <a:spcPts val="0"/>
                        </a:spcAft>
                      </a:pPr>
                      <a:r>
                        <a:rPr lang="zh-CN" sz="1600" kern="100" dirty="0">
                          <a:solidFill>
                            <a:schemeClr val="bg1"/>
                          </a:solidFill>
                          <a:effectLst/>
                          <a:latin typeface="Calibri"/>
                          <a:ea typeface="宋体"/>
                          <a:cs typeface="Times New Roman"/>
                        </a:rPr>
                        <a:t>冶金学院</a:t>
                      </a:r>
                    </a:p>
                  </a:txBody>
                  <a:tcPr marL="68580" marR="68580" marT="0" marB="0" anchor="ctr"/>
                </a:tc>
                <a:tc>
                  <a:txBody>
                    <a:bodyPr/>
                    <a:lstStyle/>
                    <a:p>
                      <a:pPr algn="just">
                        <a:lnSpc>
                          <a:spcPts val="3000"/>
                        </a:lnSpc>
                        <a:spcAft>
                          <a:spcPts val="0"/>
                        </a:spcAft>
                      </a:pPr>
                      <a:r>
                        <a:rPr lang="zh-CN" altLang="en-US" sz="1600" kern="100" dirty="0" smtClean="0">
                          <a:solidFill>
                            <a:schemeClr val="bg1"/>
                          </a:solidFill>
                          <a:effectLst/>
                          <a:latin typeface="Calibri"/>
                          <a:ea typeface="宋体"/>
                          <a:cs typeface="Times New Roman"/>
                        </a:rPr>
                        <a:t>压缩机叶轮专用双相不锈钢热成形及热处理关键技术与应用</a:t>
                      </a:r>
                    </a:p>
                  </a:txBody>
                  <a:tcPr marL="68580" marR="68580" marT="0" marB="0"/>
                </a:tc>
              </a:tr>
              <a:tr h="370840">
                <a:tc>
                  <a:txBody>
                    <a:bodyPr/>
                    <a:lstStyle/>
                    <a:p>
                      <a:pPr algn="ctr">
                        <a:lnSpc>
                          <a:spcPts val="3000"/>
                        </a:lnSpc>
                        <a:spcAft>
                          <a:spcPts val="0"/>
                        </a:spcAft>
                      </a:pPr>
                      <a:endParaRPr lang="zh-CN" sz="1600" kern="100" dirty="0">
                        <a:effectLst/>
                        <a:latin typeface="Calibri"/>
                        <a:ea typeface="宋体"/>
                        <a:cs typeface="Times New Roman"/>
                      </a:endParaRPr>
                    </a:p>
                  </a:txBody>
                  <a:tcPr marL="68580" marR="68580" marT="0" marB="0" anchor="ctr"/>
                </a:tc>
                <a:tc>
                  <a:txBody>
                    <a:bodyPr/>
                    <a:lstStyle/>
                    <a:p>
                      <a:pPr algn="ctr">
                        <a:lnSpc>
                          <a:spcPts val="3000"/>
                        </a:lnSpc>
                        <a:spcAft>
                          <a:spcPts val="0"/>
                        </a:spcAft>
                      </a:pPr>
                      <a:endParaRPr lang="zh-CN" sz="1600" kern="100" dirty="0">
                        <a:effectLst/>
                        <a:latin typeface="Calibri"/>
                        <a:ea typeface="宋体"/>
                        <a:cs typeface="Times New Roman"/>
                      </a:endParaRPr>
                    </a:p>
                  </a:txBody>
                  <a:tcPr marL="68580" marR="68580" marT="0" marB="0" anchor="ctr"/>
                </a:tc>
                <a:tc>
                  <a:txBody>
                    <a:bodyPr/>
                    <a:lstStyle/>
                    <a:p>
                      <a:pPr algn="just">
                        <a:lnSpc>
                          <a:spcPts val="3000"/>
                        </a:lnSpc>
                        <a:spcAft>
                          <a:spcPts val="0"/>
                        </a:spcAft>
                      </a:pPr>
                      <a:endParaRPr lang="zh-CN" sz="1600" kern="100" dirty="0">
                        <a:effectLst/>
                        <a:latin typeface="Calibri"/>
                        <a:ea typeface="宋体"/>
                        <a:cs typeface="Times New Roman"/>
                      </a:endParaRPr>
                    </a:p>
                  </a:txBody>
                  <a:tcPr marL="68580" marR="68580" marT="0" marB="0"/>
                </a:tc>
              </a:tr>
              <a:tr h="370840">
                <a:tc>
                  <a:txBody>
                    <a:bodyPr/>
                    <a:lstStyle/>
                    <a:p>
                      <a:pPr algn="ctr">
                        <a:lnSpc>
                          <a:spcPts val="3000"/>
                        </a:lnSpc>
                        <a:spcAft>
                          <a:spcPts val="0"/>
                        </a:spcAft>
                      </a:pPr>
                      <a:endParaRPr lang="zh-CN" altLang="zh-CN" sz="1600" kern="100" dirty="0">
                        <a:effectLst/>
                        <a:latin typeface="Calibri"/>
                        <a:ea typeface="宋体"/>
                        <a:cs typeface="Times New Roman"/>
                      </a:endParaRPr>
                    </a:p>
                  </a:txBody>
                  <a:tcPr marL="68580" marR="68580" marT="0" marB="0" anchor="ctr"/>
                </a:tc>
                <a:tc>
                  <a:txBody>
                    <a:bodyPr/>
                    <a:lstStyle/>
                    <a:p>
                      <a:pPr algn="ctr">
                        <a:lnSpc>
                          <a:spcPts val="3000"/>
                        </a:lnSpc>
                        <a:spcAft>
                          <a:spcPts val="0"/>
                        </a:spcAft>
                      </a:pPr>
                      <a:endParaRPr lang="zh-CN" sz="1600" kern="100" dirty="0">
                        <a:effectLst/>
                        <a:latin typeface="Calibri"/>
                        <a:ea typeface="宋体"/>
                        <a:cs typeface="Times New Roman"/>
                      </a:endParaRPr>
                    </a:p>
                  </a:txBody>
                  <a:tcPr marL="68580" marR="68580" marT="0" marB="0" anchor="ctr"/>
                </a:tc>
                <a:tc>
                  <a:txBody>
                    <a:bodyPr/>
                    <a:lstStyle/>
                    <a:p>
                      <a:pPr algn="just">
                        <a:lnSpc>
                          <a:spcPts val="3000"/>
                        </a:lnSpc>
                        <a:spcAft>
                          <a:spcPts val="0"/>
                        </a:spcAft>
                      </a:pPr>
                      <a:endParaRPr lang="zh-CN" altLang="en-US" sz="1600" kern="100" dirty="0" smtClean="0">
                        <a:effectLst/>
                        <a:latin typeface="Calibri"/>
                        <a:ea typeface="宋体"/>
                        <a:cs typeface="Times New Roman"/>
                      </a:endParaRPr>
                    </a:p>
                  </a:txBody>
                  <a:tcPr marL="68580" marR="68580" marT="0" marB="0"/>
                </a:tc>
              </a:tr>
            </a:tbl>
          </a:graphicData>
        </a:graphic>
      </p:graphicFrame>
    </p:spTree>
    <p:extLst>
      <p:ext uri="{BB962C8B-B14F-4D97-AF65-F5344CB8AC3E}">
        <p14:creationId xmlns:p14="http://schemas.microsoft.com/office/powerpoint/2010/main" val="661592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稻壳儿小白白(http://dwz.cn/Wu2UP)">
            <a:extLst>
              <a:ext uri="{FF2B5EF4-FFF2-40B4-BE49-F238E27FC236}">
                <a16:creationId xmlns="" xmlns:a16="http://schemas.microsoft.com/office/drawing/2014/main" id="{83534EDA-F3C1-4D6F-BAFA-FA6E764986FA}"/>
              </a:ext>
            </a:extLst>
          </p:cNvPr>
          <p:cNvSpPr/>
          <p:nvPr/>
        </p:nvSpPr>
        <p:spPr>
          <a:xfrm rot="5400000">
            <a:off x="1551328" y="5183753"/>
            <a:ext cx="1265238" cy="2105025"/>
          </a:xfrm>
          <a:prstGeom prst="corner">
            <a:avLst>
              <a:gd name="adj1" fmla="val 16120"/>
              <a:gd name="adj2" fmla="val 1611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eaLnBrk="1" fontAlgn="auto" hangingPunct="1">
              <a:spcBef>
                <a:spcPts val="0"/>
              </a:spcBef>
              <a:spcAft>
                <a:spcPts val="0"/>
              </a:spcAft>
              <a:defRPr/>
            </a:pPr>
            <a:endParaRPr lang="zh-CN" altLang="en-US">
              <a:sym typeface="Arial" panose="020B0604020202020204" pitchFamily="34" charset="0"/>
            </a:endParaRPr>
          </a:p>
        </p:txBody>
      </p:sp>
      <p:sp>
        <p:nvSpPr>
          <p:cNvPr id="44" name="稻壳儿小白白(http://dwz.cn/Wu2UP)">
            <a:extLst>
              <a:ext uri="{FF2B5EF4-FFF2-40B4-BE49-F238E27FC236}">
                <a16:creationId xmlns="" xmlns:a16="http://schemas.microsoft.com/office/drawing/2014/main" id="{9DB23E1A-8AF6-42DF-844D-1E088A754DCF}"/>
              </a:ext>
            </a:extLst>
          </p:cNvPr>
          <p:cNvSpPr/>
          <p:nvPr/>
        </p:nvSpPr>
        <p:spPr>
          <a:xfrm rot="5400000">
            <a:off x="3656354" y="4124211"/>
            <a:ext cx="1265238" cy="2105025"/>
          </a:xfrm>
          <a:prstGeom prst="corner">
            <a:avLst>
              <a:gd name="adj1" fmla="val 16120"/>
              <a:gd name="adj2" fmla="val 1611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eaLnBrk="1" fontAlgn="auto" hangingPunct="1">
              <a:spcBef>
                <a:spcPts val="0"/>
              </a:spcBef>
              <a:spcAft>
                <a:spcPts val="0"/>
              </a:spcAft>
              <a:defRPr/>
            </a:pPr>
            <a:endParaRPr lang="zh-CN" altLang="en-US">
              <a:sym typeface="Arial" panose="020B0604020202020204" pitchFamily="34" charset="0"/>
            </a:endParaRPr>
          </a:p>
        </p:txBody>
      </p:sp>
      <p:sp>
        <p:nvSpPr>
          <p:cNvPr id="45" name="稻壳儿小白白(http://dwz.cn/Wu2UP)">
            <a:extLst>
              <a:ext uri="{FF2B5EF4-FFF2-40B4-BE49-F238E27FC236}">
                <a16:creationId xmlns="" xmlns:a16="http://schemas.microsoft.com/office/drawing/2014/main" id="{5F4DA730-85B6-48F7-BE0E-F35396D75AFF}"/>
              </a:ext>
            </a:extLst>
          </p:cNvPr>
          <p:cNvSpPr/>
          <p:nvPr/>
        </p:nvSpPr>
        <p:spPr>
          <a:xfrm rot="5400000">
            <a:off x="6813324" y="2012725"/>
            <a:ext cx="1265238" cy="4208913"/>
          </a:xfrm>
          <a:prstGeom prst="corner">
            <a:avLst>
              <a:gd name="adj1" fmla="val 16120"/>
              <a:gd name="adj2" fmla="val 1611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eaLnBrk="1" fontAlgn="auto" hangingPunct="1">
              <a:spcBef>
                <a:spcPts val="0"/>
              </a:spcBef>
              <a:spcAft>
                <a:spcPts val="0"/>
              </a:spcAft>
              <a:defRPr/>
            </a:pPr>
            <a:endParaRPr lang="zh-CN" altLang="en-US">
              <a:sym typeface="Arial" panose="020B0604020202020204" pitchFamily="34" charset="0"/>
            </a:endParaRPr>
          </a:p>
        </p:txBody>
      </p:sp>
      <p:sp>
        <p:nvSpPr>
          <p:cNvPr id="46" name="文本框 45" descr="#clear#">
            <a:extLst>
              <a:ext uri="{FF2B5EF4-FFF2-40B4-BE49-F238E27FC236}">
                <a16:creationId xmlns="" xmlns:a16="http://schemas.microsoft.com/office/drawing/2014/main" id="{FD77D8F5-6580-4A37-A60C-B1DD48533C12}"/>
              </a:ext>
            </a:extLst>
          </p:cNvPr>
          <p:cNvSpPr txBox="1"/>
          <p:nvPr/>
        </p:nvSpPr>
        <p:spPr>
          <a:xfrm>
            <a:off x="1254006" y="1257121"/>
            <a:ext cx="1884251" cy="4247317"/>
          </a:xfrm>
          <a:prstGeom prst="rect">
            <a:avLst/>
          </a:prstGeom>
          <a:noFill/>
        </p:spPr>
        <p:txBody>
          <a:bodyPr wrap="square" rtlCol="0">
            <a:spAutoFit/>
          </a:bodyPr>
          <a:lstStyle/>
          <a:p>
            <a:pPr>
              <a:lnSpc>
                <a:spcPct val="150000"/>
              </a:lnSpc>
            </a:pPr>
            <a:r>
              <a:rPr lang="zh-CN" altLang="en-US" sz="1800" dirty="0">
                <a:latin typeface="微软雅黑" panose="020B0503020204020204" pitchFamily="34" charset="-122"/>
                <a:ea typeface="微软雅黑" panose="020B0503020204020204" pitchFamily="34" charset="-122"/>
              </a:rPr>
              <a:t>及时解答读者疑问，查看图书</a:t>
            </a:r>
          </a:p>
          <a:p>
            <a:pPr>
              <a:lnSpc>
                <a:spcPct val="150000"/>
              </a:lnSpc>
            </a:pPr>
            <a:r>
              <a:rPr lang="zh-CN" altLang="en-US" sz="1800" dirty="0">
                <a:latin typeface="微软雅黑" panose="020B0503020204020204" pitchFamily="34" charset="-122"/>
                <a:ea typeface="微软雅黑" panose="020B0503020204020204" pitchFamily="34" charset="-122"/>
              </a:rPr>
              <a:t>馆网络和数据库运行情况并及</a:t>
            </a:r>
          </a:p>
          <a:p>
            <a:pPr>
              <a:lnSpc>
                <a:spcPct val="150000"/>
              </a:lnSpc>
            </a:pPr>
            <a:r>
              <a:rPr lang="zh-CN" altLang="en-US" sz="1800" dirty="0">
                <a:latin typeface="微软雅黑" panose="020B0503020204020204" pitchFamily="34" charset="-122"/>
                <a:ea typeface="微软雅黑" panose="020B0503020204020204" pitchFamily="34" charset="-122"/>
              </a:rPr>
              <a:t>时反馈发现的问题。完成读者</a:t>
            </a:r>
          </a:p>
          <a:p>
            <a:pPr>
              <a:lnSpc>
                <a:spcPct val="150000"/>
              </a:lnSpc>
            </a:pPr>
            <a:r>
              <a:rPr lang="zh-CN" altLang="en-US" sz="1800" dirty="0">
                <a:latin typeface="微软雅黑" panose="020B0503020204020204" pitchFamily="34" charset="-122"/>
                <a:ea typeface="微软雅黑" panose="020B0503020204020204" pitchFamily="34" charset="-122"/>
              </a:rPr>
              <a:t>咨询日常工作，包括</a:t>
            </a:r>
            <a:r>
              <a:rPr lang="en-US" altLang="zh-CN" sz="1800" dirty="0">
                <a:latin typeface="微软雅黑" panose="020B0503020204020204" pitchFamily="34" charset="-122"/>
                <a:ea typeface="微软雅黑" panose="020B0503020204020204" pitchFamily="34" charset="-122"/>
              </a:rPr>
              <a:t>QQ</a:t>
            </a:r>
            <a:r>
              <a:rPr lang="zh-CN" altLang="en-US" sz="1800" dirty="0">
                <a:latin typeface="微软雅黑" panose="020B0503020204020204" pitchFamily="34" charset="-122"/>
                <a:ea typeface="微软雅黑" panose="020B0503020204020204" pitchFamily="34" charset="-122"/>
              </a:rPr>
              <a:t>咨询、</a:t>
            </a:r>
          </a:p>
          <a:p>
            <a:pPr>
              <a:lnSpc>
                <a:spcPct val="150000"/>
              </a:lnSpc>
            </a:pPr>
            <a:r>
              <a:rPr lang="zh-CN" altLang="en-US" sz="1800" dirty="0">
                <a:latin typeface="微软雅黑" panose="020B0503020204020204" pitchFamily="34" charset="-122"/>
                <a:ea typeface="微软雅黑" panose="020B0503020204020204" pitchFamily="34" charset="-122"/>
              </a:rPr>
              <a:t>电话咨询以及现场咨询。</a:t>
            </a:r>
          </a:p>
        </p:txBody>
      </p:sp>
      <p:sp>
        <p:nvSpPr>
          <p:cNvPr id="47" name="文本框 46" descr="#clear#">
            <a:extLst>
              <a:ext uri="{FF2B5EF4-FFF2-40B4-BE49-F238E27FC236}">
                <a16:creationId xmlns="" xmlns:a16="http://schemas.microsoft.com/office/drawing/2014/main" id="{26AADADA-4AAC-4555-8BC5-78AAFEE3D58E}"/>
              </a:ext>
            </a:extLst>
          </p:cNvPr>
          <p:cNvSpPr txBox="1"/>
          <p:nvPr/>
        </p:nvSpPr>
        <p:spPr>
          <a:xfrm>
            <a:off x="3457945" y="623319"/>
            <a:ext cx="1884251" cy="3831818"/>
          </a:xfrm>
          <a:prstGeom prst="rect">
            <a:avLst/>
          </a:prstGeom>
          <a:noFill/>
        </p:spPr>
        <p:txBody>
          <a:bodyPr wrap="square" rtlCol="0">
            <a:spAutoFit/>
          </a:bodyPr>
          <a:lstStyle/>
          <a:p>
            <a:pPr>
              <a:lnSpc>
                <a:spcPct val="150000"/>
              </a:lnSpc>
            </a:pPr>
            <a:r>
              <a:rPr lang="zh-CN" altLang="en-US" sz="1800" dirty="0">
                <a:latin typeface="微软雅黑" panose="020B0503020204020204" pitchFamily="34" charset="-122"/>
                <a:ea typeface="微软雅黑" panose="020B0503020204020204" pitchFamily="34" charset="-122"/>
              </a:rPr>
              <a:t>通过</a:t>
            </a:r>
            <a:r>
              <a:rPr lang="en-US" altLang="zh-CN" sz="1800" dirty="0">
                <a:latin typeface="微软雅黑" panose="020B0503020204020204" pitchFamily="34" charset="-122"/>
                <a:ea typeface="微软雅黑" panose="020B0503020204020204" pitchFamily="34" charset="-122"/>
              </a:rPr>
              <a:t>CALIS</a:t>
            </a:r>
            <a:r>
              <a:rPr lang="zh-CN" altLang="en-US" sz="1800" dirty="0">
                <a:latin typeface="微软雅黑" panose="020B0503020204020204" pitchFamily="34" charset="-122"/>
                <a:ea typeface="微软雅黑" panose="020B0503020204020204" pitchFamily="34" charset="-122"/>
              </a:rPr>
              <a:t>文献传递系统、</a:t>
            </a:r>
            <a:r>
              <a:rPr lang="en-US" altLang="zh-CN" sz="1800" dirty="0">
                <a:latin typeface="微软雅黑" panose="020B0503020204020204" pitchFamily="34" charset="-122"/>
                <a:ea typeface="微软雅黑" panose="020B0503020204020204" pitchFamily="34" charset="-122"/>
              </a:rPr>
              <a:t>QQ</a:t>
            </a:r>
            <a:r>
              <a:rPr lang="zh-CN" altLang="en-US" sz="1800" dirty="0">
                <a:latin typeface="微软雅黑" panose="020B0503020204020204" pitchFamily="34" charset="-122"/>
                <a:ea typeface="微软雅黑" panose="020B0503020204020204" pitchFamily="34" charset="-122"/>
              </a:rPr>
              <a:t>等方式完成各类文献</a:t>
            </a:r>
            <a:r>
              <a:rPr lang="zh-CN" altLang="en-US" sz="1800" dirty="0" smtClean="0">
                <a:latin typeface="微软雅黑" panose="020B0503020204020204" pitchFamily="34" charset="-122"/>
                <a:ea typeface="微软雅黑" panose="020B0503020204020204" pitchFamily="34" charset="-122"/>
              </a:rPr>
              <a:t>传递</a:t>
            </a:r>
            <a:r>
              <a:rPr lang="en-US" altLang="zh-CN" sz="1800" dirty="0" smtClean="0">
                <a:latin typeface="微软雅黑" panose="020B0503020204020204" pitchFamily="34" charset="-122"/>
                <a:ea typeface="微软雅黑" panose="020B0503020204020204" pitchFamily="34" charset="-122"/>
              </a:rPr>
              <a:t>600</a:t>
            </a:r>
            <a:r>
              <a:rPr lang="zh-CN" altLang="en-US" sz="1800" dirty="0">
                <a:latin typeface="微软雅黑" panose="020B0503020204020204" pitchFamily="34" charset="-122"/>
                <a:ea typeface="微软雅黑" panose="020B0503020204020204" pitchFamily="34" charset="-122"/>
              </a:rPr>
              <a:t>余篇，较上一学年</a:t>
            </a:r>
          </a:p>
          <a:p>
            <a:pPr>
              <a:lnSpc>
                <a:spcPct val="150000"/>
              </a:lnSpc>
            </a:pPr>
            <a:r>
              <a:rPr lang="zh-CN" altLang="en-US" sz="1800" dirty="0" smtClean="0">
                <a:latin typeface="微软雅黑" panose="020B0503020204020204" pitchFamily="34" charset="-122"/>
                <a:ea typeface="微软雅黑" panose="020B0503020204020204" pitchFamily="34" charset="-122"/>
              </a:rPr>
              <a:t>翻</a:t>
            </a:r>
            <a:r>
              <a:rPr lang="en-US" altLang="zh-CN" sz="1800" dirty="0" smtClean="0">
                <a:latin typeface="微软雅黑" panose="020B0503020204020204" pitchFamily="34" charset="-122"/>
                <a:ea typeface="微软雅黑" panose="020B0503020204020204" pitchFamily="34" charset="-122"/>
              </a:rPr>
              <a:t>3</a:t>
            </a:r>
            <a:r>
              <a:rPr lang="zh-CN" altLang="en-US" sz="1800" dirty="0" smtClean="0">
                <a:latin typeface="微软雅黑" panose="020B0503020204020204" pitchFamily="34" charset="-122"/>
                <a:ea typeface="微软雅黑" panose="020B0503020204020204" pitchFamily="34" charset="-122"/>
              </a:rPr>
              <a:t>番</a:t>
            </a:r>
            <a:r>
              <a:rPr lang="zh-CN" altLang="en-US" sz="1800" dirty="0">
                <a:latin typeface="微软雅黑" panose="020B0503020204020204" pitchFamily="34" charset="-122"/>
                <a:ea typeface="微软雅黑" panose="020B0503020204020204" pitchFamily="34" charset="-122"/>
              </a:rPr>
              <a:t>，极大地满足了</a:t>
            </a:r>
            <a:r>
              <a:rPr lang="zh-CN" altLang="en-US" sz="1800" dirty="0" smtClean="0">
                <a:latin typeface="微软雅黑" panose="020B0503020204020204" pitchFamily="34" charset="-122"/>
                <a:ea typeface="微软雅黑" panose="020B0503020204020204" pitchFamily="34" charset="-122"/>
              </a:rPr>
              <a:t>教师</a:t>
            </a:r>
            <a:r>
              <a:rPr lang="zh-CN" altLang="en-US" sz="1800" dirty="0">
                <a:latin typeface="微软雅黑" panose="020B0503020204020204" pitchFamily="34" charset="-122"/>
                <a:ea typeface="微软雅黑" panose="020B0503020204020204" pitchFamily="34" charset="-122"/>
              </a:rPr>
              <a:t>的文献需求，获得了</a:t>
            </a:r>
            <a:r>
              <a:rPr lang="zh-CN" altLang="en-US" sz="1800" dirty="0" smtClean="0">
                <a:latin typeface="微软雅黑" panose="020B0503020204020204" pitchFamily="34" charset="-122"/>
                <a:ea typeface="微软雅黑" panose="020B0503020204020204" pitchFamily="34" charset="-122"/>
              </a:rPr>
              <a:t>较好</a:t>
            </a:r>
            <a:r>
              <a:rPr lang="zh-CN" altLang="en-US" sz="1800" dirty="0">
                <a:latin typeface="微软雅黑" panose="020B0503020204020204" pitchFamily="34" charset="-122"/>
                <a:ea typeface="微软雅黑" panose="020B0503020204020204" pitchFamily="34" charset="-122"/>
              </a:rPr>
              <a:t>的</a:t>
            </a:r>
            <a:r>
              <a:rPr lang="zh-CN" altLang="en-US" sz="1800" dirty="0" smtClean="0">
                <a:latin typeface="微软雅黑" panose="020B0503020204020204" pitchFamily="34" charset="-122"/>
                <a:ea typeface="微软雅黑" panose="020B0503020204020204" pitchFamily="34" charset="-122"/>
              </a:rPr>
              <a:t>反响。</a:t>
            </a:r>
            <a:endParaRPr lang="zh-CN" altLang="en-US" sz="1800" dirty="0">
              <a:latin typeface="微软雅黑" panose="020B0503020204020204" pitchFamily="34" charset="-122"/>
              <a:ea typeface="微软雅黑" panose="020B0503020204020204" pitchFamily="34" charset="-122"/>
            </a:endParaRPr>
          </a:p>
        </p:txBody>
      </p:sp>
      <p:sp>
        <p:nvSpPr>
          <p:cNvPr id="48" name="文本框 47" descr="#clear#">
            <a:extLst>
              <a:ext uri="{FF2B5EF4-FFF2-40B4-BE49-F238E27FC236}">
                <a16:creationId xmlns="" xmlns:a16="http://schemas.microsoft.com/office/drawing/2014/main" id="{F0C23954-0C9E-420E-B8CB-06D5BD00DED0}"/>
              </a:ext>
            </a:extLst>
          </p:cNvPr>
          <p:cNvSpPr txBox="1"/>
          <p:nvPr/>
        </p:nvSpPr>
        <p:spPr>
          <a:xfrm>
            <a:off x="6582831" y="1609520"/>
            <a:ext cx="1884251" cy="1754326"/>
          </a:xfrm>
          <a:prstGeom prst="rect">
            <a:avLst/>
          </a:prstGeom>
          <a:noFill/>
        </p:spPr>
        <p:txBody>
          <a:bodyPr wrap="square" rtlCol="0">
            <a:spAutoFit/>
          </a:bodyPr>
          <a:lstStyle/>
          <a:p>
            <a:pPr>
              <a:lnSpc>
                <a:spcPct val="150000"/>
              </a:lnSpc>
            </a:pPr>
            <a:r>
              <a:rPr lang="zh-CN" altLang="en-US" sz="1800" dirty="0">
                <a:latin typeface="微软雅黑" panose="020B0503020204020204" pitchFamily="34" charset="-122"/>
                <a:ea typeface="微软雅黑" panose="020B0503020204020204" pitchFamily="34" charset="-122"/>
              </a:rPr>
              <a:t>开具收录证明、引证证明等</a:t>
            </a:r>
            <a:r>
              <a:rPr lang="en-US" altLang="zh-CN" sz="1800" dirty="0">
                <a:latin typeface="微软雅黑" panose="020B0503020204020204" pitchFamily="34" charset="-122"/>
                <a:ea typeface="微软雅黑" panose="020B0503020204020204" pitchFamily="34" charset="-122"/>
              </a:rPr>
              <a:t>770</a:t>
            </a:r>
            <a:r>
              <a:rPr lang="zh-CN" altLang="en-US" sz="1800" dirty="0" smtClean="0">
                <a:latin typeface="微软雅黑" panose="020B0503020204020204" pitchFamily="34" charset="-122"/>
                <a:ea typeface="微软雅黑" panose="020B0503020204020204" pitchFamily="34" charset="-122"/>
              </a:rPr>
              <a:t>篇，比上一学年增加</a:t>
            </a:r>
            <a:r>
              <a:rPr lang="en-US" altLang="zh-CN" sz="1800" dirty="0" smtClean="0">
                <a:latin typeface="微软雅黑" panose="020B0503020204020204" pitchFamily="34" charset="-122"/>
                <a:ea typeface="微软雅黑" panose="020B0503020204020204" pitchFamily="34" charset="-122"/>
              </a:rPr>
              <a:t>100</a:t>
            </a:r>
            <a:r>
              <a:rPr lang="zh-CN" altLang="en-US" sz="1800" dirty="0" smtClean="0">
                <a:latin typeface="微软雅黑" panose="020B0503020204020204" pitchFamily="34" charset="-122"/>
                <a:ea typeface="微软雅黑" panose="020B0503020204020204" pitchFamily="34" charset="-122"/>
              </a:rPr>
              <a:t>余篇。</a:t>
            </a:r>
            <a:endParaRPr lang="zh-CN" altLang="en-US" sz="1800" dirty="0">
              <a:latin typeface="微软雅黑" panose="020B0503020204020204" pitchFamily="34" charset="-122"/>
              <a:ea typeface="微软雅黑" panose="020B0503020204020204" pitchFamily="34" charset="-122"/>
            </a:endParaRPr>
          </a:p>
        </p:txBody>
      </p:sp>
      <p:sp>
        <p:nvSpPr>
          <p:cNvPr id="49" name="矩形 48" descr="#clear#">
            <a:extLst>
              <a:ext uri="{FF2B5EF4-FFF2-40B4-BE49-F238E27FC236}">
                <a16:creationId xmlns="" xmlns:a16="http://schemas.microsoft.com/office/drawing/2014/main" id="{2F545D8F-A6DC-4540-8348-A8DED88C9E06}"/>
              </a:ext>
            </a:extLst>
          </p:cNvPr>
          <p:cNvSpPr/>
          <p:nvPr/>
        </p:nvSpPr>
        <p:spPr>
          <a:xfrm>
            <a:off x="1182299" y="5949892"/>
            <a:ext cx="2330019" cy="646331"/>
          </a:xfrm>
          <a:prstGeom prst="rect">
            <a:avLst/>
          </a:prstGeom>
        </p:spPr>
        <p:txBody>
          <a:bodyPr wrap="squar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3600" b="1" dirty="0" smtClean="0">
                <a:solidFill>
                  <a:schemeClr val="accent1"/>
                </a:solidFill>
                <a:latin typeface="微软雅黑" panose="020B0503020204020204" pitchFamily="34" charset="-122"/>
                <a:ea typeface="微软雅黑" panose="020B0503020204020204" pitchFamily="34" charset="-122"/>
                <a:cs typeface="Segoe UI Light" panose="020B0502040204020203" pitchFamily="34" charset="0"/>
              </a:rPr>
              <a:t>咨询服务</a:t>
            </a:r>
            <a:endParaRPr lang="en-US" altLang="zh-CN" sz="3600" b="1" dirty="0">
              <a:solidFill>
                <a:schemeClr val="accent1"/>
              </a:solidFill>
              <a:latin typeface="微软雅黑" panose="020B0503020204020204" pitchFamily="34" charset="-122"/>
              <a:ea typeface="微软雅黑" panose="020B0503020204020204" pitchFamily="34" charset="-122"/>
              <a:cs typeface="Segoe UI Light" panose="020B0502040204020203" pitchFamily="34" charset="0"/>
            </a:endParaRPr>
          </a:p>
        </p:txBody>
      </p:sp>
      <p:sp>
        <p:nvSpPr>
          <p:cNvPr id="50" name="矩形 49" descr="#clear#">
            <a:extLst>
              <a:ext uri="{FF2B5EF4-FFF2-40B4-BE49-F238E27FC236}">
                <a16:creationId xmlns="" xmlns:a16="http://schemas.microsoft.com/office/drawing/2014/main" id="{E4882EA7-BB92-42B9-84E7-BCEDFEB5456E}"/>
              </a:ext>
            </a:extLst>
          </p:cNvPr>
          <p:cNvSpPr/>
          <p:nvPr/>
        </p:nvSpPr>
        <p:spPr>
          <a:xfrm>
            <a:off x="3219216" y="4904243"/>
            <a:ext cx="2525120" cy="646331"/>
          </a:xfrm>
          <a:prstGeom prst="rect">
            <a:avLst/>
          </a:prstGeom>
        </p:spPr>
        <p:txBody>
          <a:bodyPr wrap="squar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3600" b="1" dirty="0" smtClean="0">
                <a:solidFill>
                  <a:schemeClr val="accent1"/>
                </a:solidFill>
                <a:latin typeface="微软雅黑" panose="020B0503020204020204" pitchFamily="34" charset="-122"/>
                <a:ea typeface="微软雅黑" panose="020B0503020204020204" pitchFamily="34" charset="-122"/>
                <a:cs typeface="Segoe UI Light" panose="020B0502040204020203" pitchFamily="34" charset="0"/>
              </a:rPr>
              <a:t>文献传递</a:t>
            </a:r>
            <a:endParaRPr lang="en-US" altLang="zh-CN" sz="3600" b="1" dirty="0">
              <a:solidFill>
                <a:schemeClr val="accent1"/>
              </a:solidFill>
              <a:latin typeface="微软雅黑" panose="020B0503020204020204" pitchFamily="34" charset="-122"/>
              <a:ea typeface="微软雅黑" panose="020B0503020204020204" pitchFamily="34" charset="-122"/>
              <a:cs typeface="Segoe UI Light" panose="020B0502040204020203" pitchFamily="34" charset="0"/>
            </a:endParaRPr>
          </a:p>
        </p:txBody>
      </p:sp>
      <p:sp>
        <p:nvSpPr>
          <p:cNvPr id="51" name="矩形 50" descr="#clear#">
            <a:extLst>
              <a:ext uri="{FF2B5EF4-FFF2-40B4-BE49-F238E27FC236}">
                <a16:creationId xmlns="" xmlns:a16="http://schemas.microsoft.com/office/drawing/2014/main" id="{EC04CCAD-6506-4DED-824E-CB005CB4DAAD}"/>
              </a:ext>
            </a:extLst>
          </p:cNvPr>
          <p:cNvSpPr/>
          <p:nvPr/>
        </p:nvSpPr>
        <p:spPr>
          <a:xfrm>
            <a:off x="6281386" y="3837967"/>
            <a:ext cx="2375513" cy="646331"/>
          </a:xfrm>
          <a:prstGeom prst="rect">
            <a:avLst/>
          </a:prstGeom>
        </p:spPr>
        <p:txBody>
          <a:bodyPr wrap="squar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3600" b="1" dirty="0" smtClean="0">
                <a:solidFill>
                  <a:schemeClr val="accent1"/>
                </a:solidFill>
                <a:latin typeface="微软雅黑" panose="020B0503020204020204" pitchFamily="34" charset="-122"/>
                <a:ea typeface="微软雅黑" panose="020B0503020204020204" pitchFamily="34" charset="-122"/>
                <a:cs typeface="Segoe UI Light" panose="020B0502040204020203" pitchFamily="34" charset="0"/>
              </a:rPr>
              <a:t>查收査引</a:t>
            </a:r>
            <a:endParaRPr lang="en-US" altLang="zh-CN" sz="3600" b="1" dirty="0">
              <a:solidFill>
                <a:schemeClr val="accent1"/>
              </a:solidFill>
              <a:latin typeface="微软雅黑" panose="020B0503020204020204" pitchFamily="34" charset="-122"/>
              <a:ea typeface="微软雅黑" panose="020B0503020204020204" pitchFamily="34" charset="-122"/>
              <a:cs typeface="Segoe UI Light" panose="020B0502040204020203" pitchFamily="34" charset="0"/>
            </a:endParaRPr>
          </a:p>
        </p:txBody>
      </p:sp>
      <p:sp>
        <p:nvSpPr>
          <p:cNvPr id="52" name="椭圆 51">
            <a:extLst>
              <a:ext uri="{FF2B5EF4-FFF2-40B4-BE49-F238E27FC236}">
                <a16:creationId xmlns="" xmlns:a16="http://schemas.microsoft.com/office/drawing/2014/main" id="{B2F55174-EACB-4DA4-9761-2D0FA4BC8D0F}"/>
              </a:ext>
            </a:extLst>
          </p:cNvPr>
          <p:cNvSpPr/>
          <p:nvPr/>
        </p:nvSpPr>
        <p:spPr>
          <a:xfrm>
            <a:off x="9243678" y="2636128"/>
            <a:ext cx="1912595" cy="1912595"/>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Shape 2580">
            <a:extLst>
              <a:ext uri="{FF2B5EF4-FFF2-40B4-BE49-F238E27FC236}">
                <a16:creationId xmlns="" xmlns:a16="http://schemas.microsoft.com/office/drawing/2014/main" id="{6EEF97D8-4270-481D-9699-4620D3ECCAC6}"/>
              </a:ext>
            </a:extLst>
          </p:cNvPr>
          <p:cNvSpPr/>
          <p:nvPr/>
        </p:nvSpPr>
        <p:spPr>
          <a:xfrm>
            <a:off x="9626661" y="3019111"/>
            <a:ext cx="1146628" cy="1146628"/>
          </a:xfrm>
          <a:custGeom>
            <a:avLst/>
            <a:gdLst/>
            <a:ahLst/>
            <a:cxnLst>
              <a:cxn ang="0">
                <a:pos x="wd2" y="hd2"/>
              </a:cxn>
              <a:cxn ang="5400000">
                <a:pos x="wd2" y="hd2"/>
              </a:cxn>
              <a:cxn ang="10800000">
                <a:pos x="wd2" y="hd2"/>
              </a:cxn>
              <a:cxn ang="16200000">
                <a:pos x="wd2" y="hd2"/>
              </a:cxn>
            </a:cxnLst>
            <a:rect l="0" t="0" r="r" b="b"/>
            <a:pathLst>
              <a:path w="21600" h="21600" extrusionOk="0">
                <a:moveTo>
                  <a:pt x="9445" y="15886"/>
                </a:moveTo>
                <a:lnTo>
                  <a:pt x="10478" y="18984"/>
                </a:lnTo>
                <a:lnTo>
                  <a:pt x="7944" y="17126"/>
                </a:lnTo>
                <a:lnTo>
                  <a:pt x="7364" y="16700"/>
                </a:lnTo>
                <a:lnTo>
                  <a:pt x="6783" y="17126"/>
                </a:lnTo>
                <a:lnTo>
                  <a:pt x="4249" y="18984"/>
                </a:lnTo>
                <a:lnTo>
                  <a:pt x="5283" y="15886"/>
                </a:lnTo>
                <a:lnTo>
                  <a:pt x="5505" y="15220"/>
                </a:lnTo>
                <a:lnTo>
                  <a:pt x="4946" y="14794"/>
                </a:lnTo>
                <a:lnTo>
                  <a:pt x="2908" y="13240"/>
                </a:lnTo>
                <a:lnTo>
                  <a:pt x="6037" y="13240"/>
                </a:lnTo>
                <a:lnTo>
                  <a:pt x="6275" y="12602"/>
                </a:lnTo>
                <a:lnTo>
                  <a:pt x="7364" y="9683"/>
                </a:lnTo>
                <a:lnTo>
                  <a:pt x="8452" y="12602"/>
                </a:lnTo>
                <a:lnTo>
                  <a:pt x="8690" y="13240"/>
                </a:lnTo>
                <a:lnTo>
                  <a:pt x="11820" y="13240"/>
                </a:lnTo>
                <a:lnTo>
                  <a:pt x="9781" y="14794"/>
                </a:lnTo>
                <a:lnTo>
                  <a:pt x="9223" y="15220"/>
                </a:lnTo>
                <a:cubicBezTo>
                  <a:pt x="9223" y="15220"/>
                  <a:pt x="9445" y="15886"/>
                  <a:pt x="9445" y="15886"/>
                </a:cubicBezTo>
                <a:close/>
                <a:moveTo>
                  <a:pt x="9372" y="12259"/>
                </a:moveTo>
                <a:lnTo>
                  <a:pt x="7364" y="6873"/>
                </a:lnTo>
                <a:lnTo>
                  <a:pt x="5355" y="12259"/>
                </a:lnTo>
                <a:lnTo>
                  <a:pt x="0" y="12259"/>
                </a:lnTo>
                <a:lnTo>
                  <a:pt x="4351" y="15575"/>
                </a:lnTo>
                <a:lnTo>
                  <a:pt x="2343" y="21600"/>
                </a:lnTo>
                <a:lnTo>
                  <a:pt x="7364" y="17918"/>
                </a:lnTo>
                <a:lnTo>
                  <a:pt x="12384" y="21600"/>
                </a:lnTo>
                <a:lnTo>
                  <a:pt x="10376" y="15575"/>
                </a:lnTo>
                <a:lnTo>
                  <a:pt x="14727" y="12259"/>
                </a:lnTo>
                <a:cubicBezTo>
                  <a:pt x="14727" y="12259"/>
                  <a:pt x="9372" y="12259"/>
                  <a:pt x="9372" y="12259"/>
                </a:cubicBezTo>
                <a:close/>
                <a:moveTo>
                  <a:pt x="16781" y="7308"/>
                </a:moveTo>
                <a:lnTo>
                  <a:pt x="16200" y="6883"/>
                </a:lnTo>
                <a:lnTo>
                  <a:pt x="15619" y="7308"/>
                </a:lnTo>
                <a:lnTo>
                  <a:pt x="14426" y="8184"/>
                </a:lnTo>
                <a:lnTo>
                  <a:pt x="14922" y="6693"/>
                </a:lnTo>
                <a:lnTo>
                  <a:pt x="15143" y="6031"/>
                </a:lnTo>
                <a:lnTo>
                  <a:pt x="14590" y="5605"/>
                </a:lnTo>
                <a:lnTo>
                  <a:pt x="13682" y="4905"/>
                </a:lnTo>
                <a:lnTo>
                  <a:pt x="15408" y="4905"/>
                </a:lnTo>
                <a:lnTo>
                  <a:pt x="15647" y="4267"/>
                </a:lnTo>
                <a:lnTo>
                  <a:pt x="16200" y="2793"/>
                </a:lnTo>
                <a:lnTo>
                  <a:pt x="16754" y="4267"/>
                </a:lnTo>
                <a:lnTo>
                  <a:pt x="16992" y="4905"/>
                </a:lnTo>
                <a:lnTo>
                  <a:pt x="18718" y="4905"/>
                </a:lnTo>
                <a:lnTo>
                  <a:pt x="17810" y="5605"/>
                </a:lnTo>
                <a:lnTo>
                  <a:pt x="17257" y="6031"/>
                </a:lnTo>
                <a:lnTo>
                  <a:pt x="17478" y="6693"/>
                </a:lnTo>
                <a:lnTo>
                  <a:pt x="17975" y="8184"/>
                </a:lnTo>
                <a:cubicBezTo>
                  <a:pt x="17975" y="8184"/>
                  <a:pt x="16781" y="7308"/>
                  <a:pt x="16781" y="7308"/>
                </a:cubicBezTo>
                <a:close/>
                <a:moveTo>
                  <a:pt x="21600" y="3922"/>
                </a:moveTo>
                <a:lnTo>
                  <a:pt x="17673" y="3922"/>
                </a:lnTo>
                <a:lnTo>
                  <a:pt x="16200" y="0"/>
                </a:lnTo>
                <a:lnTo>
                  <a:pt x="14727" y="3922"/>
                </a:lnTo>
                <a:lnTo>
                  <a:pt x="10800" y="3922"/>
                </a:lnTo>
                <a:lnTo>
                  <a:pt x="13991" y="6382"/>
                </a:lnTo>
                <a:lnTo>
                  <a:pt x="12518" y="10800"/>
                </a:lnTo>
                <a:lnTo>
                  <a:pt x="16200" y="8100"/>
                </a:lnTo>
                <a:lnTo>
                  <a:pt x="19882" y="10800"/>
                </a:lnTo>
                <a:lnTo>
                  <a:pt x="18409" y="6382"/>
                </a:lnTo>
                <a:cubicBezTo>
                  <a:pt x="18409" y="6382"/>
                  <a:pt x="21600" y="3922"/>
                  <a:pt x="21600" y="3922"/>
                </a:cubicBezTo>
                <a:close/>
              </a:path>
            </a:pathLst>
          </a:custGeom>
          <a:solidFill>
            <a:srgbClr val="FFFFFE"/>
          </a:solid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Tree>
    <p:extLst>
      <p:ext uri="{BB962C8B-B14F-4D97-AF65-F5344CB8AC3E}">
        <p14:creationId xmlns:p14="http://schemas.microsoft.com/office/powerpoint/2010/main" val="337110652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descr="#clear#"/>
          <p:cNvSpPr>
            <a:spLocks noGrp="1"/>
          </p:cNvSpPr>
          <p:nvPr>
            <p:ph type="title"/>
          </p:nvPr>
        </p:nvSpPr>
        <p:spPr/>
        <p:txBody>
          <a:bodyPr/>
          <a:lstStyle/>
          <a:p>
            <a:pPr eaLnBrk="1" hangingPunct="1"/>
            <a:r>
              <a:rPr lang="zh-CN" altLang="en-US" dirty="0" smtClean="0"/>
              <a:t>资源利用与宣传</a:t>
            </a:r>
            <a:endParaRPr lang="en-US" altLang="zh-CN" dirty="0"/>
          </a:p>
        </p:txBody>
      </p:sp>
      <p:sp>
        <p:nvSpPr>
          <p:cNvPr id="13" name="MH_Other_2">
            <a:extLst>
              <a:ext uri="{FF2B5EF4-FFF2-40B4-BE49-F238E27FC236}">
                <a16:creationId xmlns="" xmlns:a16="http://schemas.microsoft.com/office/drawing/2014/main" id="{0AFDA799-99F0-43EB-9B8E-C4F58E04B66E}"/>
              </a:ext>
            </a:extLst>
          </p:cNvPr>
          <p:cNvSpPr/>
          <p:nvPr>
            <p:custDataLst>
              <p:tags r:id="rId1"/>
            </p:custDataLst>
          </p:nvPr>
        </p:nvSpPr>
        <p:spPr>
          <a:xfrm rot="1771769" flipV="1">
            <a:off x="1229295" y="4670887"/>
            <a:ext cx="1682140" cy="1222126"/>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 fmla="*/ 1851783 w 3960440"/>
              <a:gd name="connsiteY0" fmla="*/ 391155 h 3384376"/>
              <a:gd name="connsiteX1" fmla="*/ 1178440 w 3960440"/>
              <a:gd name="connsiteY1" fmla="*/ 3384376 h 3384376"/>
              <a:gd name="connsiteX2" fmla="*/ 0 w 3960440"/>
              <a:gd name="connsiteY2" fmla="*/ 3384376 h 3384376"/>
              <a:gd name="connsiteX3" fmla="*/ 112781 w 3960440"/>
              <a:gd name="connsiteY3" fmla="*/ 1986193 h 3384376"/>
              <a:gd name="connsiteX4" fmla="*/ 1851782 w 3960440"/>
              <a:gd name="connsiteY4" fmla="*/ 391155 h 3384376"/>
              <a:gd name="connsiteX5" fmla="*/ 1851783 w 3960440"/>
              <a:gd name="connsiteY5" fmla="*/ 391155 h 3384376"/>
              <a:gd name="connsiteX0" fmla="*/ 1851783 w 3960440"/>
              <a:gd name="connsiteY0" fmla="*/ 391155 h 3384376"/>
              <a:gd name="connsiteX1" fmla="*/ 1178440 w 3960440"/>
              <a:gd name="connsiteY1" fmla="*/ 3384376 h 3384376"/>
              <a:gd name="connsiteX2" fmla="*/ 0 w 3960440"/>
              <a:gd name="connsiteY2" fmla="*/ 3384376 h 3384376"/>
              <a:gd name="connsiteX3" fmla="*/ 1262563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 fmla="*/ 3131660 w 3937662"/>
              <a:gd name="connsiteY0" fmla="*/ 3385291 h 3385291"/>
              <a:gd name="connsiteX1" fmla="*/ 2245474 w 3937662"/>
              <a:gd name="connsiteY1" fmla="*/ 2539197 h 3385291"/>
              <a:gd name="connsiteX2" fmla="*/ 2502349 w 3937662"/>
              <a:gd name="connsiteY2" fmla="*/ 2539197 h 3385291"/>
              <a:gd name="connsiteX3" fmla="*/ 1279878 w 3937662"/>
              <a:gd name="connsiteY3" fmla="*/ 915 h 3385291"/>
              <a:gd name="connsiteX4" fmla="*/ 2458317 w 3937662"/>
              <a:gd name="connsiteY4" fmla="*/ 915 h 3385291"/>
              <a:gd name="connsiteX5" fmla="*/ 3680788 w 3937662"/>
              <a:gd name="connsiteY5" fmla="*/ 2539197 h 3385291"/>
              <a:gd name="connsiteX6" fmla="*/ 3937662 w 3937662"/>
              <a:gd name="connsiteY6" fmla="*/ 2539197 h 3385291"/>
              <a:gd name="connsiteX7" fmla="*/ 3131660 w 3937662"/>
              <a:gd name="connsiteY7" fmla="*/ 3385291 h 3385291"/>
              <a:gd name="connsiteX0" fmla="*/ 1869097 w 3937662"/>
              <a:gd name="connsiteY0" fmla="*/ 392070 h 3385291"/>
              <a:gd name="connsiteX1" fmla="*/ 1195754 w 3937662"/>
              <a:gd name="connsiteY1" fmla="*/ 3385291 h 3385291"/>
              <a:gd name="connsiteX2" fmla="*/ 17314 w 3937662"/>
              <a:gd name="connsiteY2" fmla="*/ 3385291 h 3385291"/>
              <a:gd name="connsiteX3" fmla="*/ 130095 w 3937662"/>
              <a:gd name="connsiteY3" fmla="*/ 1987108 h 3385291"/>
              <a:gd name="connsiteX4" fmla="*/ 1869096 w 3937662"/>
              <a:gd name="connsiteY4" fmla="*/ 392070 h 3385291"/>
              <a:gd name="connsiteX5" fmla="*/ 1869097 w 3937662"/>
              <a:gd name="connsiteY5" fmla="*/ 392070 h 3385291"/>
              <a:gd name="connsiteX0" fmla="*/ 1869097 w 3937662"/>
              <a:gd name="connsiteY0" fmla="*/ 392070 h 3385291"/>
              <a:gd name="connsiteX1" fmla="*/ 0 w 3937662"/>
              <a:gd name="connsiteY1" fmla="*/ 3385291 h 3385291"/>
              <a:gd name="connsiteX2" fmla="*/ 17314 w 3937662"/>
              <a:gd name="connsiteY2" fmla="*/ 3385291 h 3385291"/>
              <a:gd name="connsiteX3" fmla="*/ 1279877 w 3937662"/>
              <a:gd name="connsiteY3" fmla="*/ 915 h 3385291"/>
              <a:gd name="connsiteX4" fmla="*/ 2458317 w 3937662"/>
              <a:gd name="connsiteY4" fmla="*/ 915 h 3385291"/>
              <a:gd name="connsiteX5" fmla="*/ 3680788 w 3937662"/>
              <a:gd name="connsiteY5" fmla="*/ 2539197 h 3385291"/>
              <a:gd name="connsiteX6" fmla="*/ 3937662 w 3937662"/>
              <a:gd name="connsiteY6" fmla="*/ 2539197 h 3385291"/>
              <a:gd name="connsiteX7" fmla="*/ 3131660 w 3937662"/>
              <a:gd name="connsiteY7" fmla="*/ 3385291 h 3385291"/>
              <a:gd name="connsiteX8" fmla="*/ 2245474 w 3937662"/>
              <a:gd name="connsiteY8" fmla="*/ 2539197 h 3385291"/>
              <a:gd name="connsiteX9" fmla="*/ 2502349 w 3937662"/>
              <a:gd name="connsiteY9" fmla="*/ 2539197 h 3385291"/>
              <a:gd name="connsiteX10" fmla="*/ 1279878 w 3937662"/>
              <a:gd name="connsiteY10" fmla="*/ 915 h 3385291"/>
              <a:gd name="connsiteX0" fmla="*/ 3145728 w 3951730"/>
              <a:gd name="connsiteY0" fmla="*/ 3385291 h 3385291"/>
              <a:gd name="connsiteX1" fmla="*/ 2259542 w 3951730"/>
              <a:gd name="connsiteY1" fmla="*/ 2539197 h 3385291"/>
              <a:gd name="connsiteX2" fmla="*/ 2516417 w 3951730"/>
              <a:gd name="connsiteY2" fmla="*/ 2539197 h 3385291"/>
              <a:gd name="connsiteX3" fmla="*/ 1293946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0" fmla="*/ 1883165 w 3951730"/>
              <a:gd name="connsiteY0" fmla="*/ 392070 h 3385291"/>
              <a:gd name="connsiteX1" fmla="*/ 0 w 3951730"/>
              <a:gd name="connsiteY1" fmla="*/ 3343088 h 3385291"/>
              <a:gd name="connsiteX2" fmla="*/ 31382 w 3951730"/>
              <a:gd name="connsiteY2" fmla="*/ 3385291 h 3385291"/>
              <a:gd name="connsiteX3" fmla="*/ 144163 w 3951730"/>
              <a:gd name="connsiteY3" fmla="*/ 1987108 h 3385291"/>
              <a:gd name="connsiteX4" fmla="*/ 1883164 w 3951730"/>
              <a:gd name="connsiteY4" fmla="*/ 392070 h 3385291"/>
              <a:gd name="connsiteX5" fmla="*/ 1883165 w 3951730"/>
              <a:gd name="connsiteY5" fmla="*/ 392070 h 3385291"/>
              <a:gd name="connsiteX0" fmla="*/ 1883165 w 3951730"/>
              <a:gd name="connsiteY0" fmla="*/ 392070 h 3385291"/>
              <a:gd name="connsiteX1" fmla="*/ 14068 w 3951730"/>
              <a:gd name="connsiteY1" fmla="*/ 3385291 h 3385291"/>
              <a:gd name="connsiteX2" fmla="*/ 31382 w 3951730"/>
              <a:gd name="connsiteY2" fmla="*/ 3385291 h 3385291"/>
              <a:gd name="connsiteX3" fmla="*/ 1293945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8" fmla="*/ 2259542 w 3951730"/>
              <a:gd name="connsiteY8" fmla="*/ 2539197 h 3385291"/>
              <a:gd name="connsiteX9" fmla="*/ 2516417 w 3951730"/>
              <a:gd name="connsiteY9" fmla="*/ 2539197 h 3385291"/>
              <a:gd name="connsiteX10" fmla="*/ 1293946 w 3951730"/>
              <a:gd name="connsiteY10" fmla="*/ 915 h 3385291"/>
              <a:gd name="connsiteX0" fmla="*/ 3145728 w 3951730"/>
              <a:gd name="connsiteY0" fmla="*/ 3385291 h 3385291"/>
              <a:gd name="connsiteX1" fmla="*/ 2259542 w 3951730"/>
              <a:gd name="connsiteY1" fmla="*/ 2539197 h 3385291"/>
              <a:gd name="connsiteX2" fmla="*/ 2516417 w 3951730"/>
              <a:gd name="connsiteY2" fmla="*/ 2539197 h 3385291"/>
              <a:gd name="connsiteX3" fmla="*/ 1293946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0" fmla="*/ 1883165 w 3951730"/>
              <a:gd name="connsiteY0" fmla="*/ 392070 h 3385291"/>
              <a:gd name="connsiteX1" fmla="*/ 0 w 3951730"/>
              <a:gd name="connsiteY1" fmla="*/ 3343088 h 3385291"/>
              <a:gd name="connsiteX2" fmla="*/ 31382 w 3951730"/>
              <a:gd name="connsiteY2" fmla="*/ 3385291 h 3385291"/>
              <a:gd name="connsiteX3" fmla="*/ 144163 w 3951730"/>
              <a:gd name="connsiteY3" fmla="*/ 1987108 h 3385291"/>
              <a:gd name="connsiteX4" fmla="*/ 1883164 w 3951730"/>
              <a:gd name="connsiteY4" fmla="*/ 392070 h 3385291"/>
              <a:gd name="connsiteX5" fmla="*/ 1883165 w 3951730"/>
              <a:gd name="connsiteY5" fmla="*/ 392070 h 3385291"/>
              <a:gd name="connsiteX0" fmla="*/ 1883165 w 3951730"/>
              <a:gd name="connsiteY0" fmla="*/ 392070 h 3385291"/>
              <a:gd name="connsiteX1" fmla="*/ 14068 w 3951730"/>
              <a:gd name="connsiteY1" fmla="*/ 3385291 h 3385291"/>
              <a:gd name="connsiteX2" fmla="*/ 31382 w 3951730"/>
              <a:gd name="connsiteY2" fmla="*/ 3385291 h 3385291"/>
              <a:gd name="connsiteX3" fmla="*/ 1293945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8" fmla="*/ 2259542 w 3951730"/>
              <a:gd name="connsiteY8" fmla="*/ 2539197 h 3385291"/>
              <a:gd name="connsiteX9" fmla="*/ 2516417 w 3951730"/>
              <a:gd name="connsiteY9" fmla="*/ 2539197 h 3385291"/>
              <a:gd name="connsiteX10" fmla="*/ 1293946 w 3951730"/>
              <a:gd name="connsiteY10" fmla="*/ 915 h 3385291"/>
              <a:gd name="connsiteX0" fmla="*/ 3145728 w 3951730"/>
              <a:gd name="connsiteY0" fmla="*/ 3385291 h 3385291"/>
              <a:gd name="connsiteX1" fmla="*/ 2259542 w 3951730"/>
              <a:gd name="connsiteY1" fmla="*/ 2539197 h 3385291"/>
              <a:gd name="connsiteX2" fmla="*/ 2516417 w 3951730"/>
              <a:gd name="connsiteY2" fmla="*/ 2539197 h 3385291"/>
              <a:gd name="connsiteX3" fmla="*/ 1293946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0" fmla="*/ 1883165 w 3951730"/>
              <a:gd name="connsiteY0" fmla="*/ 392070 h 3385291"/>
              <a:gd name="connsiteX1" fmla="*/ 0 w 3951730"/>
              <a:gd name="connsiteY1" fmla="*/ 3343088 h 3385291"/>
              <a:gd name="connsiteX2" fmla="*/ 31382 w 3951730"/>
              <a:gd name="connsiteY2" fmla="*/ 3385291 h 3385291"/>
              <a:gd name="connsiteX3" fmla="*/ 144163 w 3951730"/>
              <a:gd name="connsiteY3" fmla="*/ 1987108 h 3385291"/>
              <a:gd name="connsiteX4" fmla="*/ 1883164 w 3951730"/>
              <a:gd name="connsiteY4" fmla="*/ 392070 h 3385291"/>
              <a:gd name="connsiteX5" fmla="*/ 1883165 w 3951730"/>
              <a:gd name="connsiteY5" fmla="*/ 392070 h 3385291"/>
              <a:gd name="connsiteX0" fmla="*/ 1883165 w 3951730"/>
              <a:gd name="connsiteY0" fmla="*/ 392070 h 3385291"/>
              <a:gd name="connsiteX1" fmla="*/ 14068 w 3951730"/>
              <a:gd name="connsiteY1" fmla="*/ 3385291 h 3385291"/>
              <a:gd name="connsiteX2" fmla="*/ 31382 w 3951730"/>
              <a:gd name="connsiteY2" fmla="*/ 3385291 h 3385291"/>
              <a:gd name="connsiteX3" fmla="*/ 1293945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8" fmla="*/ 2259542 w 3951730"/>
              <a:gd name="connsiteY8" fmla="*/ 2539197 h 3385291"/>
              <a:gd name="connsiteX9" fmla="*/ 2516417 w 3951730"/>
              <a:gd name="connsiteY9" fmla="*/ 2539197 h 3385291"/>
              <a:gd name="connsiteX10" fmla="*/ 1293946 w 3951730"/>
              <a:gd name="connsiteY10" fmla="*/ 915 h 3385291"/>
              <a:gd name="connsiteX0" fmla="*/ 3145728 w 3951730"/>
              <a:gd name="connsiteY0" fmla="*/ 3385291 h 3385291"/>
              <a:gd name="connsiteX1" fmla="*/ 2259542 w 3951730"/>
              <a:gd name="connsiteY1" fmla="*/ 2539197 h 3385291"/>
              <a:gd name="connsiteX2" fmla="*/ 2516417 w 3951730"/>
              <a:gd name="connsiteY2" fmla="*/ 2539197 h 3385291"/>
              <a:gd name="connsiteX3" fmla="*/ 1293946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0" fmla="*/ 1883165 w 3951730"/>
              <a:gd name="connsiteY0" fmla="*/ 392070 h 3385291"/>
              <a:gd name="connsiteX1" fmla="*/ 0 w 3951730"/>
              <a:gd name="connsiteY1" fmla="*/ 3343088 h 3385291"/>
              <a:gd name="connsiteX2" fmla="*/ 31382 w 3951730"/>
              <a:gd name="connsiteY2" fmla="*/ 3385291 h 3385291"/>
              <a:gd name="connsiteX3" fmla="*/ 144163 w 3951730"/>
              <a:gd name="connsiteY3" fmla="*/ 1987108 h 3385291"/>
              <a:gd name="connsiteX4" fmla="*/ 1883164 w 3951730"/>
              <a:gd name="connsiteY4" fmla="*/ 392070 h 3385291"/>
              <a:gd name="connsiteX5" fmla="*/ 1883165 w 3951730"/>
              <a:gd name="connsiteY5" fmla="*/ 392070 h 3385291"/>
              <a:gd name="connsiteX0" fmla="*/ 1883165 w 3951730"/>
              <a:gd name="connsiteY0" fmla="*/ 392070 h 3385291"/>
              <a:gd name="connsiteX1" fmla="*/ 14068 w 3951730"/>
              <a:gd name="connsiteY1" fmla="*/ 3385291 h 3385291"/>
              <a:gd name="connsiteX2" fmla="*/ 31382 w 3951730"/>
              <a:gd name="connsiteY2" fmla="*/ 3385291 h 3385291"/>
              <a:gd name="connsiteX3" fmla="*/ 1293945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8" fmla="*/ 2259542 w 3951730"/>
              <a:gd name="connsiteY8" fmla="*/ 2539197 h 3385291"/>
              <a:gd name="connsiteX9" fmla="*/ 2516417 w 3951730"/>
              <a:gd name="connsiteY9" fmla="*/ 2539197 h 3385291"/>
              <a:gd name="connsiteX10" fmla="*/ 1293946 w 3951730"/>
              <a:gd name="connsiteY10" fmla="*/ 915 h 3385291"/>
              <a:gd name="connsiteX0" fmla="*/ 3145728 w 3951730"/>
              <a:gd name="connsiteY0" fmla="*/ 3385291 h 3385291"/>
              <a:gd name="connsiteX1" fmla="*/ 2259542 w 3951730"/>
              <a:gd name="connsiteY1" fmla="*/ 2539197 h 3385291"/>
              <a:gd name="connsiteX2" fmla="*/ 2516417 w 3951730"/>
              <a:gd name="connsiteY2" fmla="*/ 2539197 h 3385291"/>
              <a:gd name="connsiteX3" fmla="*/ 1293946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0" fmla="*/ 1883165 w 3951730"/>
              <a:gd name="connsiteY0" fmla="*/ 392070 h 3385291"/>
              <a:gd name="connsiteX1" fmla="*/ 0 w 3951730"/>
              <a:gd name="connsiteY1" fmla="*/ 3343088 h 3385291"/>
              <a:gd name="connsiteX2" fmla="*/ 31382 w 3951730"/>
              <a:gd name="connsiteY2" fmla="*/ 3385291 h 3385291"/>
              <a:gd name="connsiteX3" fmla="*/ 144163 w 3951730"/>
              <a:gd name="connsiteY3" fmla="*/ 1987108 h 3385291"/>
              <a:gd name="connsiteX4" fmla="*/ 1883164 w 3951730"/>
              <a:gd name="connsiteY4" fmla="*/ 392070 h 3385291"/>
              <a:gd name="connsiteX5" fmla="*/ 1883165 w 3951730"/>
              <a:gd name="connsiteY5" fmla="*/ 392070 h 3385291"/>
              <a:gd name="connsiteX0" fmla="*/ 1883165 w 3951730"/>
              <a:gd name="connsiteY0" fmla="*/ 392070 h 3385291"/>
              <a:gd name="connsiteX1" fmla="*/ 14068 w 3951730"/>
              <a:gd name="connsiteY1" fmla="*/ 3385291 h 3385291"/>
              <a:gd name="connsiteX2" fmla="*/ 45450 w 3951730"/>
              <a:gd name="connsiteY2" fmla="*/ 2794448 h 3385291"/>
              <a:gd name="connsiteX3" fmla="*/ 1293945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8" fmla="*/ 2259542 w 3951730"/>
              <a:gd name="connsiteY8" fmla="*/ 2539197 h 3385291"/>
              <a:gd name="connsiteX9" fmla="*/ 2516417 w 3951730"/>
              <a:gd name="connsiteY9" fmla="*/ 2539197 h 3385291"/>
              <a:gd name="connsiteX10" fmla="*/ 1293946 w 3951730"/>
              <a:gd name="connsiteY10" fmla="*/ 915 h 3385291"/>
              <a:gd name="connsiteX0" fmla="*/ 3145728 w 3951730"/>
              <a:gd name="connsiteY0" fmla="*/ 3385291 h 3385291"/>
              <a:gd name="connsiteX1" fmla="*/ 2259542 w 3951730"/>
              <a:gd name="connsiteY1" fmla="*/ 2539197 h 3385291"/>
              <a:gd name="connsiteX2" fmla="*/ 2516417 w 3951730"/>
              <a:gd name="connsiteY2" fmla="*/ 2539197 h 3385291"/>
              <a:gd name="connsiteX3" fmla="*/ 1293946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0" fmla="*/ 1883165 w 3951730"/>
              <a:gd name="connsiteY0" fmla="*/ 392070 h 3385291"/>
              <a:gd name="connsiteX1" fmla="*/ 0 w 3951730"/>
              <a:gd name="connsiteY1" fmla="*/ 3343088 h 3385291"/>
              <a:gd name="connsiteX2" fmla="*/ 31382 w 3951730"/>
              <a:gd name="connsiteY2" fmla="*/ 3385291 h 3385291"/>
              <a:gd name="connsiteX3" fmla="*/ 144163 w 3951730"/>
              <a:gd name="connsiteY3" fmla="*/ 1987108 h 3385291"/>
              <a:gd name="connsiteX4" fmla="*/ 1883164 w 3951730"/>
              <a:gd name="connsiteY4" fmla="*/ 392070 h 3385291"/>
              <a:gd name="connsiteX5" fmla="*/ 1883165 w 3951730"/>
              <a:gd name="connsiteY5" fmla="*/ 392070 h 3385291"/>
              <a:gd name="connsiteX0" fmla="*/ 1883165 w 3951730"/>
              <a:gd name="connsiteY0" fmla="*/ 392070 h 3385291"/>
              <a:gd name="connsiteX1" fmla="*/ 14068 w 3951730"/>
              <a:gd name="connsiteY1" fmla="*/ 3385291 h 3385291"/>
              <a:gd name="connsiteX2" fmla="*/ 45450 w 3951730"/>
              <a:gd name="connsiteY2" fmla="*/ 2794448 h 3385291"/>
              <a:gd name="connsiteX3" fmla="*/ 1293945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8" fmla="*/ 2259542 w 3951730"/>
              <a:gd name="connsiteY8" fmla="*/ 2539197 h 3385291"/>
              <a:gd name="connsiteX9" fmla="*/ 2516417 w 3951730"/>
              <a:gd name="connsiteY9" fmla="*/ 2539197 h 3385291"/>
              <a:gd name="connsiteX10" fmla="*/ 1293946 w 3951730"/>
              <a:gd name="connsiteY10" fmla="*/ 915 h 3385291"/>
              <a:gd name="connsiteX0" fmla="*/ 3145728 w 3951730"/>
              <a:gd name="connsiteY0" fmla="*/ 3385291 h 3693794"/>
              <a:gd name="connsiteX1" fmla="*/ 2259542 w 3951730"/>
              <a:gd name="connsiteY1" fmla="*/ 2539197 h 3693794"/>
              <a:gd name="connsiteX2" fmla="*/ 2516417 w 3951730"/>
              <a:gd name="connsiteY2" fmla="*/ 2539197 h 3693794"/>
              <a:gd name="connsiteX3" fmla="*/ 1293946 w 3951730"/>
              <a:gd name="connsiteY3" fmla="*/ 915 h 3693794"/>
              <a:gd name="connsiteX4" fmla="*/ 2472385 w 3951730"/>
              <a:gd name="connsiteY4" fmla="*/ 915 h 3693794"/>
              <a:gd name="connsiteX5" fmla="*/ 3694856 w 3951730"/>
              <a:gd name="connsiteY5" fmla="*/ 2539197 h 3693794"/>
              <a:gd name="connsiteX6" fmla="*/ 3951730 w 3951730"/>
              <a:gd name="connsiteY6" fmla="*/ 2539197 h 3693794"/>
              <a:gd name="connsiteX7" fmla="*/ 3145728 w 3951730"/>
              <a:gd name="connsiteY7" fmla="*/ 3385291 h 3693794"/>
              <a:gd name="connsiteX0" fmla="*/ 1883165 w 3951730"/>
              <a:gd name="connsiteY0" fmla="*/ 392070 h 3693794"/>
              <a:gd name="connsiteX1" fmla="*/ 0 w 3951730"/>
              <a:gd name="connsiteY1" fmla="*/ 3343088 h 3693794"/>
              <a:gd name="connsiteX2" fmla="*/ 31382 w 3951730"/>
              <a:gd name="connsiteY2" fmla="*/ 3385291 h 3693794"/>
              <a:gd name="connsiteX3" fmla="*/ 144163 w 3951730"/>
              <a:gd name="connsiteY3" fmla="*/ 1987108 h 3693794"/>
              <a:gd name="connsiteX4" fmla="*/ 1883164 w 3951730"/>
              <a:gd name="connsiteY4" fmla="*/ 392070 h 3693794"/>
              <a:gd name="connsiteX5" fmla="*/ 1883165 w 3951730"/>
              <a:gd name="connsiteY5" fmla="*/ 392070 h 3693794"/>
              <a:gd name="connsiteX0" fmla="*/ 1883165 w 3951730"/>
              <a:gd name="connsiteY0" fmla="*/ 392070 h 3693794"/>
              <a:gd name="connsiteX1" fmla="*/ 14068 w 3951730"/>
              <a:gd name="connsiteY1" fmla="*/ 3385291 h 3693794"/>
              <a:gd name="connsiteX2" fmla="*/ 45450 w 3951730"/>
              <a:gd name="connsiteY2" fmla="*/ 2794448 h 3693794"/>
              <a:gd name="connsiteX3" fmla="*/ 1293945 w 3951730"/>
              <a:gd name="connsiteY3" fmla="*/ 915 h 3693794"/>
              <a:gd name="connsiteX4" fmla="*/ 2472385 w 3951730"/>
              <a:gd name="connsiteY4" fmla="*/ 915 h 3693794"/>
              <a:gd name="connsiteX5" fmla="*/ 3694856 w 3951730"/>
              <a:gd name="connsiteY5" fmla="*/ 2539197 h 3693794"/>
              <a:gd name="connsiteX6" fmla="*/ 3951730 w 3951730"/>
              <a:gd name="connsiteY6" fmla="*/ 2539197 h 3693794"/>
              <a:gd name="connsiteX7" fmla="*/ 3101657 w 3951730"/>
              <a:gd name="connsiteY7" fmla="*/ 3693794 h 3693794"/>
              <a:gd name="connsiteX8" fmla="*/ 2259542 w 3951730"/>
              <a:gd name="connsiteY8" fmla="*/ 2539197 h 3693794"/>
              <a:gd name="connsiteX9" fmla="*/ 2516417 w 3951730"/>
              <a:gd name="connsiteY9" fmla="*/ 2539197 h 3693794"/>
              <a:gd name="connsiteX10" fmla="*/ 1293946 w 3951730"/>
              <a:gd name="connsiteY10" fmla="*/ 915 h 3693794"/>
              <a:gd name="connsiteX0" fmla="*/ 3101657 w 3951730"/>
              <a:gd name="connsiteY0" fmla="*/ 3715832 h 3715832"/>
              <a:gd name="connsiteX1" fmla="*/ 2259542 w 3951730"/>
              <a:gd name="connsiteY1" fmla="*/ 2539197 h 3715832"/>
              <a:gd name="connsiteX2" fmla="*/ 2516417 w 3951730"/>
              <a:gd name="connsiteY2" fmla="*/ 2539197 h 3715832"/>
              <a:gd name="connsiteX3" fmla="*/ 1293946 w 3951730"/>
              <a:gd name="connsiteY3" fmla="*/ 915 h 3715832"/>
              <a:gd name="connsiteX4" fmla="*/ 2472385 w 3951730"/>
              <a:gd name="connsiteY4" fmla="*/ 915 h 3715832"/>
              <a:gd name="connsiteX5" fmla="*/ 3694856 w 3951730"/>
              <a:gd name="connsiteY5" fmla="*/ 2539197 h 3715832"/>
              <a:gd name="connsiteX6" fmla="*/ 3951730 w 3951730"/>
              <a:gd name="connsiteY6" fmla="*/ 2539197 h 3715832"/>
              <a:gd name="connsiteX7" fmla="*/ 3101657 w 3951730"/>
              <a:gd name="connsiteY7" fmla="*/ 3715832 h 3715832"/>
              <a:gd name="connsiteX0" fmla="*/ 1883165 w 3951730"/>
              <a:gd name="connsiteY0" fmla="*/ 392070 h 3715832"/>
              <a:gd name="connsiteX1" fmla="*/ 0 w 3951730"/>
              <a:gd name="connsiteY1" fmla="*/ 3343088 h 3715832"/>
              <a:gd name="connsiteX2" fmla="*/ 31382 w 3951730"/>
              <a:gd name="connsiteY2" fmla="*/ 3385291 h 3715832"/>
              <a:gd name="connsiteX3" fmla="*/ 144163 w 3951730"/>
              <a:gd name="connsiteY3" fmla="*/ 1987108 h 3715832"/>
              <a:gd name="connsiteX4" fmla="*/ 1883164 w 3951730"/>
              <a:gd name="connsiteY4" fmla="*/ 392070 h 3715832"/>
              <a:gd name="connsiteX5" fmla="*/ 1883165 w 3951730"/>
              <a:gd name="connsiteY5" fmla="*/ 392070 h 3715832"/>
              <a:gd name="connsiteX0" fmla="*/ 1883165 w 3951730"/>
              <a:gd name="connsiteY0" fmla="*/ 392070 h 3715832"/>
              <a:gd name="connsiteX1" fmla="*/ 14068 w 3951730"/>
              <a:gd name="connsiteY1" fmla="*/ 3385291 h 3715832"/>
              <a:gd name="connsiteX2" fmla="*/ 45450 w 3951730"/>
              <a:gd name="connsiteY2" fmla="*/ 2794448 h 3715832"/>
              <a:gd name="connsiteX3" fmla="*/ 1293945 w 3951730"/>
              <a:gd name="connsiteY3" fmla="*/ 915 h 3715832"/>
              <a:gd name="connsiteX4" fmla="*/ 2472385 w 3951730"/>
              <a:gd name="connsiteY4" fmla="*/ 915 h 3715832"/>
              <a:gd name="connsiteX5" fmla="*/ 3694856 w 3951730"/>
              <a:gd name="connsiteY5" fmla="*/ 2539197 h 3715832"/>
              <a:gd name="connsiteX6" fmla="*/ 3951730 w 3951730"/>
              <a:gd name="connsiteY6" fmla="*/ 2539197 h 3715832"/>
              <a:gd name="connsiteX7" fmla="*/ 3101657 w 3951730"/>
              <a:gd name="connsiteY7" fmla="*/ 3693794 h 3715832"/>
              <a:gd name="connsiteX8" fmla="*/ 2259542 w 3951730"/>
              <a:gd name="connsiteY8" fmla="*/ 2539197 h 3715832"/>
              <a:gd name="connsiteX9" fmla="*/ 2516417 w 3951730"/>
              <a:gd name="connsiteY9" fmla="*/ 2539197 h 3715832"/>
              <a:gd name="connsiteX10" fmla="*/ 1293946 w 3951730"/>
              <a:gd name="connsiteY10" fmla="*/ 915 h 3715832"/>
              <a:gd name="connsiteX0" fmla="*/ 3101657 w 3951730"/>
              <a:gd name="connsiteY0" fmla="*/ 3715832 h 3715832"/>
              <a:gd name="connsiteX1" fmla="*/ 2259542 w 3951730"/>
              <a:gd name="connsiteY1" fmla="*/ 2539197 h 3715832"/>
              <a:gd name="connsiteX2" fmla="*/ 2516417 w 3951730"/>
              <a:gd name="connsiteY2" fmla="*/ 2539197 h 3715832"/>
              <a:gd name="connsiteX3" fmla="*/ 1293946 w 3951730"/>
              <a:gd name="connsiteY3" fmla="*/ 915 h 3715832"/>
              <a:gd name="connsiteX4" fmla="*/ 2472385 w 3951730"/>
              <a:gd name="connsiteY4" fmla="*/ 915 h 3715832"/>
              <a:gd name="connsiteX5" fmla="*/ 3694856 w 3951730"/>
              <a:gd name="connsiteY5" fmla="*/ 2539197 h 3715832"/>
              <a:gd name="connsiteX6" fmla="*/ 3951730 w 3951730"/>
              <a:gd name="connsiteY6" fmla="*/ 2539197 h 3715832"/>
              <a:gd name="connsiteX7" fmla="*/ 3101657 w 3951730"/>
              <a:gd name="connsiteY7" fmla="*/ 3715832 h 3715832"/>
              <a:gd name="connsiteX0" fmla="*/ 1883165 w 3951730"/>
              <a:gd name="connsiteY0" fmla="*/ 392070 h 3715832"/>
              <a:gd name="connsiteX1" fmla="*/ 0 w 3951730"/>
              <a:gd name="connsiteY1" fmla="*/ 3343088 h 3715832"/>
              <a:gd name="connsiteX2" fmla="*/ 31382 w 3951730"/>
              <a:gd name="connsiteY2" fmla="*/ 3385291 h 3715832"/>
              <a:gd name="connsiteX3" fmla="*/ 144163 w 3951730"/>
              <a:gd name="connsiteY3" fmla="*/ 1987108 h 3715832"/>
              <a:gd name="connsiteX4" fmla="*/ 1883164 w 3951730"/>
              <a:gd name="connsiteY4" fmla="*/ 392070 h 3715832"/>
              <a:gd name="connsiteX5" fmla="*/ 1883165 w 3951730"/>
              <a:gd name="connsiteY5" fmla="*/ 392070 h 3715832"/>
              <a:gd name="connsiteX0" fmla="*/ 1883165 w 3951730"/>
              <a:gd name="connsiteY0" fmla="*/ 392070 h 3715832"/>
              <a:gd name="connsiteX1" fmla="*/ 14068 w 3951730"/>
              <a:gd name="connsiteY1" fmla="*/ 3385291 h 3715832"/>
              <a:gd name="connsiteX2" fmla="*/ 45450 w 3951730"/>
              <a:gd name="connsiteY2" fmla="*/ 2794448 h 3715832"/>
              <a:gd name="connsiteX3" fmla="*/ 1293945 w 3951730"/>
              <a:gd name="connsiteY3" fmla="*/ 915 h 3715832"/>
              <a:gd name="connsiteX4" fmla="*/ 2472385 w 3951730"/>
              <a:gd name="connsiteY4" fmla="*/ 915 h 3715832"/>
              <a:gd name="connsiteX5" fmla="*/ 3694856 w 3951730"/>
              <a:gd name="connsiteY5" fmla="*/ 2539197 h 3715832"/>
              <a:gd name="connsiteX6" fmla="*/ 3951730 w 3951730"/>
              <a:gd name="connsiteY6" fmla="*/ 2539197 h 3715832"/>
              <a:gd name="connsiteX7" fmla="*/ 3101657 w 3951730"/>
              <a:gd name="connsiteY7" fmla="*/ 3693794 h 3715832"/>
              <a:gd name="connsiteX8" fmla="*/ 2259542 w 3951730"/>
              <a:gd name="connsiteY8" fmla="*/ 2539197 h 3715832"/>
              <a:gd name="connsiteX9" fmla="*/ 2516417 w 3951730"/>
              <a:gd name="connsiteY9" fmla="*/ 2539197 h 3715832"/>
              <a:gd name="connsiteX10" fmla="*/ 1293946 w 3951730"/>
              <a:gd name="connsiteY10" fmla="*/ 915 h 3715832"/>
              <a:gd name="connsiteX0" fmla="*/ 3101657 w 3951730"/>
              <a:gd name="connsiteY0" fmla="*/ 3715832 h 3715832"/>
              <a:gd name="connsiteX1" fmla="*/ 2259542 w 3951730"/>
              <a:gd name="connsiteY1" fmla="*/ 2539197 h 3715832"/>
              <a:gd name="connsiteX2" fmla="*/ 2516417 w 3951730"/>
              <a:gd name="connsiteY2" fmla="*/ 2539197 h 3715832"/>
              <a:gd name="connsiteX3" fmla="*/ 1293946 w 3951730"/>
              <a:gd name="connsiteY3" fmla="*/ 915 h 3715832"/>
              <a:gd name="connsiteX4" fmla="*/ 2472385 w 3951730"/>
              <a:gd name="connsiteY4" fmla="*/ 915 h 3715832"/>
              <a:gd name="connsiteX5" fmla="*/ 3694856 w 3951730"/>
              <a:gd name="connsiteY5" fmla="*/ 2539197 h 3715832"/>
              <a:gd name="connsiteX6" fmla="*/ 3951730 w 3951730"/>
              <a:gd name="connsiteY6" fmla="*/ 2539197 h 3715832"/>
              <a:gd name="connsiteX7" fmla="*/ 3101657 w 3951730"/>
              <a:gd name="connsiteY7" fmla="*/ 3715832 h 3715832"/>
              <a:gd name="connsiteX0" fmla="*/ 1883165 w 3951730"/>
              <a:gd name="connsiteY0" fmla="*/ 392070 h 3715832"/>
              <a:gd name="connsiteX1" fmla="*/ 0 w 3951730"/>
              <a:gd name="connsiteY1" fmla="*/ 3343088 h 3715832"/>
              <a:gd name="connsiteX2" fmla="*/ 31382 w 3951730"/>
              <a:gd name="connsiteY2" fmla="*/ 3385291 h 3715832"/>
              <a:gd name="connsiteX3" fmla="*/ 144163 w 3951730"/>
              <a:gd name="connsiteY3" fmla="*/ 1987108 h 3715832"/>
              <a:gd name="connsiteX4" fmla="*/ 1883164 w 3951730"/>
              <a:gd name="connsiteY4" fmla="*/ 392070 h 3715832"/>
              <a:gd name="connsiteX5" fmla="*/ 1883165 w 3951730"/>
              <a:gd name="connsiteY5" fmla="*/ 392070 h 3715832"/>
              <a:gd name="connsiteX0" fmla="*/ 14068 w 3951730"/>
              <a:gd name="connsiteY0" fmla="*/ 3385291 h 3715832"/>
              <a:gd name="connsiteX1" fmla="*/ 45450 w 3951730"/>
              <a:gd name="connsiteY1" fmla="*/ 2794448 h 3715832"/>
              <a:gd name="connsiteX2" fmla="*/ 1293945 w 3951730"/>
              <a:gd name="connsiteY2" fmla="*/ 915 h 3715832"/>
              <a:gd name="connsiteX3" fmla="*/ 2472385 w 3951730"/>
              <a:gd name="connsiteY3" fmla="*/ 915 h 3715832"/>
              <a:gd name="connsiteX4" fmla="*/ 3694856 w 3951730"/>
              <a:gd name="connsiteY4" fmla="*/ 2539197 h 3715832"/>
              <a:gd name="connsiteX5" fmla="*/ 3951730 w 3951730"/>
              <a:gd name="connsiteY5" fmla="*/ 2539197 h 3715832"/>
              <a:gd name="connsiteX6" fmla="*/ 3101657 w 3951730"/>
              <a:gd name="connsiteY6" fmla="*/ 3693794 h 3715832"/>
              <a:gd name="connsiteX7" fmla="*/ 2259542 w 3951730"/>
              <a:gd name="connsiteY7" fmla="*/ 2539197 h 3715832"/>
              <a:gd name="connsiteX8" fmla="*/ 2516417 w 3951730"/>
              <a:gd name="connsiteY8" fmla="*/ 2539197 h 3715832"/>
              <a:gd name="connsiteX9" fmla="*/ 1293946 w 3951730"/>
              <a:gd name="connsiteY9" fmla="*/ 915 h 371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chemeClr val="accent1"/>
          </a:solid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14" name="椭圆 13" descr="#clear#">
            <a:extLst>
              <a:ext uri="{FF2B5EF4-FFF2-40B4-BE49-F238E27FC236}">
                <a16:creationId xmlns="" xmlns:a16="http://schemas.microsoft.com/office/drawing/2014/main" id="{0AF320BD-41C4-4BF7-A2AB-89DB95DB6807}"/>
              </a:ext>
            </a:extLst>
          </p:cNvPr>
          <p:cNvSpPr/>
          <p:nvPr/>
        </p:nvSpPr>
        <p:spPr>
          <a:xfrm>
            <a:off x="2618021" y="3433950"/>
            <a:ext cx="1574151" cy="1574151"/>
          </a:xfrm>
          <a:prstGeom prst="ellipse">
            <a:avLst/>
          </a:prstGeom>
          <a:ln w="57150">
            <a:solidFill>
              <a:srgbClr val="FFFFFE"/>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rgbClr val="FFFFFE"/>
              </a:solidFill>
            </a:endParaRPr>
          </a:p>
        </p:txBody>
      </p:sp>
      <p:sp>
        <p:nvSpPr>
          <p:cNvPr id="15" name="文本框 14" descr="#clear#">
            <a:extLst>
              <a:ext uri="{FF2B5EF4-FFF2-40B4-BE49-F238E27FC236}">
                <a16:creationId xmlns="" xmlns:a16="http://schemas.microsoft.com/office/drawing/2014/main" id="{28F59324-8240-4B03-94A7-E8A116624AA9}"/>
              </a:ext>
            </a:extLst>
          </p:cNvPr>
          <p:cNvSpPr txBox="1"/>
          <p:nvPr/>
        </p:nvSpPr>
        <p:spPr>
          <a:xfrm>
            <a:off x="620675" y="1718268"/>
            <a:ext cx="1817063" cy="2728119"/>
          </a:xfrm>
          <a:prstGeom prst="rect">
            <a:avLst/>
          </a:prstGeom>
          <a:noFill/>
        </p:spPr>
        <p:txBody>
          <a:bodyPr wrap="square" rtlCol="0">
            <a:spAutoFit/>
          </a:bodyPr>
          <a:lstStyle/>
          <a:p>
            <a:pPr algn="just">
              <a:lnSpc>
                <a:spcPts val="3000"/>
              </a:lnSpc>
              <a:defRPr/>
            </a:pPr>
            <a:r>
              <a:rPr lang="en-US" altLang="zh-CN" sz="1800" b="1" kern="0" dirty="0">
                <a:latin typeface="宋体" pitchFamily="2" charset="-122"/>
                <a:ea typeface="宋体" pitchFamily="2" charset="-122"/>
              </a:rPr>
              <a:t>2021</a:t>
            </a:r>
            <a:r>
              <a:rPr lang="zh-CN" altLang="en-US" sz="1800" b="1" kern="0" dirty="0">
                <a:latin typeface="宋体" pitchFamily="2" charset="-122"/>
                <a:ea typeface="宋体" pitchFamily="2" charset="-122"/>
              </a:rPr>
              <a:t>年</a:t>
            </a:r>
            <a:r>
              <a:rPr lang="en-US" altLang="zh-CN" sz="1800" b="1" kern="0" dirty="0">
                <a:latin typeface="宋体" pitchFamily="2" charset="-122"/>
                <a:ea typeface="宋体" pitchFamily="2" charset="-122"/>
              </a:rPr>
              <a:t>4</a:t>
            </a:r>
            <a:r>
              <a:rPr lang="zh-CN" altLang="en-US" sz="1800" b="1" kern="0" dirty="0">
                <a:latin typeface="宋体" pitchFamily="2" charset="-122"/>
                <a:ea typeface="宋体" pitchFamily="2" charset="-122"/>
              </a:rPr>
              <a:t>月</a:t>
            </a:r>
            <a:r>
              <a:rPr lang="en-US" altLang="zh-CN" sz="1800" b="1" kern="0" dirty="0">
                <a:latin typeface="宋体" pitchFamily="2" charset="-122"/>
                <a:ea typeface="宋体" pitchFamily="2" charset="-122"/>
              </a:rPr>
              <a:t>22</a:t>
            </a:r>
            <a:r>
              <a:rPr lang="zh-CN" altLang="en-US" sz="1800" b="1" kern="0" dirty="0">
                <a:latin typeface="宋体" pitchFamily="2" charset="-122"/>
                <a:ea typeface="宋体" pitchFamily="2" charset="-122"/>
              </a:rPr>
              <a:t>日下午在雁塔校区图书馆一楼会议室举办“办实事，开新局”图书馆服务科研教学座谈会。</a:t>
            </a:r>
          </a:p>
        </p:txBody>
      </p:sp>
      <p:sp>
        <p:nvSpPr>
          <p:cNvPr id="16" name="MH_Other_2">
            <a:extLst>
              <a:ext uri="{FF2B5EF4-FFF2-40B4-BE49-F238E27FC236}">
                <a16:creationId xmlns="" xmlns:a16="http://schemas.microsoft.com/office/drawing/2014/main" id="{9A75F487-46C5-4FCF-9350-68F5D38539D3}"/>
              </a:ext>
            </a:extLst>
          </p:cNvPr>
          <p:cNvSpPr/>
          <p:nvPr>
            <p:custDataLst>
              <p:tags r:id="rId2"/>
            </p:custDataLst>
          </p:nvPr>
        </p:nvSpPr>
        <p:spPr>
          <a:xfrm rot="1771769" flipV="1">
            <a:off x="4981076" y="4670887"/>
            <a:ext cx="1682140" cy="1222126"/>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 fmla="*/ 1851783 w 3960440"/>
              <a:gd name="connsiteY0" fmla="*/ 391155 h 3384376"/>
              <a:gd name="connsiteX1" fmla="*/ 1178440 w 3960440"/>
              <a:gd name="connsiteY1" fmla="*/ 3384376 h 3384376"/>
              <a:gd name="connsiteX2" fmla="*/ 0 w 3960440"/>
              <a:gd name="connsiteY2" fmla="*/ 3384376 h 3384376"/>
              <a:gd name="connsiteX3" fmla="*/ 112781 w 3960440"/>
              <a:gd name="connsiteY3" fmla="*/ 1986193 h 3384376"/>
              <a:gd name="connsiteX4" fmla="*/ 1851782 w 3960440"/>
              <a:gd name="connsiteY4" fmla="*/ 391155 h 3384376"/>
              <a:gd name="connsiteX5" fmla="*/ 1851783 w 3960440"/>
              <a:gd name="connsiteY5" fmla="*/ 391155 h 3384376"/>
              <a:gd name="connsiteX0" fmla="*/ 1851783 w 3960440"/>
              <a:gd name="connsiteY0" fmla="*/ 391155 h 3384376"/>
              <a:gd name="connsiteX1" fmla="*/ 1178440 w 3960440"/>
              <a:gd name="connsiteY1" fmla="*/ 3384376 h 3384376"/>
              <a:gd name="connsiteX2" fmla="*/ 0 w 3960440"/>
              <a:gd name="connsiteY2" fmla="*/ 3384376 h 3384376"/>
              <a:gd name="connsiteX3" fmla="*/ 1262563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 fmla="*/ 3131660 w 3937662"/>
              <a:gd name="connsiteY0" fmla="*/ 3385291 h 3385291"/>
              <a:gd name="connsiteX1" fmla="*/ 2245474 w 3937662"/>
              <a:gd name="connsiteY1" fmla="*/ 2539197 h 3385291"/>
              <a:gd name="connsiteX2" fmla="*/ 2502349 w 3937662"/>
              <a:gd name="connsiteY2" fmla="*/ 2539197 h 3385291"/>
              <a:gd name="connsiteX3" fmla="*/ 1279878 w 3937662"/>
              <a:gd name="connsiteY3" fmla="*/ 915 h 3385291"/>
              <a:gd name="connsiteX4" fmla="*/ 2458317 w 3937662"/>
              <a:gd name="connsiteY4" fmla="*/ 915 h 3385291"/>
              <a:gd name="connsiteX5" fmla="*/ 3680788 w 3937662"/>
              <a:gd name="connsiteY5" fmla="*/ 2539197 h 3385291"/>
              <a:gd name="connsiteX6" fmla="*/ 3937662 w 3937662"/>
              <a:gd name="connsiteY6" fmla="*/ 2539197 h 3385291"/>
              <a:gd name="connsiteX7" fmla="*/ 3131660 w 3937662"/>
              <a:gd name="connsiteY7" fmla="*/ 3385291 h 3385291"/>
              <a:gd name="connsiteX0" fmla="*/ 1869097 w 3937662"/>
              <a:gd name="connsiteY0" fmla="*/ 392070 h 3385291"/>
              <a:gd name="connsiteX1" fmla="*/ 1195754 w 3937662"/>
              <a:gd name="connsiteY1" fmla="*/ 3385291 h 3385291"/>
              <a:gd name="connsiteX2" fmla="*/ 17314 w 3937662"/>
              <a:gd name="connsiteY2" fmla="*/ 3385291 h 3385291"/>
              <a:gd name="connsiteX3" fmla="*/ 130095 w 3937662"/>
              <a:gd name="connsiteY3" fmla="*/ 1987108 h 3385291"/>
              <a:gd name="connsiteX4" fmla="*/ 1869096 w 3937662"/>
              <a:gd name="connsiteY4" fmla="*/ 392070 h 3385291"/>
              <a:gd name="connsiteX5" fmla="*/ 1869097 w 3937662"/>
              <a:gd name="connsiteY5" fmla="*/ 392070 h 3385291"/>
              <a:gd name="connsiteX0" fmla="*/ 1869097 w 3937662"/>
              <a:gd name="connsiteY0" fmla="*/ 392070 h 3385291"/>
              <a:gd name="connsiteX1" fmla="*/ 0 w 3937662"/>
              <a:gd name="connsiteY1" fmla="*/ 3385291 h 3385291"/>
              <a:gd name="connsiteX2" fmla="*/ 17314 w 3937662"/>
              <a:gd name="connsiteY2" fmla="*/ 3385291 h 3385291"/>
              <a:gd name="connsiteX3" fmla="*/ 1279877 w 3937662"/>
              <a:gd name="connsiteY3" fmla="*/ 915 h 3385291"/>
              <a:gd name="connsiteX4" fmla="*/ 2458317 w 3937662"/>
              <a:gd name="connsiteY4" fmla="*/ 915 h 3385291"/>
              <a:gd name="connsiteX5" fmla="*/ 3680788 w 3937662"/>
              <a:gd name="connsiteY5" fmla="*/ 2539197 h 3385291"/>
              <a:gd name="connsiteX6" fmla="*/ 3937662 w 3937662"/>
              <a:gd name="connsiteY6" fmla="*/ 2539197 h 3385291"/>
              <a:gd name="connsiteX7" fmla="*/ 3131660 w 3937662"/>
              <a:gd name="connsiteY7" fmla="*/ 3385291 h 3385291"/>
              <a:gd name="connsiteX8" fmla="*/ 2245474 w 3937662"/>
              <a:gd name="connsiteY8" fmla="*/ 2539197 h 3385291"/>
              <a:gd name="connsiteX9" fmla="*/ 2502349 w 3937662"/>
              <a:gd name="connsiteY9" fmla="*/ 2539197 h 3385291"/>
              <a:gd name="connsiteX10" fmla="*/ 1279878 w 3937662"/>
              <a:gd name="connsiteY10" fmla="*/ 915 h 3385291"/>
              <a:gd name="connsiteX0" fmla="*/ 3145728 w 3951730"/>
              <a:gd name="connsiteY0" fmla="*/ 3385291 h 3385291"/>
              <a:gd name="connsiteX1" fmla="*/ 2259542 w 3951730"/>
              <a:gd name="connsiteY1" fmla="*/ 2539197 h 3385291"/>
              <a:gd name="connsiteX2" fmla="*/ 2516417 w 3951730"/>
              <a:gd name="connsiteY2" fmla="*/ 2539197 h 3385291"/>
              <a:gd name="connsiteX3" fmla="*/ 1293946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0" fmla="*/ 1883165 w 3951730"/>
              <a:gd name="connsiteY0" fmla="*/ 392070 h 3385291"/>
              <a:gd name="connsiteX1" fmla="*/ 0 w 3951730"/>
              <a:gd name="connsiteY1" fmla="*/ 3343088 h 3385291"/>
              <a:gd name="connsiteX2" fmla="*/ 31382 w 3951730"/>
              <a:gd name="connsiteY2" fmla="*/ 3385291 h 3385291"/>
              <a:gd name="connsiteX3" fmla="*/ 144163 w 3951730"/>
              <a:gd name="connsiteY3" fmla="*/ 1987108 h 3385291"/>
              <a:gd name="connsiteX4" fmla="*/ 1883164 w 3951730"/>
              <a:gd name="connsiteY4" fmla="*/ 392070 h 3385291"/>
              <a:gd name="connsiteX5" fmla="*/ 1883165 w 3951730"/>
              <a:gd name="connsiteY5" fmla="*/ 392070 h 3385291"/>
              <a:gd name="connsiteX0" fmla="*/ 1883165 w 3951730"/>
              <a:gd name="connsiteY0" fmla="*/ 392070 h 3385291"/>
              <a:gd name="connsiteX1" fmla="*/ 14068 w 3951730"/>
              <a:gd name="connsiteY1" fmla="*/ 3385291 h 3385291"/>
              <a:gd name="connsiteX2" fmla="*/ 31382 w 3951730"/>
              <a:gd name="connsiteY2" fmla="*/ 3385291 h 3385291"/>
              <a:gd name="connsiteX3" fmla="*/ 1293945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8" fmla="*/ 2259542 w 3951730"/>
              <a:gd name="connsiteY8" fmla="*/ 2539197 h 3385291"/>
              <a:gd name="connsiteX9" fmla="*/ 2516417 w 3951730"/>
              <a:gd name="connsiteY9" fmla="*/ 2539197 h 3385291"/>
              <a:gd name="connsiteX10" fmla="*/ 1293946 w 3951730"/>
              <a:gd name="connsiteY10" fmla="*/ 915 h 3385291"/>
              <a:gd name="connsiteX0" fmla="*/ 3145728 w 3951730"/>
              <a:gd name="connsiteY0" fmla="*/ 3385291 h 3385291"/>
              <a:gd name="connsiteX1" fmla="*/ 2259542 w 3951730"/>
              <a:gd name="connsiteY1" fmla="*/ 2539197 h 3385291"/>
              <a:gd name="connsiteX2" fmla="*/ 2516417 w 3951730"/>
              <a:gd name="connsiteY2" fmla="*/ 2539197 h 3385291"/>
              <a:gd name="connsiteX3" fmla="*/ 1293946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0" fmla="*/ 1883165 w 3951730"/>
              <a:gd name="connsiteY0" fmla="*/ 392070 h 3385291"/>
              <a:gd name="connsiteX1" fmla="*/ 0 w 3951730"/>
              <a:gd name="connsiteY1" fmla="*/ 3343088 h 3385291"/>
              <a:gd name="connsiteX2" fmla="*/ 31382 w 3951730"/>
              <a:gd name="connsiteY2" fmla="*/ 3385291 h 3385291"/>
              <a:gd name="connsiteX3" fmla="*/ 144163 w 3951730"/>
              <a:gd name="connsiteY3" fmla="*/ 1987108 h 3385291"/>
              <a:gd name="connsiteX4" fmla="*/ 1883164 w 3951730"/>
              <a:gd name="connsiteY4" fmla="*/ 392070 h 3385291"/>
              <a:gd name="connsiteX5" fmla="*/ 1883165 w 3951730"/>
              <a:gd name="connsiteY5" fmla="*/ 392070 h 3385291"/>
              <a:gd name="connsiteX0" fmla="*/ 1883165 w 3951730"/>
              <a:gd name="connsiteY0" fmla="*/ 392070 h 3385291"/>
              <a:gd name="connsiteX1" fmla="*/ 14068 w 3951730"/>
              <a:gd name="connsiteY1" fmla="*/ 3385291 h 3385291"/>
              <a:gd name="connsiteX2" fmla="*/ 31382 w 3951730"/>
              <a:gd name="connsiteY2" fmla="*/ 3385291 h 3385291"/>
              <a:gd name="connsiteX3" fmla="*/ 1293945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8" fmla="*/ 2259542 w 3951730"/>
              <a:gd name="connsiteY8" fmla="*/ 2539197 h 3385291"/>
              <a:gd name="connsiteX9" fmla="*/ 2516417 w 3951730"/>
              <a:gd name="connsiteY9" fmla="*/ 2539197 h 3385291"/>
              <a:gd name="connsiteX10" fmla="*/ 1293946 w 3951730"/>
              <a:gd name="connsiteY10" fmla="*/ 915 h 3385291"/>
              <a:gd name="connsiteX0" fmla="*/ 3145728 w 3951730"/>
              <a:gd name="connsiteY0" fmla="*/ 3385291 h 3385291"/>
              <a:gd name="connsiteX1" fmla="*/ 2259542 w 3951730"/>
              <a:gd name="connsiteY1" fmla="*/ 2539197 h 3385291"/>
              <a:gd name="connsiteX2" fmla="*/ 2516417 w 3951730"/>
              <a:gd name="connsiteY2" fmla="*/ 2539197 h 3385291"/>
              <a:gd name="connsiteX3" fmla="*/ 1293946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0" fmla="*/ 1883165 w 3951730"/>
              <a:gd name="connsiteY0" fmla="*/ 392070 h 3385291"/>
              <a:gd name="connsiteX1" fmla="*/ 0 w 3951730"/>
              <a:gd name="connsiteY1" fmla="*/ 3343088 h 3385291"/>
              <a:gd name="connsiteX2" fmla="*/ 31382 w 3951730"/>
              <a:gd name="connsiteY2" fmla="*/ 3385291 h 3385291"/>
              <a:gd name="connsiteX3" fmla="*/ 144163 w 3951730"/>
              <a:gd name="connsiteY3" fmla="*/ 1987108 h 3385291"/>
              <a:gd name="connsiteX4" fmla="*/ 1883164 w 3951730"/>
              <a:gd name="connsiteY4" fmla="*/ 392070 h 3385291"/>
              <a:gd name="connsiteX5" fmla="*/ 1883165 w 3951730"/>
              <a:gd name="connsiteY5" fmla="*/ 392070 h 3385291"/>
              <a:gd name="connsiteX0" fmla="*/ 1883165 w 3951730"/>
              <a:gd name="connsiteY0" fmla="*/ 392070 h 3385291"/>
              <a:gd name="connsiteX1" fmla="*/ 14068 w 3951730"/>
              <a:gd name="connsiteY1" fmla="*/ 3385291 h 3385291"/>
              <a:gd name="connsiteX2" fmla="*/ 31382 w 3951730"/>
              <a:gd name="connsiteY2" fmla="*/ 3385291 h 3385291"/>
              <a:gd name="connsiteX3" fmla="*/ 1293945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8" fmla="*/ 2259542 w 3951730"/>
              <a:gd name="connsiteY8" fmla="*/ 2539197 h 3385291"/>
              <a:gd name="connsiteX9" fmla="*/ 2516417 w 3951730"/>
              <a:gd name="connsiteY9" fmla="*/ 2539197 h 3385291"/>
              <a:gd name="connsiteX10" fmla="*/ 1293946 w 3951730"/>
              <a:gd name="connsiteY10" fmla="*/ 915 h 3385291"/>
              <a:gd name="connsiteX0" fmla="*/ 3145728 w 3951730"/>
              <a:gd name="connsiteY0" fmla="*/ 3385291 h 3385291"/>
              <a:gd name="connsiteX1" fmla="*/ 2259542 w 3951730"/>
              <a:gd name="connsiteY1" fmla="*/ 2539197 h 3385291"/>
              <a:gd name="connsiteX2" fmla="*/ 2516417 w 3951730"/>
              <a:gd name="connsiteY2" fmla="*/ 2539197 h 3385291"/>
              <a:gd name="connsiteX3" fmla="*/ 1293946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0" fmla="*/ 1883165 w 3951730"/>
              <a:gd name="connsiteY0" fmla="*/ 392070 h 3385291"/>
              <a:gd name="connsiteX1" fmla="*/ 0 w 3951730"/>
              <a:gd name="connsiteY1" fmla="*/ 3343088 h 3385291"/>
              <a:gd name="connsiteX2" fmla="*/ 31382 w 3951730"/>
              <a:gd name="connsiteY2" fmla="*/ 3385291 h 3385291"/>
              <a:gd name="connsiteX3" fmla="*/ 144163 w 3951730"/>
              <a:gd name="connsiteY3" fmla="*/ 1987108 h 3385291"/>
              <a:gd name="connsiteX4" fmla="*/ 1883164 w 3951730"/>
              <a:gd name="connsiteY4" fmla="*/ 392070 h 3385291"/>
              <a:gd name="connsiteX5" fmla="*/ 1883165 w 3951730"/>
              <a:gd name="connsiteY5" fmla="*/ 392070 h 3385291"/>
              <a:gd name="connsiteX0" fmla="*/ 1883165 w 3951730"/>
              <a:gd name="connsiteY0" fmla="*/ 392070 h 3385291"/>
              <a:gd name="connsiteX1" fmla="*/ 14068 w 3951730"/>
              <a:gd name="connsiteY1" fmla="*/ 3385291 h 3385291"/>
              <a:gd name="connsiteX2" fmla="*/ 31382 w 3951730"/>
              <a:gd name="connsiteY2" fmla="*/ 3385291 h 3385291"/>
              <a:gd name="connsiteX3" fmla="*/ 1293945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8" fmla="*/ 2259542 w 3951730"/>
              <a:gd name="connsiteY8" fmla="*/ 2539197 h 3385291"/>
              <a:gd name="connsiteX9" fmla="*/ 2516417 w 3951730"/>
              <a:gd name="connsiteY9" fmla="*/ 2539197 h 3385291"/>
              <a:gd name="connsiteX10" fmla="*/ 1293946 w 3951730"/>
              <a:gd name="connsiteY10" fmla="*/ 915 h 3385291"/>
              <a:gd name="connsiteX0" fmla="*/ 3145728 w 3951730"/>
              <a:gd name="connsiteY0" fmla="*/ 3385291 h 3385291"/>
              <a:gd name="connsiteX1" fmla="*/ 2259542 w 3951730"/>
              <a:gd name="connsiteY1" fmla="*/ 2539197 h 3385291"/>
              <a:gd name="connsiteX2" fmla="*/ 2516417 w 3951730"/>
              <a:gd name="connsiteY2" fmla="*/ 2539197 h 3385291"/>
              <a:gd name="connsiteX3" fmla="*/ 1293946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0" fmla="*/ 1883165 w 3951730"/>
              <a:gd name="connsiteY0" fmla="*/ 392070 h 3385291"/>
              <a:gd name="connsiteX1" fmla="*/ 0 w 3951730"/>
              <a:gd name="connsiteY1" fmla="*/ 3343088 h 3385291"/>
              <a:gd name="connsiteX2" fmla="*/ 31382 w 3951730"/>
              <a:gd name="connsiteY2" fmla="*/ 3385291 h 3385291"/>
              <a:gd name="connsiteX3" fmla="*/ 144163 w 3951730"/>
              <a:gd name="connsiteY3" fmla="*/ 1987108 h 3385291"/>
              <a:gd name="connsiteX4" fmla="*/ 1883164 w 3951730"/>
              <a:gd name="connsiteY4" fmla="*/ 392070 h 3385291"/>
              <a:gd name="connsiteX5" fmla="*/ 1883165 w 3951730"/>
              <a:gd name="connsiteY5" fmla="*/ 392070 h 3385291"/>
              <a:gd name="connsiteX0" fmla="*/ 1883165 w 3951730"/>
              <a:gd name="connsiteY0" fmla="*/ 392070 h 3385291"/>
              <a:gd name="connsiteX1" fmla="*/ 14068 w 3951730"/>
              <a:gd name="connsiteY1" fmla="*/ 3385291 h 3385291"/>
              <a:gd name="connsiteX2" fmla="*/ 45450 w 3951730"/>
              <a:gd name="connsiteY2" fmla="*/ 2794448 h 3385291"/>
              <a:gd name="connsiteX3" fmla="*/ 1293945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8" fmla="*/ 2259542 w 3951730"/>
              <a:gd name="connsiteY8" fmla="*/ 2539197 h 3385291"/>
              <a:gd name="connsiteX9" fmla="*/ 2516417 w 3951730"/>
              <a:gd name="connsiteY9" fmla="*/ 2539197 h 3385291"/>
              <a:gd name="connsiteX10" fmla="*/ 1293946 w 3951730"/>
              <a:gd name="connsiteY10" fmla="*/ 915 h 3385291"/>
              <a:gd name="connsiteX0" fmla="*/ 3145728 w 3951730"/>
              <a:gd name="connsiteY0" fmla="*/ 3385291 h 3385291"/>
              <a:gd name="connsiteX1" fmla="*/ 2259542 w 3951730"/>
              <a:gd name="connsiteY1" fmla="*/ 2539197 h 3385291"/>
              <a:gd name="connsiteX2" fmla="*/ 2516417 w 3951730"/>
              <a:gd name="connsiteY2" fmla="*/ 2539197 h 3385291"/>
              <a:gd name="connsiteX3" fmla="*/ 1293946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0" fmla="*/ 1883165 w 3951730"/>
              <a:gd name="connsiteY0" fmla="*/ 392070 h 3385291"/>
              <a:gd name="connsiteX1" fmla="*/ 0 w 3951730"/>
              <a:gd name="connsiteY1" fmla="*/ 3343088 h 3385291"/>
              <a:gd name="connsiteX2" fmla="*/ 31382 w 3951730"/>
              <a:gd name="connsiteY2" fmla="*/ 3385291 h 3385291"/>
              <a:gd name="connsiteX3" fmla="*/ 144163 w 3951730"/>
              <a:gd name="connsiteY3" fmla="*/ 1987108 h 3385291"/>
              <a:gd name="connsiteX4" fmla="*/ 1883164 w 3951730"/>
              <a:gd name="connsiteY4" fmla="*/ 392070 h 3385291"/>
              <a:gd name="connsiteX5" fmla="*/ 1883165 w 3951730"/>
              <a:gd name="connsiteY5" fmla="*/ 392070 h 3385291"/>
              <a:gd name="connsiteX0" fmla="*/ 1883165 w 3951730"/>
              <a:gd name="connsiteY0" fmla="*/ 392070 h 3385291"/>
              <a:gd name="connsiteX1" fmla="*/ 14068 w 3951730"/>
              <a:gd name="connsiteY1" fmla="*/ 3385291 h 3385291"/>
              <a:gd name="connsiteX2" fmla="*/ 45450 w 3951730"/>
              <a:gd name="connsiteY2" fmla="*/ 2794448 h 3385291"/>
              <a:gd name="connsiteX3" fmla="*/ 1293945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8" fmla="*/ 2259542 w 3951730"/>
              <a:gd name="connsiteY8" fmla="*/ 2539197 h 3385291"/>
              <a:gd name="connsiteX9" fmla="*/ 2516417 w 3951730"/>
              <a:gd name="connsiteY9" fmla="*/ 2539197 h 3385291"/>
              <a:gd name="connsiteX10" fmla="*/ 1293946 w 3951730"/>
              <a:gd name="connsiteY10" fmla="*/ 915 h 3385291"/>
              <a:gd name="connsiteX0" fmla="*/ 3145728 w 3951730"/>
              <a:gd name="connsiteY0" fmla="*/ 3385291 h 3693794"/>
              <a:gd name="connsiteX1" fmla="*/ 2259542 w 3951730"/>
              <a:gd name="connsiteY1" fmla="*/ 2539197 h 3693794"/>
              <a:gd name="connsiteX2" fmla="*/ 2516417 w 3951730"/>
              <a:gd name="connsiteY2" fmla="*/ 2539197 h 3693794"/>
              <a:gd name="connsiteX3" fmla="*/ 1293946 w 3951730"/>
              <a:gd name="connsiteY3" fmla="*/ 915 h 3693794"/>
              <a:gd name="connsiteX4" fmla="*/ 2472385 w 3951730"/>
              <a:gd name="connsiteY4" fmla="*/ 915 h 3693794"/>
              <a:gd name="connsiteX5" fmla="*/ 3694856 w 3951730"/>
              <a:gd name="connsiteY5" fmla="*/ 2539197 h 3693794"/>
              <a:gd name="connsiteX6" fmla="*/ 3951730 w 3951730"/>
              <a:gd name="connsiteY6" fmla="*/ 2539197 h 3693794"/>
              <a:gd name="connsiteX7" fmla="*/ 3145728 w 3951730"/>
              <a:gd name="connsiteY7" fmla="*/ 3385291 h 3693794"/>
              <a:gd name="connsiteX0" fmla="*/ 1883165 w 3951730"/>
              <a:gd name="connsiteY0" fmla="*/ 392070 h 3693794"/>
              <a:gd name="connsiteX1" fmla="*/ 0 w 3951730"/>
              <a:gd name="connsiteY1" fmla="*/ 3343088 h 3693794"/>
              <a:gd name="connsiteX2" fmla="*/ 31382 w 3951730"/>
              <a:gd name="connsiteY2" fmla="*/ 3385291 h 3693794"/>
              <a:gd name="connsiteX3" fmla="*/ 144163 w 3951730"/>
              <a:gd name="connsiteY3" fmla="*/ 1987108 h 3693794"/>
              <a:gd name="connsiteX4" fmla="*/ 1883164 w 3951730"/>
              <a:gd name="connsiteY4" fmla="*/ 392070 h 3693794"/>
              <a:gd name="connsiteX5" fmla="*/ 1883165 w 3951730"/>
              <a:gd name="connsiteY5" fmla="*/ 392070 h 3693794"/>
              <a:gd name="connsiteX0" fmla="*/ 1883165 w 3951730"/>
              <a:gd name="connsiteY0" fmla="*/ 392070 h 3693794"/>
              <a:gd name="connsiteX1" fmla="*/ 14068 w 3951730"/>
              <a:gd name="connsiteY1" fmla="*/ 3385291 h 3693794"/>
              <a:gd name="connsiteX2" fmla="*/ 45450 w 3951730"/>
              <a:gd name="connsiteY2" fmla="*/ 2794448 h 3693794"/>
              <a:gd name="connsiteX3" fmla="*/ 1293945 w 3951730"/>
              <a:gd name="connsiteY3" fmla="*/ 915 h 3693794"/>
              <a:gd name="connsiteX4" fmla="*/ 2472385 w 3951730"/>
              <a:gd name="connsiteY4" fmla="*/ 915 h 3693794"/>
              <a:gd name="connsiteX5" fmla="*/ 3694856 w 3951730"/>
              <a:gd name="connsiteY5" fmla="*/ 2539197 h 3693794"/>
              <a:gd name="connsiteX6" fmla="*/ 3951730 w 3951730"/>
              <a:gd name="connsiteY6" fmla="*/ 2539197 h 3693794"/>
              <a:gd name="connsiteX7" fmla="*/ 3101657 w 3951730"/>
              <a:gd name="connsiteY7" fmla="*/ 3693794 h 3693794"/>
              <a:gd name="connsiteX8" fmla="*/ 2259542 w 3951730"/>
              <a:gd name="connsiteY8" fmla="*/ 2539197 h 3693794"/>
              <a:gd name="connsiteX9" fmla="*/ 2516417 w 3951730"/>
              <a:gd name="connsiteY9" fmla="*/ 2539197 h 3693794"/>
              <a:gd name="connsiteX10" fmla="*/ 1293946 w 3951730"/>
              <a:gd name="connsiteY10" fmla="*/ 915 h 3693794"/>
              <a:gd name="connsiteX0" fmla="*/ 3101657 w 3951730"/>
              <a:gd name="connsiteY0" fmla="*/ 3715832 h 3715832"/>
              <a:gd name="connsiteX1" fmla="*/ 2259542 w 3951730"/>
              <a:gd name="connsiteY1" fmla="*/ 2539197 h 3715832"/>
              <a:gd name="connsiteX2" fmla="*/ 2516417 w 3951730"/>
              <a:gd name="connsiteY2" fmla="*/ 2539197 h 3715832"/>
              <a:gd name="connsiteX3" fmla="*/ 1293946 w 3951730"/>
              <a:gd name="connsiteY3" fmla="*/ 915 h 3715832"/>
              <a:gd name="connsiteX4" fmla="*/ 2472385 w 3951730"/>
              <a:gd name="connsiteY4" fmla="*/ 915 h 3715832"/>
              <a:gd name="connsiteX5" fmla="*/ 3694856 w 3951730"/>
              <a:gd name="connsiteY5" fmla="*/ 2539197 h 3715832"/>
              <a:gd name="connsiteX6" fmla="*/ 3951730 w 3951730"/>
              <a:gd name="connsiteY6" fmla="*/ 2539197 h 3715832"/>
              <a:gd name="connsiteX7" fmla="*/ 3101657 w 3951730"/>
              <a:gd name="connsiteY7" fmla="*/ 3715832 h 3715832"/>
              <a:gd name="connsiteX0" fmla="*/ 1883165 w 3951730"/>
              <a:gd name="connsiteY0" fmla="*/ 392070 h 3715832"/>
              <a:gd name="connsiteX1" fmla="*/ 0 w 3951730"/>
              <a:gd name="connsiteY1" fmla="*/ 3343088 h 3715832"/>
              <a:gd name="connsiteX2" fmla="*/ 31382 w 3951730"/>
              <a:gd name="connsiteY2" fmla="*/ 3385291 h 3715832"/>
              <a:gd name="connsiteX3" fmla="*/ 144163 w 3951730"/>
              <a:gd name="connsiteY3" fmla="*/ 1987108 h 3715832"/>
              <a:gd name="connsiteX4" fmla="*/ 1883164 w 3951730"/>
              <a:gd name="connsiteY4" fmla="*/ 392070 h 3715832"/>
              <a:gd name="connsiteX5" fmla="*/ 1883165 w 3951730"/>
              <a:gd name="connsiteY5" fmla="*/ 392070 h 3715832"/>
              <a:gd name="connsiteX0" fmla="*/ 1883165 w 3951730"/>
              <a:gd name="connsiteY0" fmla="*/ 392070 h 3715832"/>
              <a:gd name="connsiteX1" fmla="*/ 14068 w 3951730"/>
              <a:gd name="connsiteY1" fmla="*/ 3385291 h 3715832"/>
              <a:gd name="connsiteX2" fmla="*/ 45450 w 3951730"/>
              <a:gd name="connsiteY2" fmla="*/ 2794448 h 3715832"/>
              <a:gd name="connsiteX3" fmla="*/ 1293945 w 3951730"/>
              <a:gd name="connsiteY3" fmla="*/ 915 h 3715832"/>
              <a:gd name="connsiteX4" fmla="*/ 2472385 w 3951730"/>
              <a:gd name="connsiteY4" fmla="*/ 915 h 3715832"/>
              <a:gd name="connsiteX5" fmla="*/ 3694856 w 3951730"/>
              <a:gd name="connsiteY5" fmla="*/ 2539197 h 3715832"/>
              <a:gd name="connsiteX6" fmla="*/ 3951730 w 3951730"/>
              <a:gd name="connsiteY6" fmla="*/ 2539197 h 3715832"/>
              <a:gd name="connsiteX7" fmla="*/ 3101657 w 3951730"/>
              <a:gd name="connsiteY7" fmla="*/ 3693794 h 3715832"/>
              <a:gd name="connsiteX8" fmla="*/ 2259542 w 3951730"/>
              <a:gd name="connsiteY8" fmla="*/ 2539197 h 3715832"/>
              <a:gd name="connsiteX9" fmla="*/ 2516417 w 3951730"/>
              <a:gd name="connsiteY9" fmla="*/ 2539197 h 3715832"/>
              <a:gd name="connsiteX10" fmla="*/ 1293946 w 3951730"/>
              <a:gd name="connsiteY10" fmla="*/ 915 h 3715832"/>
              <a:gd name="connsiteX0" fmla="*/ 3101657 w 3951730"/>
              <a:gd name="connsiteY0" fmla="*/ 3715832 h 3715832"/>
              <a:gd name="connsiteX1" fmla="*/ 2259542 w 3951730"/>
              <a:gd name="connsiteY1" fmla="*/ 2539197 h 3715832"/>
              <a:gd name="connsiteX2" fmla="*/ 2516417 w 3951730"/>
              <a:gd name="connsiteY2" fmla="*/ 2539197 h 3715832"/>
              <a:gd name="connsiteX3" fmla="*/ 1293946 w 3951730"/>
              <a:gd name="connsiteY3" fmla="*/ 915 h 3715832"/>
              <a:gd name="connsiteX4" fmla="*/ 2472385 w 3951730"/>
              <a:gd name="connsiteY4" fmla="*/ 915 h 3715832"/>
              <a:gd name="connsiteX5" fmla="*/ 3694856 w 3951730"/>
              <a:gd name="connsiteY5" fmla="*/ 2539197 h 3715832"/>
              <a:gd name="connsiteX6" fmla="*/ 3951730 w 3951730"/>
              <a:gd name="connsiteY6" fmla="*/ 2539197 h 3715832"/>
              <a:gd name="connsiteX7" fmla="*/ 3101657 w 3951730"/>
              <a:gd name="connsiteY7" fmla="*/ 3715832 h 3715832"/>
              <a:gd name="connsiteX0" fmla="*/ 1883165 w 3951730"/>
              <a:gd name="connsiteY0" fmla="*/ 392070 h 3715832"/>
              <a:gd name="connsiteX1" fmla="*/ 0 w 3951730"/>
              <a:gd name="connsiteY1" fmla="*/ 3343088 h 3715832"/>
              <a:gd name="connsiteX2" fmla="*/ 31382 w 3951730"/>
              <a:gd name="connsiteY2" fmla="*/ 3385291 h 3715832"/>
              <a:gd name="connsiteX3" fmla="*/ 144163 w 3951730"/>
              <a:gd name="connsiteY3" fmla="*/ 1987108 h 3715832"/>
              <a:gd name="connsiteX4" fmla="*/ 1883164 w 3951730"/>
              <a:gd name="connsiteY4" fmla="*/ 392070 h 3715832"/>
              <a:gd name="connsiteX5" fmla="*/ 1883165 w 3951730"/>
              <a:gd name="connsiteY5" fmla="*/ 392070 h 3715832"/>
              <a:gd name="connsiteX0" fmla="*/ 1883165 w 3951730"/>
              <a:gd name="connsiteY0" fmla="*/ 392070 h 3715832"/>
              <a:gd name="connsiteX1" fmla="*/ 14068 w 3951730"/>
              <a:gd name="connsiteY1" fmla="*/ 3385291 h 3715832"/>
              <a:gd name="connsiteX2" fmla="*/ 45450 w 3951730"/>
              <a:gd name="connsiteY2" fmla="*/ 2794448 h 3715832"/>
              <a:gd name="connsiteX3" fmla="*/ 1293945 w 3951730"/>
              <a:gd name="connsiteY3" fmla="*/ 915 h 3715832"/>
              <a:gd name="connsiteX4" fmla="*/ 2472385 w 3951730"/>
              <a:gd name="connsiteY4" fmla="*/ 915 h 3715832"/>
              <a:gd name="connsiteX5" fmla="*/ 3694856 w 3951730"/>
              <a:gd name="connsiteY5" fmla="*/ 2539197 h 3715832"/>
              <a:gd name="connsiteX6" fmla="*/ 3951730 w 3951730"/>
              <a:gd name="connsiteY6" fmla="*/ 2539197 h 3715832"/>
              <a:gd name="connsiteX7" fmla="*/ 3101657 w 3951730"/>
              <a:gd name="connsiteY7" fmla="*/ 3693794 h 3715832"/>
              <a:gd name="connsiteX8" fmla="*/ 2259542 w 3951730"/>
              <a:gd name="connsiteY8" fmla="*/ 2539197 h 3715832"/>
              <a:gd name="connsiteX9" fmla="*/ 2516417 w 3951730"/>
              <a:gd name="connsiteY9" fmla="*/ 2539197 h 3715832"/>
              <a:gd name="connsiteX10" fmla="*/ 1293946 w 3951730"/>
              <a:gd name="connsiteY10" fmla="*/ 915 h 3715832"/>
              <a:gd name="connsiteX0" fmla="*/ 3101657 w 3951730"/>
              <a:gd name="connsiteY0" fmla="*/ 3715832 h 3715832"/>
              <a:gd name="connsiteX1" fmla="*/ 2259542 w 3951730"/>
              <a:gd name="connsiteY1" fmla="*/ 2539197 h 3715832"/>
              <a:gd name="connsiteX2" fmla="*/ 2516417 w 3951730"/>
              <a:gd name="connsiteY2" fmla="*/ 2539197 h 3715832"/>
              <a:gd name="connsiteX3" fmla="*/ 1293946 w 3951730"/>
              <a:gd name="connsiteY3" fmla="*/ 915 h 3715832"/>
              <a:gd name="connsiteX4" fmla="*/ 2472385 w 3951730"/>
              <a:gd name="connsiteY4" fmla="*/ 915 h 3715832"/>
              <a:gd name="connsiteX5" fmla="*/ 3694856 w 3951730"/>
              <a:gd name="connsiteY5" fmla="*/ 2539197 h 3715832"/>
              <a:gd name="connsiteX6" fmla="*/ 3951730 w 3951730"/>
              <a:gd name="connsiteY6" fmla="*/ 2539197 h 3715832"/>
              <a:gd name="connsiteX7" fmla="*/ 3101657 w 3951730"/>
              <a:gd name="connsiteY7" fmla="*/ 3715832 h 3715832"/>
              <a:gd name="connsiteX0" fmla="*/ 1883165 w 3951730"/>
              <a:gd name="connsiteY0" fmla="*/ 392070 h 3715832"/>
              <a:gd name="connsiteX1" fmla="*/ 0 w 3951730"/>
              <a:gd name="connsiteY1" fmla="*/ 3343088 h 3715832"/>
              <a:gd name="connsiteX2" fmla="*/ 31382 w 3951730"/>
              <a:gd name="connsiteY2" fmla="*/ 3385291 h 3715832"/>
              <a:gd name="connsiteX3" fmla="*/ 144163 w 3951730"/>
              <a:gd name="connsiteY3" fmla="*/ 1987108 h 3715832"/>
              <a:gd name="connsiteX4" fmla="*/ 1883164 w 3951730"/>
              <a:gd name="connsiteY4" fmla="*/ 392070 h 3715832"/>
              <a:gd name="connsiteX5" fmla="*/ 1883165 w 3951730"/>
              <a:gd name="connsiteY5" fmla="*/ 392070 h 3715832"/>
              <a:gd name="connsiteX0" fmla="*/ 14068 w 3951730"/>
              <a:gd name="connsiteY0" fmla="*/ 3385291 h 3715832"/>
              <a:gd name="connsiteX1" fmla="*/ 45450 w 3951730"/>
              <a:gd name="connsiteY1" fmla="*/ 2794448 h 3715832"/>
              <a:gd name="connsiteX2" fmla="*/ 1293945 w 3951730"/>
              <a:gd name="connsiteY2" fmla="*/ 915 h 3715832"/>
              <a:gd name="connsiteX3" fmla="*/ 2472385 w 3951730"/>
              <a:gd name="connsiteY3" fmla="*/ 915 h 3715832"/>
              <a:gd name="connsiteX4" fmla="*/ 3694856 w 3951730"/>
              <a:gd name="connsiteY4" fmla="*/ 2539197 h 3715832"/>
              <a:gd name="connsiteX5" fmla="*/ 3951730 w 3951730"/>
              <a:gd name="connsiteY5" fmla="*/ 2539197 h 3715832"/>
              <a:gd name="connsiteX6" fmla="*/ 3101657 w 3951730"/>
              <a:gd name="connsiteY6" fmla="*/ 3693794 h 3715832"/>
              <a:gd name="connsiteX7" fmla="*/ 2259542 w 3951730"/>
              <a:gd name="connsiteY7" fmla="*/ 2539197 h 3715832"/>
              <a:gd name="connsiteX8" fmla="*/ 2516417 w 3951730"/>
              <a:gd name="connsiteY8" fmla="*/ 2539197 h 3715832"/>
              <a:gd name="connsiteX9" fmla="*/ 1293946 w 3951730"/>
              <a:gd name="connsiteY9" fmla="*/ 915 h 371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chemeClr val="accent1"/>
          </a:solid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17" name="椭圆 16" descr="#clear#">
            <a:extLst>
              <a:ext uri="{FF2B5EF4-FFF2-40B4-BE49-F238E27FC236}">
                <a16:creationId xmlns="" xmlns:a16="http://schemas.microsoft.com/office/drawing/2014/main" id="{5658DC6F-6115-40EE-A913-A8190D4308CB}"/>
              </a:ext>
            </a:extLst>
          </p:cNvPr>
          <p:cNvSpPr/>
          <p:nvPr/>
        </p:nvSpPr>
        <p:spPr>
          <a:xfrm>
            <a:off x="6369802" y="3433950"/>
            <a:ext cx="1574151" cy="1574151"/>
          </a:xfrm>
          <a:prstGeom prst="ellipse">
            <a:avLst/>
          </a:prstGeom>
          <a:ln w="57150">
            <a:solidFill>
              <a:srgbClr val="FFFFFE"/>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rgbClr val="FFFFFE"/>
              </a:solidFill>
            </a:endParaRPr>
          </a:p>
        </p:txBody>
      </p:sp>
      <p:sp>
        <p:nvSpPr>
          <p:cNvPr id="18" name="文本框 17" descr="#clear#">
            <a:extLst>
              <a:ext uri="{FF2B5EF4-FFF2-40B4-BE49-F238E27FC236}">
                <a16:creationId xmlns="" xmlns:a16="http://schemas.microsoft.com/office/drawing/2014/main" id="{102D447F-3AB4-4A4E-A9BB-2338F7CF0522}"/>
              </a:ext>
            </a:extLst>
          </p:cNvPr>
          <p:cNvSpPr txBox="1"/>
          <p:nvPr/>
        </p:nvSpPr>
        <p:spPr>
          <a:xfrm>
            <a:off x="4372456" y="1205522"/>
            <a:ext cx="1817063" cy="3497561"/>
          </a:xfrm>
          <a:prstGeom prst="rect">
            <a:avLst/>
          </a:prstGeom>
          <a:noFill/>
        </p:spPr>
        <p:txBody>
          <a:bodyPr wrap="square" rtlCol="0">
            <a:spAutoFit/>
          </a:bodyPr>
          <a:lstStyle/>
          <a:p>
            <a:pPr algn="just">
              <a:lnSpc>
                <a:spcPts val="3000"/>
              </a:lnSpc>
              <a:defRPr/>
            </a:pPr>
            <a:r>
              <a:rPr lang="en-US" altLang="zh-CN" sz="1800" b="1" kern="0" dirty="0">
                <a:latin typeface="宋体" pitchFamily="2" charset="-122"/>
                <a:ea typeface="宋体" pitchFamily="2" charset="-122"/>
              </a:rPr>
              <a:t>2021</a:t>
            </a:r>
            <a:r>
              <a:rPr lang="zh-CN" altLang="en-US" sz="1800" b="1" kern="0" dirty="0">
                <a:latin typeface="宋体" pitchFamily="2" charset="-122"/>
                <a:ea typeface="宋体" pitchFamily="2" charset="-122"/>
              </a:rPr>
              <a:t>年</a:t>
            </a:r>
            <a:r>
              <a:rPr lang="en-US" altLang="zh-CN" sz="1800" b="1" kern="0" dirty="0">
                <a:latin typeface="宋体" pitchFamily="2" charset="-122"/>
                <a:ea typeface="宋体" pitchFamily="2" charset="-122"/>
              </a:rPr>
              <a:t>5</a:t>
            </a:r>
            <a:r>
              <a:rPr lang="zh-CN" altLang="en-US" sz="1800" b="1" kern="0" dirty="0">
                <a:latin typeface="宋体" pitchFamily="2" charset="-122"/>
                <a:ea typeface="宋体" pitchFamily="2" charset="-122"/>
              </a:rPr>
              <a:t>月</a:t>
            </a:r>
            <a:r>
              <a:rPr lang="en-US" altLang="zh-CN" sz="1800" b="1" kern="0" dirty="0">
                <a:latin typeface="宋体" pitchFamily="2" charset="-122"/>
                <a:ea typeface="宋体" pitchFamily="2" charset="-122"/>
              </a:rPr>
              <a:t>12</a:t>
            </a:r>
            <a:r>
              <a:rPr lang="zh-CN" altLang="en-US" sz="1800" b="1" kern="0" dirty="0">
                <a:latin typeface="宋体" pitchFamily="2" charset="-122"/>
                <a:ea typeface="宋体" pitchFamily="2" charset="-122"/>
              </a:rPr>
              <a:t>日晚在雁塔校区工科楼报告厅举办“工欲善其事，必先利其器</a:t>
            </a:r>
            <a:r>
              <a:rPr lang="en-US" altLang="zh-CN" sz="1800" b="1" kern="0" dirty="0">
                <a:latin typeface="宋体" pitchFamily="2" charset="-122"/>
                <a:ea typeface="宋体" pitchFamily="2" charset="-122"/>
              </a:rPr>
              <a:t>——</a:t>
            </a:r>
            <a:r>
              <a:rPr lang="zh-CN" altLang="en-US" sz="1800" b="1" kern="0" dirty="0">
                <a:latin typeface="宋体" pitchFamily="2" charset="-122"/>
                <a:ea typeface="宋体" pitchFamily="2" charset="-122"/>
              </a:rPr>
              <a:t>利用</a:t>
            </a:r>
            <a:r>
              <a:rPr lang="en-US" altLang="zh-CN" sz="1800" b="1" kern="0" dirty="0">
                <a:latin typeface="宋体" pitchFamily="2" charset="-122"/>
                <a:ea typeface="宋体" pitchFamily="2" charset="-122"/>
              </a:rPr>
              <a:t>Web of Science</a:t>
            </a:r>
            <a:r>
              <a:rPr lang="zh-CN" altLang="en-US" sz="1800" b="1" kern="0" dirty="0">
                <a:latin typeface="宋体" pitchFamily="2" charset="-122"/>
                <a:ea typeface="宋体" pitchFamily="2" charset="-122"/>
              </a:rPr>
              <a:t>助力科学研究”培训讲座。</a:t>
            </a:r>
          </a:p>
        </p:txBody>
      </p:sp>
      <p:sp>
        <p:nvSpPr>
          <p:cNvPr id="19" name="MH_Other_2">
            <a:extLst>
              <a:ext uri="{FF2B5EF4-FFF2-40B4-BE49-F238E27FC236}">
                <a16:creationId xmlns="" xmlns:a16="http://schemas.microsoft.com/office/drawing/2014/main" id="{864092E1-CF77-4D99-98A4-461AD18E2AC5}"/>
              </a:ext>
            </a:extLst>
          </p:cNvPr>
          <p:cNvSpPr/>
          <p:nvPr>
            <p:custDataLst>
              <p:tags r:id="rId3"/>
            </p:custDataLst>
          </p:nvPr>
        </p:nvSpPr>
        <p:spPr>
          <a:xfrm rot="1771769" flipV="1">
            <a:off x="8732857" y="4670887"/>
            <a:ext cx="1682140" cy="1222126"/>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 fmla="*/ 1851783 w 3960440"/>
              <a:gd name="connsiteY0" fmla="*/ 391155 h 3384376"/>
              <a:gd name="connsiteX1" fmla="*/ 1178440 w 3960440"/>
              <a:gd name="connsiteY1" fmla="*/ 3384376 h 3384376"/>
              <a:gd name="connsiteX2" fmla="*/ 0 w 3960440"/>
              <a:gd name="connsiteY2" fmla="*/ 3384376 h 3384376"/>
              <a:gd name="connsiteX3" fmla="*/ 112781 w 3960440"/>
              <a:gd name="connsiteY3" fmla="*/ 1986193 h 3384376"/>
              <a:gd name="connsiteX4" fmla="*/ 1851782 w 3960440"/>
              <a:gd name="connsiteY4" fmla="*/ 391155 h 3384376"/>
              <a:gd name="connsiteX5" fmla="*/ 1851783 w 3960440"/>
              <a:gd name="connsiteY5" fmla="*/ 391155 h 3384376"/>
              <a:gd name="connsiteX0" fmla="*/ 1851783 w 3960440"/>
              <a:gd name="connsiteY0" fmla="*/ 391155 h 3384376"/>
              <a:gd name="connsiteX1" fmla="*/ 1178440 w 3960440"/>
              <a:gd name="connsiteY1" fmla="*/ 3384376 h 3384376"/>
              <a:gd name="connsiteX2" fmla="*/ 0 w 3960440"/>
              <a:gd name="connsiteY2" fmla="*/ 3384376 h 3384376"/>
              <a:gd name="connsiteX3" fmla="*/ 1262563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 fmla="*/ 3131660 w 3937662"/>
              <a:gd name="connsiteY0" fmla="*/ 3385291 h 3385291"/>
              <a:gd name="connsiteX1" fmla="*/ 2245474 w 3937662"/>
              <a:gd name="connsiteY1" fmla="*/ 2539197 h 3385291"/>
              <a:gd name="connsiteX2" fmla="*/ 2502349 w 3937662"/>
              <a:gd name="connsiteY2" fmla="*/ 2539197 h 3385291"/>
              <a:gd name="connsiteX3" fmla="*/ 1279878 w 3937662"/>
              <a:gd name="connsiteY3" fmla="*/ 915 h 3385291"/>
              <a:gd name="connsiteX4" fmla="*/ 2458317 w 3937662"/>
              <a:gd name="connsiteY4" fmla="*/ 915 h 3385291"/>
              <a:gd name="connsiteX5" fmla="*/ 3680788 w 3937662"/>
              <a:gd name="connsiteY5" fmla="*/ 2539197 h 3385291"/>
              <a:gd name="connsiteX6" fmla="*/ 3937662 w 3937662"/>
              <a:gd name="connsiteY6" fmla="*/ 2539197 h 3385291"/>
              <a:gd name="connsiteX7" fmla="*/ 3131660 w 3937662"/>
              <a:gd name="connsiteY7" fmla="*/ 3385291 h 3385291"/>
              <a:gd name="connsiteX0" fmla="*/ 1869097 w 3937662"/>
              <a:gd name="connsiteY0" fmla="*/ 392070 h 3385291"/>
              <a:gd name="connsiteX1" fmla="*/ 1195754 w 3937662"/>
              <a:gd name="connsiteY1" fmla="*/ 3385291 h 3385291"/>
              <a:gd name="connsiteX2" fmla="*/ 17314 w 3937662"/>
              <a:gd name="connsiteY2" fmla="*/ 3385291 h 3385291"/>
              <a:gd name="connsiteX3" fmla="*/ 130095 w 3937662"/>
              <a:gd name="connsiteY3" fmla="*/ 1987108 h 3385291"/>
              <a:gd name="connsiteX4" fmla="*/ 1869096 w 3937662"/>
              <a:gd name="connsiteY4" fmla="*/ 392070 h 3385291"/>
              <a:gd name="connsiteX5" fmla="*/ 1869097 w 3937662"/>
              <a:gd name="connsiteY5" fmla="*/ 392070 h 3385291"/>
              <a:gd name="connsiteX0" fmla="*/ 1869097 w 3937662"/>
              <a:gd name="connsiteY0" fmla="*/ 392070 h 3385291"/>
              <a:gd name="connsiteX1" fmla="*/ 0 w 3937662"/>
              <a:gd name="connsiteY1" fmla="*/ 3385291 h 3385291"/>
              <a:gd name="connsiteX2" fmla="*/ 17314 w 3937662"/>
              <a:gd name="connsiteY2" fmla="*/ 3385291 h 3385291"/>
              <a:gd name="connsiteX3" fmla="*/ 1279877 w 3937662"/>
              <a:gd name="connsiteY3" fmla="*/ 915 h 3385291"/>
              <a:gd name="connsiteX4" fmla="*/ 2458317 w 3937662"/>
              <a:gd name="connsiteY4" fmla="*/ 915 h 3385291"/>
              <a:gd name="connsiteX5" fmla="*/ 3680788 w 3937662"/>
              <a:gd name="connsiteY5" fmla="*/ 2539197 h 3385291"/>
              <a:gd name="connsiteX6" fmla="*/ 3937662 w 3937662"/>
              <a:gd name="connsiteY6" fmla="*/ 2539197 h 3385291"/>
              <a:gd name="connsiteX7" fmla="*/ 3131660 w 3937662"/>
              <a:gd name="connsiteY7" fmla="*/ 3385291 h 3385291"/>
              <a:gd name="connsiteX8" fmla="*/ 2245474 w 3937662"/>
              <a:gd name="connsiteY8" fmla="*/ 2539197 h 3385291"/>
              <a:gd name="connsiteX9" fmla="*/ 2502349 w 3937662"/>
              <a:gd name="connsiteY9" fmla="*/ 2539197 h 3385291"/>
              <a:gd name="connsiteX10" fmla="*/ 1279878 w 3937662"/>
              <a:gd name="connsiteY10" fmla="*/ 915 h 3385291"/>
              <a:gd name="connsiteX0" fmla="*/ 3145728 w 3951730"/>
              <a:gd name="connsiteY0" fmla="*/ 3385291 h 3385291"/>
              <a:gd name="connsiteX1" fmla="*/ 2259542 w 3951730"/>
              <a:gd name="connsiteY1" fmla="*/ 2539197 h 3385291"/>
              <a:gd name="connsiteX2" fmla="*/ 2516417 w 3951730"/>
              <a:gd name="connsiteY2" fmla="*/ 2539197 h 3385291"/>
              <a:gd name="connsiteX3" fmla="*/ 1293946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0" fmla="*/ 1883165 w 3951730"/>
              <a:gd name="connsiteY0" fmla="*/ 392070 h 3385291"/>
              <a:gd name="connsiteX1" fmla="*/ 0 w 3951730"/>
              <a:gd name="connsiteY1" fmla="*/ 3343088 h 3385291"/>
              <a:gd name="connsiteX2" fmla="*/ 31382 w 3951730"/>
              <a:gd name="connsiteY2" fmla="*/ 3385291 h 3385291"/>
              <a:gd name="connsiteX3" fmla="*/ 144163 w 3951730"/>
              <a:gd name="connsiteY3" fmla="*/ 1987108 h 3385291"/>
              <a:gd name="connsiteX4" fmla="*/ 1883164 w 3951730"/>
              <a:gd name="connsiteY4" fmla="*/ 392070 h 3385291"/>
              <a:gd name="connsiteX5" fmla="*/ 1883165 w 3951730"/>
              <a:gd name="connsiteY5" fmla="*/ 392070 h 3385291"/>
              <a:gd name="connsiteX0" fmla="*/ 1883165 w 3951730"/>
              <a:gd name="connsiteY0" fmla="*/ 392070 h 3385291"/>
              <a:gd name="connsiteX1" fmla="*/ 14068 w 3951730"/>
              <a:gd name="connsiteY1" fmla="*/ 3385291 h 3385291"/>
              <a:gd name="connsiteX2" fmla="*/ 31382 w 3951730"/>
              <a:gd name="connsiteY2" fmla="*/ 3385291 h 3385291"/>
              <a:gd name="connsiteX3" fmla="*/ 1293945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8" fmla="*/ 2259542 w 3951730"/>
              <a:gd name="connsiteY8" fmla="*/ 2539197 h 3385291"/>
              <a:gd name="connsiteX9" fmla="*/ 2516417 w 3951730"/>
              <a:gd name="connsiteY9" fmla="*/ 2539197 h 3385291"/>
              <a:gd name="connsiteX10" fmla="*/ 1293946 w 3951730"/>
              <a:gd name="connsiteY10" fmla="*/ 915 h 3385291"/>
              <a:gd name="connsiteX0" fmla="*/ 3145728 w 3951730"/>
              <a:gd name="connsiteY0" fmla="*/ 3385291 h 3385291"/>
              <a:gd name="connsiteX1" fmla="*/ 2259542 w 3951730"/>
              <a:gd name="connsiteY1" fmla="*/ 2539197 h 3385291"/>
              <a:gd name="connsiteX2" fmla="*/ 2516417 w 3951730"/>
              <a:gd name="connsiteY2" fmla="*/ 2539197 h 3385291"/>
              <a:gd name="connsiteX3" fmla="*/ 1293946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0" fmla="*/ 1883165 w 3951730"/>
              <a:gd name="connsiteY0" fmla="*/ 392070 h 3385291"/>
              <a:gd name="connsiteX1" fmla="*/ 0 w 3951730"/>
              <a:gd name="connsiteY1" fmla="*/ 3343088 h 3385291"/>
              <a:gd name="connsiteX2" fmla="*/ 31382 w 3951730"/>
              <a:gd name="connsiteY2" fmla="*/ 3385291 h 3385291"/>
              <a:gd name="connsiteX3" fmla="*/ 144163 w 3951730"/>
              <a:gd name="connsiteY3" fmla="*/ 1987108 h 3385291"/>
              <a:gd name="connsiteX4" fmla="*/ 1883164 w 3951730"/>
              <a:gd name="connsiteY4" fmla="*/ 392070 h 3385291"/>
              <a:gd name="connsiteX5" fmla="*/ 1883165 w 3951730"/>
              <a:gd name="connsiteY5" fmla="*/ 392070 h 3385291"/>
              <a:gd name="connsiteX0" fmla="*/ 1883165 w 3951730"/>
              <a:gd name="connsiteY0" fmla="*/ 392070 h 3385291"/>
              <a:gd name="connsiteX1" fmla="*/ 14068 w 3951730"/>
              <a:gd name="connsiteY1" fmla="*/ 3385291 h 3385291"/>
              <a:gd name="connsiteX2" fmla="*/ 31382 w 3951730"/>
              <a:gd name="connsiteY2" fmla="*/ 3385291 h 3385291"/>
              <a:gd name="connsiteX3" fmla="*/ 1293945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8" fmla="*/ 2259542 w 3951730"/>
              <a:gd name="connsiteY8" fmla="*/ 2539197 h 3385291"/>
              <a:gd name="connsiteX9" fmla="*/ 2516417 w 3951730"/>
              <a:gd name="connsiteY9" fmla="*/ 2539197 h 3385291"/>
              <a:gd name="connsiteX10" fmla="*/ 1293946 w 3951730"/>
              <a:gd name="connsiteY10" fmla="*/ 915 h 3385291"/>
              <a:gd name="connsiteX0" fmla="*/ 3145728 w 3951730"/>
              <a:gd name="connsiteY0" fmla="*/ 3385291 h 3385291"/>
              <a:gd name="connsiteX1" fmla="*/ 2259542 w 3951730"/>
              <a:gd name="connsiteY1" fmla="*/ 2539197 h 3385291"/>
              <a:gd name="connsiteX2" fmla="*/ 2516417 w 3951730"/>
              <a:gd name="connsiteY2" fmla="*/ 2539197 h 3385291"/>
              <a:gd name="connsiteX3" fmla="*/ 1293946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0" fmla="*/ 1883165 w 3951730"/>
              <a:gd name="connsiteY0" fmla="*/ 392070 h 3385291"/>
              <a:gd name="connsiteX1" fmla="*/ 0 w 3951730"/>
              <a:gd name="connsiteY1" fmla="*/ 3343088 h 3385291"/>
              <a:gd name="connsiteX2" fmla="*/ 31382 w 3951730"/>
              <a:gd name="connsiteY2" fmla="*/ 3385291 h 3385291"/>
              <a:gd name="connsiteX3" fmla="*/ 144163 w 3951730"/>
              <a:gd name="connsiteY3" fmla="*/ 1987108 h 3385291"/>
              <a:gd name="connsiteX4" fmla="*/ 1883164 w 3951730"/>
              <a:gd name="connsiteY4" fmla="*/ 392070 h 3385291"/>
              <a:gd name="connsiteX5" fmla="*/ 1883165 w 3951730"/>
              <a:gd name="connsiteY5" fmla="*/ 392070 h 3385291"/>
              <a:gd name="connsiteX0" fmla="*/ 1883165 w 3951730"/>
              <a:gd name="connsiteY0" fmla="*/ 392070 h 3385291"/>
              <a:gd name="connsiteX1" fmla="*/ 14068 w 3951730"/>
              <a:gd name="connsiteY1" fmla="*/ 3385291 h 3385291"/>
              <a:gd name="connsiteX2" fmla="*/ 31382 w 3951730"/>
              <a:gd name="connsiteY2" fmla="*/ 3385291 h 3385291"/>
              <a:gd name="connsiteX3" fmla="*/ 1293945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8" fmla="*/ 2259542 w 3951730"/>
              <a:gd name="connsiteY8" fmla="*/ 2539197 h 3385291"/>
              <a:gd name="connsiteX9" fmla="*/ 2516417 w 3951730"/>
              <a:gd name="connsiteY9" fmla="*/ 2539197 h 3385291"/>
              <a:gd name="connsiteX10" fmla="*/ 1293946 w 3951730"/>
              <a:gd name="connsiteY10" fmla="*/ 915 h 3385291"/>
              <a:gd name="connsiteX0" fmla="*/ 3145728 w 3951730"/>
              <a:gd name="connsiteY0" fmla="*/ 3385291 h 3385291"/>
              <a:gd name="connsiteX1" fmla="*/ 2259542 w 3951730"/>
              <a:gd name="connsiteY1" fmla="*/ 2539197 h 3385291"/>
              <a:gd name="connsiteX2" fmla="*/ 2516417 w 3951730"/>
              <a:gd name="connsiteY2" fmla="*/ 2539197 h 3385291"/>
              <a:gd name="connsiteX3" fmla="*/ 1293946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0" fmla="*/ 1883165 w 3951730"/>
              <a:gd name="connsiteY0" fmla="*/ 392070 h 3385291"/>
              <a:gd name="connsiteX1" fmla="*/ 0 w 3951730"/>
              <a:gd name="connsiteY1" fmla="*/ 3343088 h 3385291"/>
              <a:gd name="connsiteX2" fmla="*/ 31382 w 3951730"/>
              <a:gd name="connsiteY2" fmla="*/ 3385291 h 3385291"/>
              <a:gd name="connsiteX3" fmla="*/ 144163 w 3951730"/>
              <a:gd name="connsiteY3" fmla="*/ 1987108 h 3385291"/>
              <a:gd name="connsiteX4" fmla="*/ 1883164 w 3951730"/>
              <a:gd name="connsiteY4" fmla="*/ 392070 h 3385291"/>
              <a:gd name="connsiteX5" fmla="*/ 1883165 w 3951730"/>
              <a:gd name="connsiteY5" fmla="*/ 392070 h 3385291"/>
              <a:gd name="connsiteX0" fmla="*/ 1883165 w 3951730"/>
              <a:gd name="connsiteY0" fmla="*/ 392070 h 3385291"/>
              <a:gd name="connsiteX1" fmla="*/ 14068 w 3951730"/>
              <a:gd name="connsiteY1" fmla="*/ 3385291 h 3385291"/>
              <a:gd name="connsiteX2" fmla="*/ 31382 w 3951730"/>
              <a:gd name="connsiteY2" fmla="*/ 3385291 h 3385291"/>
              <a:gd name="connsiteX3" fmla="*/ 1293945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8" fmla="*/ 2259542 w 3951730"/>
              <a:gd name="connsiteY8" fmla="*/ 2539197 h 3385291"/>
              <a:gd name="connsiteX9" fmla="*/ 2516417 w 3951730"/>
              <a:gd name="connsiteY9" fmla="*/ 2539197 h 3385291"/>
              <a:gd name="connsiteX10" fmla="*/ 1293946 w 3951730"/>
              <a:gd name="connsiteY10" fmla="*/ 915 h 3385291"/>
              <a:gd name="connsiteX0" fmla="*/ 3145728 w 3951730"/>
              <a:gd name="connsiteY0" fmla="*/ 3385291 h 3385291"/>
              <a:gd name="connsiteX1" fmla="*/ 2259542 w 3951730"/>
              <a:gd name="connsiteY1" fmla="*/ 2539197 h 3385291"/>
              <a:gd name="connsiteX2" fmla="*/ 2516417 w 3951730"/>
              <a:gd name="connsiteY2" fmla="*/ 2539197 h 3385291"/>
              <a:gd name="connsiteX3" fmla="*/ 1293946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0" fmla="*/ 1883165 w 3951730"/>
              <a:gd name="connsiteY0" fmla="*/ 392070 h 3385291"/>
              <a:gd name="connsiteX1" fmla="*/ 0 w 3951730"/>
              <a:gd name="connsiteY1" fmla="*/ 3343088 h 3385291"/>
              <a:gd name="connsiteX2" fmla="*/ 31382 w 3951730"/>
              <a:gd name="connsiteY2" fmla="*/ 3385291 h 3385291"/>
              <a:gd name="connsiteX3" fmla="*/ 144163 w 3951730"/>
              <a:gd name="connsiteY3" fmla="*/ 1987108 h 3385291"/>
              <a:gd name="connsiteX4" fmla="*/ 1883164 w 3951730"/>
              <a:gd name="connsiteY4" fmla="*/ 392070 h 3385291"/>
              <a:gd name="connsiteX5" fmla="*/ 1883165 w 3951730"/>
              <a:gd name="connsiteY5" fmla="*/ 392070 h 3385291"/>
              <a:gd name="connsiteX0" fmla="*/ 1883165 w 3951730"/>
              <a:gd name="connsiteY0" fmla="*/ 392070 h 3385291"/>
              <a:gd name="connsiteX1" fmla="*/ 14068 w 3951730"/>
              <a:gd name="connsiteY1" fmla="*/ 3385291 h 3385291"/>
              <a:gd name="connsiteX2" fmla="*/ 45450 w 3951730"/>
              <a:gd name="connsiteY2" fmla="*/ 2794448 h 3385291"/>
              <a:gd name="connsiteX3" fmla="*/ 1293945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8" fmla="*/ 2259542 w 3951730"/>
              <a:gd name="connsiteY8" fmla="*/ 2539197 h 3385291"/>
              <a:gd name="connsiteX9" fmla="*/ 2516417 w 3951730"/>
              <a:gd name="connsiteY9" fmla="*/ 2539197 h 3385291"/>
              <a:gd name="connsiteX10" fmla="*/ 1293946 w 3951730"/>
              <a:gd name="connsiteY10" fmla="*/ 915 h 3385291"/>
              <a:gd name="connsiteX0" fmla="*/ 3145728 w 3951730"/>
              <a:gd name="connsiteY0" fmla="*/ 3385291 h 3385291"/>
              <a:gd name="connsiteX1" fmla="*/ 2259542 w 3951730"/>
              <a:gd name="connsiteY1" fmla="*/ 2539197 h 3385291"/>
              <a:gd name="connsiteX2" fmla="*/ 2516417 w 3951730"/>
              <a:gd name="connsiteY2" fmla="*/ 2539197 h 3385291"/>
              <a:gd name="connsiteX3" fmla="*/ 1293946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0" fmla="*/ 1883165 w 3951730"/>
              <a:gd name="connsiteY0" fmla="*/ 392070 h 3385291"/>
              <a:gd name="connsiteX1" fmla="*/ 0 w 3951730"/>
              <a:gd name="connsiteY1" fmla="*/ 3343088 h 3385291"/>
              <a:gd name="connsiteX2" fmla="*/ 31382 w 3951730"/>
              <a:gd name="connsiteY2" fmla="*/ 3385291 h 3385291"/>
              <a:gd name="connsiteX3" fmla="*/ 144163 w 3951730"/>
              <a:gd name="connsiteY3" fmla="*/ 1987108 h 3385291"/>
              <a:gd name="connsiteX4" fmla="*/ 1883164 w 3951730"/>
              <a:gd name="connsiteY4" fmla="*/ 392070 h 3385291"/>
              <a:gd name="connsiteX5" fmla="*/ 1883165 w 3951730"/>
              <a:gd name="connsiteY5" fmla="*/ 392070 h 3385291"/>
              <a:gd name="connsiteX0" fmla="*/ 1883165 w 3951730"/>
              <a:gd name="connsiteY0" fmla="*/ 392070 h 3385291"/>
              <a:gd name="connsiteX1" fmla="*/ 14068 w 3951730"/>
              <a:gd name="connsiteY1" fmla="*/ 3385291 h 3385291"/>
              <a:gd name="connsiteX2" fmla="*/ 45450 w 3951730"/>
              <a:gd name="connsiteY2" fmla="*/ 2794448 h 3385291"/>
              <a:gd name="connsiteX3" fmla="*/ 1293945 w 3951730"/>
              <a:gd name="connsiteY3" fmla="*/ 915 h 3385291"/>
              <a:gd name="connsiteX4" fmla="*/ 2472385 w 3951730"/>
              <a:gd name="connsiteY4" fmla="*/ 915 h 3385291"/>
              <a:gd name="connsiteX5" fmla="*/ 3694856 w 3951730"/>
              <a:gd name="connsiteY5" fmla="*/ 2539197 h 3385291"/>
              <a:gd name="connsiteX6" fmla="*/ 3951730 w 3951730"/>
              <a:gd name="connsiteY6" fmla="*/ 2539197 h 3385291"/>
              <a:gd name="connsiteX7" fmla="*/ 3145728 w 3951730"/>
              <a:gd name="connsiteY7" fmla="*/ 3385291 h 3385291"/>
              <a:gd name="connsiteX8" fmla="*/ 2259542 w 3951730"/>
              <a:gd name="connsiteY8" fmla="*/ 2539197 h 3385291"/>
              <a:gd name="connsiteX9" fmla="*/ 2516417 w 3951730"/>
              <a:gd name="connsiteY9" fmla="*/ 2539197 h 3385291"/>
              <a:gd name="connsiteX10" fmla="*/ 1293946 w 3951730"/>
              <a:gd name="connsiteY10" fmla="*/ 915 h 3385291"/>
              <a:gd name="connsiteX0" fmla="*/ 3145728 w 3951730"/>
              <a:gd name="connsiteY0" fmla="*/ 3385291 h 3693794"/>
              <a:gd name="connsiteX1" fmla="*/ 2259542 w 3951730"/>
              <a:gd name="connsiteY1" fmla="*/ 2539197 h 3693794"/>
              <a:gd name="connsiteX2" fmla="*/ 2516417 w 3951730"/>
              <a:gd name="connsiteY2" fmla="*/ 2539197 h 3693794"/>
              <a:gd name="connsiteX3" fmla="*/ 1293946 w 3951730"/>
              <a:gd name="connsiteY3" fmla="*/ 915 h 3693794"/>
              <a:gd name="connsiteX4" fmla="*/ 2472385 w 3951730"/>
              <a:gd name="connsiteY4" fmla="*/ 915 h 3693794"/>
              <a:gd name="connsiteX5" fmla="*/ 3694856 w 3951730"/>
              <a:gd name="connsiteY5" fmla="*/ 2539197 h 3693794"/>
              <a:gd name="connsiteX6" fmla="*/ 3951730 w 3951730"/>
              <a:gd name="connsiteY6" fmla="*/ 2539197 h 3693794"/>
              <a:gd name="connsiteX7" fmla="*/ 3145728 w 3951730"/>
              <a:gd name="connsiteY7" fmla="*/ 3385291 h 3693794"/>
              <a:gd name="connsiteX0" fmla="*/ 1883165 w 3951730"/>
              <a:gd name="connsiteY0" fmla="*/ 392070 h 3693794"/>
              <a:gd name="connsiteX1" fmla="*/ 0 w 3951730"/>
              <a:gd name="connsiteY1" fmla="*/ 3343088 h 3693794"/>
              <a:gd name="connsiteX2" fmla="*/ 31382 w 3951730"/>
              <a:gd name="connsiteY2" fmla="*/ 3385291 h 3693794"/>
              <a:gd name="connsiteX3" fmla="*/ 144163 w 3951730"/>
              <a:gd name="connsiteY3" fmla="*/ 1987108 h 3693794"/>
              <a:gd name="connsiteX4" fmla="*/ 1883164 w 3951730"/>
              <a:gd name="connsiteY4" fmla="*/ 392070 h 3693794"/>
              <a:gd name="connsiteX5" fmla="*/ 1883165 w 3951730"/>
              <a:gd name="connsiteY5" fmla="*/ 392070 h 3693794"/>
              <a:gd name="connsiteX0" fmla="*/ 1883165 w 3951730"/>
              <a:gd name="connsiteY0" fmla="*/ 392070 h 3693794"/>
              <a:gd name="connsiteX1" fmla="*/ 14068 w 3951730"/>
              <a:gd name="connsiteY1" fmla="*/ 3385291 h 3693794"/>
              <a:gd name="connsiteX2" fmla="*/ 45450 w 3951730"/>
              <a:gd name="connsiteY2" fmla="*/ 2794448 h 3693794"/>
              <a:gd name="connsiteX3" fmla="*/ 1293945 w 3951730"/>
              <a:gd name="connsiteY3" fmla="*/ 915 h 3693794"/>
              <a:gd name="connsiteX4" fmla="*/ 2472385 w 3951730"/>
              <a:gd name="connsiteY4" fmla="*/ 915 h 3693794"/>
              <a:gd name="connsiteX5" fmla="*/ 3694856 w 3951730"/>
              <a:gd name="connsiteY5" fmla="*/ 2539197 h 3693794"/>
              <a:gd name="connsiteX6" fmla="*/ 3951730 w 3951730"/>
              <a:gd name="connsiteY6" fmla="*/ 2539197 h 3693794"/>
              <a:gd name="connsiteX7" fmla="*/ 3101657 w 3951730"/>
              <a:gd name="connsiteY7" fmla="*/ 3693794 h 3693794"/>
              <a:gd name="connsiteX8" fmla="*/ 2259542 w 3951730"/>
              <a:gd name="connsiteY8" fmla="*/ 2539197 h 3693794"/>
              <a:gd name="connsiteX9" fmla="*/ 2516417 w 3951730"/>
              <a:gd name="connsiteY9" fmla="*/ 2539197 h 3693794"/>
              <a:gd name="connsiteX10" fmla="*/ 1293946 w 3951730"/>
              <a:gd name="connsiteY10" fmla="*/ 915 h 3693794"/>
              <a:gd name="connsiteX0" fmla="*/ 3101657 w 3951730"/>
              <a:gd name="connsiteY0" fmla="*/ 3715832 h 3715832"/>
              <a:gd name="connsiteX1" fmla="*/ 2259542 w 3951730"/>
              <a:gd name="connsiteY1" fmla="*/ 2539197 h 3715832"/>
              <a:gd name="connsiteX2" fmla="*/ 2516417 w 3951730"/>
              <a:gd name="connsiteY2" fmla="*/ 2539197 h 3715832"/>
              <a:gd name="connsiteX3" fmla="*/ 1293946 w 3951730"/>
              <a:gd name="connsiteY3" fmla="*/ 915 h 3715832"/>
              <a:gd name="connsiteX4" fmla="*/ 2472385 w 3951730"/>
              <a:gd name="connsiteY4" fmla="*/ 915 h 3715832"/>
              <a:gd name="connsiteX5" fmla="*/ 3694856 w 3951730"/>
              <a:gd name="connsiteY5" fmla="*/ 2539197 h 3715832"/>
              <a:gd name="connsiteX6" fmla="*/ 3951730 w 3951730"/>
              <a:gd name="connsiteY6" fmla="*/ 2539197 h 3715832"/>
              <a:gd name="connsiteX7" fmla="*/ 3101657 w 3951730"/>
              <a:gd name="connsiteY7" fmla="*/ 3715832 h 3715832"/>
              <a:gd name="connsiteX0" fmla="*/ 1883165 w 3951730"/>
              <a:gd name="connsiteY0" fmla="*/ 392070 h 3715832"/>
              <a:gd name="connsiteX1" fmla="*/ 0 w 3951730"/>
              <a:gd name="connsiteY1" fmla="*/ 3343088 h 3715832"/>
              <a:gd name="connsiteX2" fmla="*/ 31382 w 3951730"/>
              <a:gd name="connsiteY2" fmla="*/ 3385291 h 3715832"/>
              <a:gd name="connsiteX3" fmla="*/ 144163 w 3951730"/>
              <a:gd name="connsiteY3" fmla="*/ 1987108 h 3715832"/>
              <a:gd name="connsiteX4" fmla="*/ 1883164 w 3951730"/>
              <a:gd name="connsiteY4" fmla="*/ 392070 h 3715832"/>
              <a:gd name="connsiteX5" fmla="*/ 1883165 w 3951730"/>
              <a:gd name="connsiteY5" fmla="*/ 392070 h 3715832"/>
              <a:gd name="connsiteX0" fmla="*/ 1883165 w 3951730"/>
              <a:gd name="connsiteY0" fmla="*/ 392070 h 3715832"/>
              <a:gd name="connsiteX1" fmla="*/ 14068 w 3951730"/>
              <a:gd name="connsiteY1" fmla="*/ 3385291 h 3715832"/>
              <a:gd name="connsiteX2" fmla="*/ 45450 w 3951730"/>
              <a:gd name="connsiteY2" fmla="*/ 2794448 h 3715832"/>
              <a:gd name="connsiteX3" fmla="*/ 1293945 w 3951730"/>
              <a:gd name="connsiteY3" fmla="*/ 915 h 3715832"/>
              <a:gd name="connsiteX4" fmla="*/ 2472385 w 3951730"/>
              <a:gd name="connsiteY4" fmla="*/ 915 h 3715832"/>
              <a:gd name="connsiteX5" fmla="*/ 3694856 w 3951730"/>
              <a:gd name="connsiteY5" fmla="*/ 2539197 h 3715832"/>
              <a:gd name="connsiteX6" fmla="*/ 3951730 w 3951730"/>
              <a:gd name="connsiteY6" fmla="*/ 2539197 h 3715832"/>
              <a:gd name="connsiteX7" fmla="*/ 3101657 w 3951730"/>
              <a:gd name="connsiteY7" fmla="*/ 3693794 h 3715832"/>
              <a:gd name="connsiteX8" fmla="*/ 2259542 w 3951730"/>
              <a:gd name="connsiteY8" fmla="*/ 2539197 h 3715832"/>
              <a:gd name="connsiteX9" fmla="*/ 2516417 w 3951730"/>
              <a:gd name="connsiteY9" fmla="*/ 2539197 h 3715832"/>
              <a:gd name="connsiteX10" fmla="*/ 1293946 w 3951730"/>
              <a:gd name="connsiteY10" fmla="*/ 915 h 3715832"/>
              <a:gd name="connsiteX0" fmla="*/ 3101657 w 3951730"/>
              <a:gd name="connsiteY0" fmla="*/ 3715832 h 3715832"/>
              <a:gd name="connsiteX1" fmla="*/ 2259542 w 3951730"/>
              <a:gd name="connsiteY1" fmla="*/ 2539197 h 3715832"/>
              <a:gd name="connsiteX2" fmla="*/ 2516417 w 3951730"/>
              <a:gd name="connsiteY2" fmla="*/ 2539197 h 3715832"/>
              <a:gd name="connsiteX3" fmla="*/ 1293946 w 3951730"/>
              <a:gd name="connsiteY3" fmla="*/ 915 h 3715832"/>
              <a:gd name="connsiteX4" fmla="*/ 2472385 w 3951730"/>
              <a:gd name="connsiteY4" fmla="*/ 915 h 3715832"/>
              <a:gd name="connsiteX5" fmla="*/ 3694856 w 3951730"/>
              <a:gd name="connsiteY5" fmla="*/ 2539197 h 3715832"/>
              <a:gd name="connsiteX6" fmla="*/ 3951730 w 3951730"/>
              <a:gd name="connsiteY6" fmla="*/ 2539197 h 3715832"/>
              <a:gd name="connsiteX7" fmla="*/ 3101657 w 3951730"/>
              <a:gd name="connsiteY7" fmla="*/ 3715832 h 3715832"/>
              <a:gd name="connsiteX0" fmla="*/ 1883165 w 3951730"/>
              <a:gd name="connsiteY0" fmla="*/ 392070 h 3715832"/>
              <a:gd name="connsiteX1" fmla="*/ 0 w 3951730"/>
              <a:gd name="connsiteY1" fmla="*/ 3343088 h 3715832"/>
              <a:gd name="connsiteX2" fmla="*/ 31382 w 3951730"/>
              <a:gd name="connsiteY2" fmla="*/ 3385291 h 3715832"/>
              <a:gd name="connsiteX3" fmla="*/ 144163 w 3951730"/>
              <a:gd name="connsiteY3" fmla="*/ 1987108 h 3715832"/>
              <a:gd name="connsiteX4" fmla="*/ 1883164 w 3951730"/>
              <a:gd name="connsiteY4" fmla="*/ 392070 h 3715832"/>
              <a:gd name="connsiteX5" fmla="*/ 1883165 w 3951730"/>
              <a:gd name="connsiteY5" fmla="*/ 392070 h 3715832"/>
              <a:gd name="connsiteX0" fmla="*/ 1883165 w 3951730"/>
              <a:gd name="connsiteY0" fmla="*/ 392070 h 3715832"/>
              <a:gd name="connsiteX1" fmla="*/ 14068 w 3951730"/>
              <a:gd name="connsiteY1" fmla="*/ 3385291 h 3715832"/>
              <a:gd name="connsiteX2" fmla="*/ 45450 w 3951730"/>
              <a:gd name="connsiteY2" fmla="*/ 2794448 h 3715832"/>
              <a:gd name="connsiteX3" fmla="*/ 1293945 w 3951730"/>
              <a:gd name="connsiteY3" fmla="*/ 915 h 3715832"/>
              <a:gd name="connsiteX4" fmla="*/ 2472385 w 3951730"/>
              <a:gd name="connsiteY4" fmla="*/ 915 h 3715832"/>
              <a:gd name="connsiteX5" fmla="*/ 3694856 w 3951730"/>
              <a:gd name="connsiteY5" fmla="*/ 2539197 h 3715832"/>
              <a:gd name="connsiteX6" fmla="*/ 3951730 w 3951730"/>
              <a:gd name="connsiteY6" fmla="*/ 2539197 h 3715832"/>
              <a:gd name="connsiteX7" fmla="*/ 3101657 w 3951730"/>
              <a:gd name="connsiteY7" fmla="*/ 3693794 h 3715832"/>
              <a:gd name="connsiteX8" fmla="*/ 2259542 w 3951730"/>
              <a:gd name="connsiteY8" fmla="*/ 2539197 h 3715832"/>
              <a:gd name="connsiteX9" fmla="*/ 2516417 w 3951730"/>
              <a:gd name="connsiteY9" fmla="*/ 2539197 h 3715832"/>
              <a:gd name="connsiteX10" fmla="*/ 1293946 w 3951730"/>
              <a:gd name="connsiteY10" fmla="*/ 915 h 3715832"/>
              <a:gd name="connsiteX0" fmla="*/ 3101657 w 3951730"/>
              <a:gd name="connsiteY0" fmla="*/ 3715832 h 3715832"/>
              <a:gd name="connsiteX1" fmla="*/ 2259542 w 3951730"/>
              <a:gd name="connsiteY1" fmla="*/ 2539197 h 3715832"/>
              <a:gd name="connsiteX2" fmla="*/ 2516417 w 3951730"/>
              <a:gd name="connsiteY2" fmla="*/ 2539197 h 3715832"/>
              <a:gd name="connsiteX3" fmla="*/ 1293946 w 3951730"/>
              <a:gd name="connsiteY3" fmla="*/ 915 h 3715832"/>
              <a:gd name="connsiteX4" fmla="*/ 2472385 w 3951730"/>
              <a:gd name="connsiteY4" fmla="*/ 915 h 3715832"/>
              <a:gd name="connsiteX5" fmla="*/ 3694856 w 3951730"/>
              <a:gd name="connsiteY5" fmla="*/ 2539197 h 3715832"/>
              <a:gd name="connsiteX6" fmla="*/ 3951730 w 3951730"/>
              <a:gd name="connsiteY6" fmla="*/ 2539197 h 3715832"/>
              <a:gd name="connsiteX7" fmla="*/ 3101657 w 3951730"/>
              <a:gd name="connsiteY7" fmla="*/ 3715832 h 3715832"/>
              <a:gd name="connsiteX0" fmla="*/ 1883165 w 3951730"/>
              <a:gd name="connsiteY0" fmla="*/ 392070 h 3715832"/>
              <a:gd name="connsiteX1" fmla="*/ 0 w 3951730"/>
              <a:gd name="connsiteY1" fmla="*/ 3343088 h 3715832"/>
              <a:gd name="connsiteX2" fmla="*/ 31382 w 3951730"/>
              <a:gd name="connsiteY2" fmla="*/ 3385291 h 3715832"/>
              <a:gd name="connsiteX3" fmla="*/ 144163 w 3951730"/>
              <a:gd name="connsiteY3" fmla="*/ 1987108 h 3715832"/>
              <a:gd name="connsiteX4" fmla="*/ 1883164 w 3951730"/>
              <a:gd name="connsiteY4" fmla="*/ 392070 h 3715832"/>
              <a:gd name="connsiteX5" fmla="*/ 1883165 w 3951730"/>
              <a:gd name="connsiteY5" fmla="*/ 392070 h 3715832"/>
              <a:gd name="connsiteX0" fmla="*/ 14068 w 3951730"/>
              <a:gd name="connsiteY0" fmla="*/ 3385291 h 3715832"/>
              <a:gd name="connsiteX1" fmla="*/ 45450 w 3951730"/>
              <a:gd name="connsiteY1" fmla="*/ 2794448 h 3715832"/>
              <a:gd name="connsiteX2" fmla="*/ 1293945 w 3951730"/>
              <a:gd name="connsiteY2" fmla="*/ 915 h 3715832"/>
              <a:gd name="connsiteX3" fmla="*/ 2472385 w 3951730"/>
              <a:gd name="connsiteY3" fmla="*/ 915 h 3715832"/>
              <a:gd name="connsiteX4" fmla="*/ 3694856 w 3951730"/>
              <a:gd name="connsiteY4" fmla="*/ 2539197 h 3715832"/>
              <a:gd name="connsiteX5" fmla="*/ 3951730 w 3951730"/>
              <a:gd name="connsiteY5" fmla="*/ 2539197 h 3715832"/>
              <a:gd name="connsiteX6" fmla="*/ 3101657 w 3951730"/>
              <a:gd name="connsiteY6" fmla="*/ 3693794 h 3715832"/>
              <a:gd name="connsiteX7" fmla="*/ 2259542 w 3951730"/>
              <a:gd name="connsiteY7" fmla="*/ 2539197 h 3715832"/>
              <a:gd name="connsiteX8" fmla="*/ 2516417 w 3951730"/>
              <a:gd name="connsiteY8" fmla="*/ 2539197 h 3715832"/>
              <a:gd name="connsiteX9" fmla="*/ 1293946 w 3951730"/>
              <a:gd name="connsiteY9" fmla="*/ 915 h 371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chemeClr val="accent1"/>
          </a:solid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20" name="椭圆 19" descr="#clear#">
            <a:extLst>
              <a:ext uri="{FF2B5EF4-FFF2-40B4-BE49-F238E27FC236}">
                <a16:creationId xmlns="" xmlns:a16="http://schemas.microsoft.com/office/drawing/2014/main" id="{BCD5D790-6E70-4EB9-897E-EDADFDF90BB3}"/>
              </a:ext>
            </a:extLst>
          </p:cNvPr>
          <p:cNvSpPr/>
          <p:nvPr/>
        </p:nvSpPr>
        <p:spPr>
          <a:xfrm>
            <a:off x="10121583" y="3433950"/>
            <a:ext cx="1574151" cy="1574151"/>
          </a:xfrm>
          <a:prstGeom prst="ellipse">
            <a:avLst/>
          </a:prstGeom>
          <a:ln w="57150">
            <a:solidFill>
              <a:srgbClr val="FFFFFE"/>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rgbClr val="FFFFFE"/>
              </a:solidFill>
            </a:endParaRPr>
          </a:p>
        </p:txBody>
      </p:sp>
      <p:sp>
        <p:nvSpPr>
          <p:cNvPr id="21" name="文本框 20" descr="#clear#">
            <a:extLst>
              <a:ext uri="{FF2B5EF4-FFF2-40B4-BE49-F238E27FC236}">
                <a16:creationId xmlns="" xmlns:a16="http://schemas.microsoft.com/office/drawing/2014/main" id="{53D0BA5A-AD72-4B30-B6D8-73E12D4F9B2C}"/>
              </a:ext>
            </a:extLst>
          </p:cNvPr>
          <p:cNvSpPr txBox="1"/>
          <p:nvPr/>
        </p:nvSpPr>
        <p:spPr>
          <a:xfrm>
            <a:off x="8124237" y="1538806"/>
            <a:ext cx="1817063" cy="2728119"/>
          </a:xfrm>
          <a:prstGeom prst="rect">
            <a:avLst/>
          </a:prstGeom>
          <a:noFill/>
        </p:spPr>
        <p:txBody>
          <a:bodyPr wrap="square" rtlCol="0">
            <a:spAutoFit/>
          </a:bodyPr>
          <a:lstStyle/>
          <a:p>
            <a:pPr algn="just">
              <a:lnSpc>
                <a:spcPts val="3000"/>
              </a:lnSpc>
              <a:defRPr/>
            </a:pPr>
            <a:r>
              <a:rPr lang="en-US" altLang="zh-CN" sz="1800" b="1" kern="0" dirty="0">
                <a:latin typeface="宋体" pitchFamily="2" charset="-122"/>
                <a:ea typeface="宋体" pitchFamily="2" charset="-122"/>
              </a:rPr>
              <a:t>2021</a:t>
            </a:r>
            <a:r>
              <a:rPr lang="zh-CN" altLang="en-US" sz="1800" b="1" kern="0" dirty="0">
                <a:latin typeface="宋体" pitchFamily="2" charset="-122"/>
                <a:ea typeface="宋体" pitchFamily="2" charset="-122"/>
              </a:rPr>
              <a:t>年</a:t>
            </a:r>
            <a:r>
              <a:rPr lang="en-US" altLang="zh-CN" sz="1800" b="1" kern="0" dirty="0">
                <a:latin typeface="宋体" pitchFamily="2" charset="-122"/>
                <a:ea typeface="宋体" pitchFamily="2" charset="-122"/>
              </a:rPr>
              <a:t>5</a:t>
            </a:r>
            <a:r>
              <a:rPr lang="zh-CN" altLang="en-US" sz="1800" b="1" kern="0" dirty="0">
                <a:latin typeface="宋体" pitchFamily="2" charset="-122"/>
                <a:ea typeface="宋体" pitchFamily="2" charset="-122"/>
              </a:rPr>
              <a:t>月</a:t>
            </a:r>
            <a:r>
              <a:rPr lang="en-US" altLang="zh-CN" sz="1800" b="1" kern="0" dirty="0">
                <a:latin typeface="宋体" pitchFamily="2" charset="-122"/>
                <a:ea typeface="宋体" pitchFamily="2" charset="-122"/>
              </a:rPr>
              <a:t>13</a:t>
            </a:r>
            <a:r>
              <a:rPr lang="zh-CN" altLang="en-US" sz="1800" b="1" kern="0" dirty="0">
                <a:latin typeface="宋体" pitchFamily="2" charset="-122"/>
                <a:ea typeface="宋体" pitchFamily="2" charset="-122"/>
              </a:rPr>
              <a:t>日晚在雁塔校区图书馆二楼报告厅举办“</a:t>
            </a:r>
            <a:r>
              <a:rPr lang="en-US" altLang="zh-CN" sz="1800" b="1" kern="0" dirty="0">
                <a:latin typeface="宋体" pitchFamily="2" charset="-122"/>
                <a:ea typeface="宋体" pitchFamily="2" charset="-122"/>
              </a:rPr>
              <a:t>ACS</a:t>
            </a:r>
            <a:r>
              <a:rPr lang="zh-CN" altLang="en-US" sz="1800" b="1" kern="0" dirty="0">
                <a:latin typeface="宋体" pitchFamily="2" charset="-122"/>
                <a:ea typeface="宋体" pitchFamily="2" charset="-122"/>
              </a:rPr>
              <a:t>资源使用与期刊投稿写作”的学术讲座。</a:t>
            </a:r>
          </a:p>
        </p:txBody>
      </p:sp>
      <p:grpSp>
        <p:nvGrpSpPr>
          <p:cNvPr id="12" name="组合 5"/>
          <p:cNvGrpSpPr/>
          <p:nvPr/>
        </p:nvGrpSpPr>
        <p:grpSpPr>
          <a:xfrm rot="21141998">
            <a:off x="3061060" y="3667453"/>
            <a:ext cx="720381" cy="1107145"/>
            <a:chOff x="3229455" y="3870331"/>
            <a:chExt cx="1247286" cy="1916345"/>
          </a:xfrm>
          <a:solidFill>
            <a:schemeClr val="accent3"/>
          </a:solidFill>
        </p:grpSpPr>
        <p:sp>
          <p:nvSpPr>
            <p:cNvPr id="22" name="椭圆 3"/>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 fmla="*/ 0 w 1408314"/>
                <a:gd name="connsiteY0" fmla="*/ 936145 h 1872292"/>
                <a:gd name="connsiteX1" fmla="*/ 900100 w 1408314"/>
                <a:gd name="connsiteY1" fmla="*/ 41 h 1872292"/>
                <a:gd name="connsiteX2" fmla="*/ 1408314 w 1408314"/>
                <a:gd name="connsiteY2" fmla="*/ 965174 h 1872292"/>
                <a:gd name="connsiteX3" fmla="*/ 900100 w 1408314"/>
                <a:gd name="connsiteY3" fmla="*/ 1872249 h 1872292"/>
                <a:gd name="connsiteX4" fmla="*/ 0 w 1408314"/>
                <a:gd name="connsiteY4" fmla="*/ 936145 h 1872292"/>
                <a:gd name="connsiteX0" fmla="*/ 8065 w 1565401"/>
                <a:gd name="connsiteY0" fmla="*/ 790997 h 1727144"/>
                <a:gd name="connsiteX1" fmla="*/ 1474222 w 1565401"/>
                <a:gd name="connsiteY1" fmla="*/ 35 h 1727144"/>
                <a:gd name="connsiteX2" fmla="*/ 1416379 w 1565401"/>
                <a:gd name="connsiteY2" fmla="*/ 820026 h 1727144"/>
                <a:gd name="connsiteX3" fmla="*/ 908165 w 1565401"/>
                <a:gd name="connsiteY3" fmla="*/ 1727101 h 1727144"/>
                <a:gd name="connsiteX4" fmla="*/ 8065 w 1565401"/>
                <a:gd name="connsiteY4" fmla="*/ 790997 h 1727144"/>
                <a:gd name="connsiteX0" fmla="*/ 7672 w 1516692"/>
                <a:gd name="connsiteY0" fmla="*/ 790971 h 1727085"/>
                <a:gd name="connsiteX1" fmla="*/ 1473829 w 1516692"/>
                <a:gd name="connsiteY1" fmla="*/ 9 h 1727085"/>
                <a:gd name="connsiteX2" fmla="*/ 1154729 w 1516692"/>
                <a:gd name="connsiteY2" fmla="*/ 805485 h 1727085"/>
                <a:gd name="connsiteX3" fmla="*/ 907772 w 1516692"/>
                <a:gd name="connsiteY3" fmla="*/ 1727075 h 1727085"/>
                <a:gd name="connsiteX4" fmla="*/ 7672 w 1516692"/>
                <a:gd name="connsiteY4" fmla="*/ 790971 h 1727085"/>
                <a:gd name="connsiteX0" fmla="*/ 17232 w 916832"/>
                <a:gd name="connsiteY0" fmla="*/ 362964 h 1757227"/>
                <a:gd name="connsiteX1" fmla="*/ 902817 w 916832"/>
                <a:gd name="connsiteY1" fmla="*/ 21945 h 1757227"/>
                <a:gd name="connsiteX2" fmla="*/ 583717 w 916832"/>
                <a:gd name="connsiteY2" fmla="*/ 827421 h 1757227"/>
                <a:gd name="connsiteX3" fmla="*/ 336760 w 916832"/>
                <a:gd name="connsiteY3" fmla="*/ 1749011 h 1757227"/>
                <a:gd name="connsiteX4" fmla="*/ 17232 w 916832"/>
                <a:gd name="connsiteY4" fmla="*/ 362964 h 1757227"/>
                <a:gd name="connsiteX0" fmla="*/ 67305 w 966905"/>
                <a:gd name="connsiteY0" fmla="*/ 357294 h 1289288"/>
                <a:gd name="connsiteX1" fmla="*/ 952890 w 966905"/>
                <a:gd name="connsiteY1" fmla="*/ 16275 h 1289288"/>
                <a:gd name="connsiteX2" fmla="*/ 633790 w 966905"/>
                <a:gd name="connsiteY2" fmla="*/ 821751 h 1289288"/>
                <a:gd name="connsiteX3" fmla="*/ 125576 w 966905"/>
                <a:gd name="connsiteY3" fmla="*/ 1249856 h 1289288"/>
                <a:gd name="connsiteX4" fmla="*/ 67305 w 966905"/>
                <a:gd name="connsiteY4" fmla="*/ 357294 h 1289288"/>
                <a:gd name="connsiteX0" fmla="*/ 67305 w 1120923"/>
                <a:gd name="connsiteY0" fmla="*/ 578161 h 1510155"/>
                <a:gd name="connsiteX1" fmla="*/ 952890 w 1120923"/>
                <a:gd name="connsiteY1" fmla="*/ 237142 h 1510155"/>
                <a:gd name="connsiteX2" fmla="*/ 633790 w 1120923"/>
                <a:gd name="connsiteY2" fmla="*/ 1042618 h 1510155"/>
                <a:gd name="connsiteX3" fmla="*/ 125576 w 1120923"/>
                <a:gd name="connsiteY3" fmla="*/ 1470723 h 1510155"/>
                <a:gd name="connsiteX4" fmla="*/ 67305 w 1120923"/>
                <a:gd name="connsiteY4" fmla="*/ 578161 h 1510155"/>
                <a:gd name="connsiteX0" fmla="*/ 67305 w 1082631"/>
                <a:gd name="connsiteY0" fmla="*/ 578161 h 1510155"/>
                <a:gd name="connsiteX1" fmla="*/ 952890 w 1082631"/>
                <a:gd name="connsiteY1" fmla="*/ 237142 h 1510155"/>
                <a:gd name="connsiteX2" fmla="*/ 633790 w 1082631"/>
                <a:gd name="connsiteY2" fmla="*/ 1042618 h 1510155"/>
                <a:gd name="connsiteX3" fmla="*/ 125576 w 1082631"/>
                <a:gd name="connsiteY3" fmla="*/ 1470723 h 1510155"/>
                <a:gd name="connsiteX4" fmla="*/ 67305 w 1082631"/>
                <a:gd name="connsiteY4" fmla="*/ 578161 h 1510155"/>
                <a:gd name="connsiteX0" fmla="*/ 67305 w 1022843"/>
                <a:gd name="connsiteY0" fmla="*/ 597144 h 1529138"/>
                <a:gd name="connsiteX1" fmla="*/ 952890 w 1022843"/>
                <a:gd name="connsiteY1" fmla="*/ 256125 h 1529138"/>
                <a:gd name="connsiteX2" fmla="*/ 633790 w 1022843"/>
                <a:gd name="connsiteY2" fmla="*/ 1061601 h 1529138"/>
                <a:gd name="connsiteX3" fmla="*/ 125576 w 1022843"/>
                <a:gd name="connsiteY3" fmla="*/ 1489706 h 1529138"/>
                <a:gd name="connsiteX4" fmla="*/ 67305 w 1022843"/>
                <a:gd name="connsiteY4" fmla="*/ 597144 h 1529138"/>
                <a:gd name="connsiteX0" fmla="*/ 35178 w 990716"/>
                <a:gd name="connsiteY0" fmla="*/ 706929 h 1638923"/>
                <a:gd name="connsiteX1" fmla="*/ 920763 w 990716"/>
                <a:gd name="connsiteY1" fmla="*/ 365910 h 1638923"/>
                <a:gd name="connsiteX2" fmla="*/ 601663 w 990716"/>
                <a:gd name="connsiteY2" fmla="*/ 1171386 h 1638923"/>
                <a:gd name="connsiteX3" fmla="*/ 93449 w 990716"/>
                <a:gd name="connsiteY3" fmla="*/ 1599491 h 1638923"/>
                <a:gd name="connsiteX4" fmla="*/ 35178 w 990716"/>
                <a:gd name="connsiteY4" fmla="*/ 706929 h 1638923"/>
                <a:gd name="connsiteX0" fmla="*/ 84888 w 1040426"/>
                <a:gd name="connsiteY0" fmla="*/ 595487 h 1483573"/>
                <a:gd name="connsiteX1" fmla="*/ 970473 w 1040426"/>
                <a:gd name="connsiteY1" fmla="*/ 254468 h 1483573"/>
                <a:gd name="connsiteX2" fmla="*/ 651373 w 1040426"/>
                <a:gd name="connsiteY2" fmla="*/ 1059944 h 1483573"/>
                <a:gd name="connsiteX3" fmla="*/ 99616 w 1040426"/>
                <a:gd name="connsiteY3" fmla="*/ 1429992 h 1483573"/>
                <a:gd name="connsiteX4" fmla="*/ 84888 w 1040426"/>
                <a:gd name="connsiteY4" fmla="*/ 595487 h 1483573"/>
                <a:gd name="connsiteX0" fmla="*/ 66779 w 1022317"/>
                <a:gd name="connsiteY0" fmla="*/ 684992 h 1573078"/>
                <a:gd name="connsiteX1" fmla="*/ 952364 w 1022317"/>
                <a:gd name="connsiteY1" fmla="*/ 343973 h 1573078"/>
                <a:gd name="connsiteX2" fmla="*/ 633264 w 1022317"/>
                <a:gd name="connsiteY2" fmla="*/ 1149449 h 1573078"/>
                <a:gd name="connsiteX3" fmla="*/ 81507 w 1022317"/>
                <a:gd name="connsiteY3" fmla="*/ 1519497 h 1573078"/>
                <a:gd name="connsiteX4" fmla="*/ 66779 w 1022317"/>
                <a:gd name="connsiteY4" fmla="*/ 684992 h 1573078"/>
                <a:gd name="connsiteX0" fmla="*/ 88996 w 1099434"/>
                <a:gd name="connsiteY0" fmla="*/ 644350 h 1532436"/>
                <a:gd name="connsiteX1" fmla="*/ 1032638 w 1099434"/>
                <a:gd name="connsiteY1" fmla="*/ 245274 h 1532436"/>
                <a:gd name="connsiteX2" fmla="*/ 655481 w 1099434"/>
                <a:gd name="connsiteY2" fmla="*/ 1108807 h 1532436"/>
                <a:gd name="connsiteX3" fmla="*/ 103724 w 1099434"/>
                <a:gd name="connsiteY3" fmla="*/ 1478855 h 1532436"/>
                <a:gd name="connsiteX4" fmla="*/ 88996 w 1099434"/>
                <a:gd name="connsiteY4" fmla="*/ 644350 h 1532436"/>
                <a:gd name="connsiteX0" fmla="*/ 113991 w 1124429"/>
                <a:gd name="connsiteY0" fmla="*/ 765632 h 1653718"/>
                <a:gd name="connsiteX1" fmla="*/ 1057633 w 1124429"/>
                <a:gd name="connsiteY1" fmla="*/ 366556 h 1653718"/>
                <a:gd name="connsiteX2" fmla="*/ 680476 w 1124429"/>
                <a:gd name="connsiteY2" fmla="*/ 1230089 h 1653718"/>
                <a:gd name="connsiteX3" fmla="*/ 128719 w 1124429"/>
                <a:gd name="connsiteY3" fmla="*/ 1600137 h 1653718"/>
                <a:gd name="connsiteX4" fmla="*/ 113991 w 1124429"/>
                <a:gd name="connsiteY4" fmla="*/ 765632 h 1653718"/>
                <a:gd name="connsiteX0" fmla="*/ 107702 w 1118140"/>
                <a:gd name="connsiteY0" fmla="*/ 761692 h 1649778"/>
                <a:gd name="connsiteX1" fmla="*/ 1051344 w 1118140"/>
                <a:gd name="connsiteY1" fmla="*/ 362616 h 1649778"/>
                <a:gd name="connsiteX2" fmla="*/ 674187 w 1118140"/>
                <a:gd name="connsiteY2" fmla="*/ 1226149 h 1649778"/>
                <a:gd name="connsiteX3" fmla="*/ 122430 w 1118140"/>
                <a:gd name="connsiteY3" fmla="*/ 1596197 h 1649778"/>
                <a:gd name="connsiteX4" fmla="*/ 107702 w 1118140"/>
                <a:gd name="connsiteY4" fmla="*/ 761692 h 1649778"/>
                <a:gd name="connsiteX0" fmla="*/ 89232 w 1114646"/>
                <a:gd name="connsiteY0" fmla="*/ 507116 h 1410789"/>
                <a:gd name="connsiteX1" fmla="*/ 1105445 w 1114646"/>
                <a:gd name="connsiteY1" fmla="*/ 122555 h 1410789"/>
                <a:gd name="connsiteX2" fmla="*/ 728288 w 1114646"/>
                <a:gd name="connsiteY2" fmla="*/ 986088 h 1410789"/>
                <a:gd name="connsiteX3" fmla="*/ 176531 w 1114646"/>
                <a:gd name="connsiteY3" fmla="*/ 1356136 h 1410789"/>
                <a:gd name="connsiteX4" fmla="*/ 89232 w 1114646"/>
                <a:gd name="connsiteY4" fmla="*/ 507116 h 1410789"/>
                <a:gd name="connsiteX0" fmla="*/ 89232 w 1175988"/>
                <a:gd name="connsiteY0" fmla="*/ 721370 h 1625043"/>
                <a:gd name="connsiteX1" fmla="*/ 1105445 w 1175988"/>
                <a:gd name="connsiteY1" fmla="*/ 336809 h 1625043"/>
                <a:gd name="connsiteX2" fmla="*/ 728288 w 1175988"/>
                <a:gd name="connsiteY2" fmla="*/ 1200342 h 1625043"/>
                <a:gd name="connsiteX3" fmla="*/ 176531 w 1175988"/>
                <a:gd name="connsiteY3" fmla="*/ 1570390 h 1625043"/>
                <a:gd name="connsiteX4" fmla="*/ 89232 w 1175988"/>
                <a:gd name="connsiteY4" fmla="*/ 721370 h 1625043"/>
                <a:gd name="connsiteX0" fmla="*/ 38984 w 1125740"/>
                <a:gd name="connsiteY0" fmla="*/ 727644 h 1631317"/>
                <a:gd name="connsiteX1" fmla="*/ 1055197 w 1125740"/>
                <a:gd name="connsiteY1" fmla="*/ 343083 h 1631317"/>
                <a:gd name="connsiteX2" fmla="*/ 678040 w 1125740"/>
                <a:gd name="connsiteY2" fmla="*/ 1206616 h 1631317"/>
                <a:gd name="connsiteX3" fmla="*/ 126283 w 1125740"/>
                <a:gd name="connsiteY3" fmla="*/ 1576664 h 1631317"/>
                <a:gd name="connsiteX4" fmla="*/ 38984 w 1125740"/>
                <a:gd name="connsiteY4" fmla="*/ 727644 h 1631317"/>
                <a:gd name="connsiteX0" fmla="*/ 82819 w 1169575"/>
                <a:gd name="connsiteY0" fmla="*/ 722740 h 1626413"/>
                <a:gd name="connsiteX1" fmla="*/ 1099032 w 1169575"/>
                <a:gd name="connsiteY1" fmla="*/ 338179 h 1626413"/>
                <a:gd name="connsiteX2" fmla="*/ 721875 w 1169575"/>
                <a:gd name="connsiteY2" fmla="*/ 1201712 h 1626413"/>
                <a:gd name="connsiteX3" fmla="*/ 170118 w 1169575"/>
                <a:gd name="connsiteY3" fmla="*/ 1571760 h 1626413"/>
                <a:gd name="connsiteX4" fmla="*/ 82819 w 1169575"/>
                <a:gd name="connsiteY4" fmla="*/ 722740 h 1626413"/>
                <a:gd name="connsiteX0" fmla="*/ 82819 w 1169575"/>
                <a:gd name="connsiteY0" fmla="*/ 722740 h 1626413"/>
                <a:gd name="connsiteX1" fmla="*/ 1099032 w 1169575"/>
                <a:gd name="connsiteY1" fmla="*/ 338179 h 1626413"/>
                <a:gd name="connsiteX2" fmla="*/ 721875 w 1169575"/>
                <a:gd name="connsiteY2" fmla="*/ 1201712 h 1626413"/>
                <a:gd name="connsiteX3" fmla="*/ 170118 w 1169575"/>
                <a:gd name="connsiteY3" fmla="*/ 1571760 h 1626413"/>
                <a:gd name="connsiteX4" fmla="*/ 82819 w 1169575"/>
                <a:gd name="connsiteY4" fmla="*/ 722740 h 1626413"/>
                <a:gd name="connsiteX0" fmla="*/ 124502 w 1211258"/>
                <a:gd name="connsiteY0" fmla="*/ 722740 h 1626413"/>
                <a:gd name="connsiteX1" fmla="*/ 1140715 w 1211258"/>
                <a:gd name="connsiteY1" fmla="*/ 338179 h 1626413"/>
                <a:gd name="connsiteX2" fmla="*/ 763558 w 1211258"/>
                <a:gd name="connsiteY2" fmla="*/ 1201712 h 1626413"/>
                <a:gd name="connsiteX3" fmla="*/ 211801 w 1211258"/>
                <a:gd name="connsiteY3" fmla="*/ 1571760 h 1626413"/>
                <a:gd name="connsiteX4" fmla="*/ 124502 w 1211258"/>
                <a:gd name="connsiteY4" fmla="*/ 722740 h 1626413"/>
                <a:gd name="connsiteX0" fmla="*/ 124502 w 1211258"/>
                <a:gd name="connsiteY0" fmla="*/ 752275 h 1655948"/>
                <a:gd name="connsiteX1" fmla="*/ 1140715 w 1211258"/>
                <a:gd name="connsiteY1" fmla="*/ 367714 h 1655948"/>
                <a:gd name="connsiteX2" fmla="*/ 763558 w 1211258"/>
                <a:gd name="connsiteY2" fmla="*/ 1231247 h 1655948"/>
                <a:gd name="connsiteX3" fmla="*/ 211801 w 1211258"/>
                <a:gd name="connsiteY3" fmla="*/ 1601295 h 1655948"/>
                <a:gd name="connsiteX4" fmla="*/ 124502 w 1211258"/>
                <a:gd name="connsiteY4" fmla="*/ 752275 h 1655948"/>
                <a:gd name="connsiteX0" fmla="*/ 139554 w 1100895"/>
                <a:gd name="connsiteY0" fmla="*/ 558955 h 1431224"/>
                <a:gd name="connsiteX1" fmla="*/ 1093268 w 1100895"/>
                <a:gd name="connsiteY1" fmla="*/ 145151 h 1431224"/>
                <a:gd name="connsiteX2" fmla="*/ 716111 w 1100895"/>
                <a:gd name="connsiteY2" fmla="*/ 1008684 h 1431224"/>
                <a:gd name="connsiteX3" fmla="*/ 164354 w 1100895"/>
                <a:gd name="connsiteY3" fmla="*/ 1378732 h 1431224"/>
                <a:gd name="connsiteX4" fmla="*/ 139554 w 1100895"/>
                <a:gd name="connsiteY4" fmla="*/ 558955 h 1431224"/>
                <a:gd name="connsiteX0" fmla="*/ 139554 w 1143176"/>
                <a:gd name="connsiteY0" fmla="*/ 740395 h 1612664"/>
                <a:gd name="connsiteX1" fmla="*/ 1093268 w 1143176"/>
                <a:gd name="connsiteY1" fmla="*/ 326591 h 1612664"/>
                <a:gd name="connsiteX2" fmla="*/ 716111 w 1143176"/>
                <a:gd name="connsiteY2" fmla="*/ 1190124 h 1612664"/>
                <a:gd name="connsiteX3" fmla="*/ 164354 w 1143176"/>
                <a:gd name="connsiteY3" fmla="*/ 1560172 h 1612664"/>
                <a:gd name="connsiteX4" fmla="*/ 139554 w 1143176"/>
                <a:gd name="connsiteY4" fmla="*/ 740395 h 1612664"/>
                <a:gd name="connsiteX0" fmla="*/ 139554 w 1143176"/>
                <a:gd name="connsiteY0" fmla="*/ 817520 h 1689789"/>
                <a:gd name="connsiteX1" fmla="*/ 1093268 w 1143176"/>
                <a:gd name="connsiteY1" fmla="*/ 403716 h 1689789"/>
                <a:gd name="connsiteX2" fmla="*/ 716111 w 1143176"/>
                <a:gd name="connsiteY2" fmla="*/ 1267249 h 1689789"/>
                <a:gd name="connsiteX3" fmla="*/ 164354 w 1143176"/>
                <a:gd name="connsiteY3" fmla="*/ 1637297 h 1689789"/>
                <a:gd name="connsiteX4" fmla="*/ 139554 w 1143176"/>
                <a:gd name="connsiteY4" fmla="*/ 817520 h 1689789"/>
                <a:gd name="connsiteX0" fmla="*/ 138613 w 1099266"/>
                <a:gd name="connsiteY0" fmla="*/ 652318 h 1530808"/>
                <a:gd name="connsiteX1" fmla="*/ 1092327 w 1099266"/>
                <a:gd name="connsiteY1" fmla="*/ 238514 h 1530808"/>
                <a:gd name="connsiteX2" fmla="*/ 693395 w 1099266"/>
                <a:gd name="connsiteY2" fmla="*/ 1118801 h 1530808"/>
                <a:gd name="connsiteX3" fmla="*/ 163413 w 1099266"/>
                <a:gd name="connsiteY3" fmla="*/ 1472095 h 1530808"/>
                <a:gd name="connsiteX4" fmla="*/ 138613 w 1099266"/>
                <a:gd name="connsiteY4" fmla="*/ 652318 h 1530808"/>
                <a:gd name="connsiteX0" fmla="*/ 138613 w 1099389"/>
                <a:gd name="connsiteY0" fmla="*/ 652318 h 1530808"/>
                <a:gd name="connsiteX1" fmla="*/ 1092327 w 1099389"/>
                <a:gd name="connsiteY1" fmla="*/ 238514 h 1530808"/>
                <a:gd name="connsiteX2" fmla="*/ 693395 w 1099389"/>
                <a:gd name="connsiteY2" fmla="*/ 1118801 h 1530808"/>
                <a:gd name="connsiteX3" fmla="*/ 163413 w 1099389"/>
                <a:gd name="connsiteY3" fmla="*/ 1472095 h 1530808"/>
                <a:gd name="connsiteX4" fmla="*/ 138613 w 1099389"/>
                <a:gd name="connsiteY4" fmla="*/ 652318 h 1530808"/>
                <a:gd name="connsiteX0" fmla="*/ 138613 w 1111719"/>
                <a:gd name="connsiteY0" fmla="*/ 815493 h 1693983"/>
                <a:gd name="connsiteX1" fmla="*/ 1092327 w 1111719"/>
                <a:gd name="connsiteY1" fmla="*/ 401689 h 1693983"/>
                <a:gd name="connsiteX2" fmla="*/ 693395 w 1111719"/>
                <a:gd name="connsiteY2" fmla="*/ 1281976 h 1693983"/>
                <a:gd name="connsiteX3" fmla="*/ 163413 w 1111719"/>
                <a:gd name="connsiteY3" fmla="*/ 1635270 h 1693983"/>
                <a:gd name="connsiteX4" fmla="*/ 138613 w 1111719"/>
                <a:gd name="connsiteY4" fmla="*/ 815493 h 1693983"/>
                <a:gd name="connsiteX0" fmla="*/ 138613 w 1111719"/>
                <a:gd name="connsiteY0" fmla="*/ 815493 h 1676291"/>
                <a:gd name="connsiteX1" fmla="*/ 1092327 w 1111719"/>
                <a:gd name="connsiteY1" fmla="*/ 401689 h 1676291"/>
                <a:gd name="connsiteX2" fmla="*/ 693395 w 1111719"/>
                <a:gd name="connsiteY2" fmla="*/ 1281976 h 1676291"/>
                <a:gd name="connsiteX3" fmla="*/ 163413 w 1111719"/>
                <a:gd name="connsiteY3" fmla="*/ 1635270 h 1676291"/>
                <a:gd name="connsiteX4" fmla="*/ 138613 w 1111719"/>
                <a:gd name="connsiteY4" fmla="*/ 815493 h 1676291"/>
                <a:gd name="connsiteX0" fmla="*/ 134851 w 1093206"/>
                <a:gd name="connsiteY0" fmla="*/ 651050 h 1505647"/>
                <a:gd name="connsiteX1" fmla="*/ 1088565 w 1093206"/>
                <a:gd name="connsiteY1" fmla="*/ 237246 h 1505647"/>
                <a:gd name="connsiteX2" fmla="*/ 600590 w 1093206"/>
                <a:gd name="connsiteY2" fmla="*/ 1095381 h 1505647"/>
                <a:gd name="connsiteX3" fmla="*/ 159651 w 1093206"/>
                <a:gd name="connsiteY3" fmla="*/ 1470827 h 1505647"/>
                <a:gd name="connsiteX4" fmla="*/ 134851 w 1093206"/>
                <a:gd name="connsiteY4" fmla="*/ 651050 h 1505647"/>
                <a:gd name="connsiteX0" fmla="*/ 134851 w 1115875"/>
                <a:gd name="connsiteY0" fmla="*/ 828674 h 1683271"/>
                <a:gd name="connsiteX1" fmla="*/ 1088565 w 1115875"/>
                <a:gd name="connsiteY1" fmla="*/ 414870 h 1683271"/>
                <a:gd name="connsiteX2" fmla="*/ 600590 w 1115875"/>
                <a:gd name="connsiteY2" fmla="*/ 1273005 h 1683271"/>
                <a:gd name="connsiteX3" fmla="*/ 159651 w 1115875"/>
                <a:gd name="connsiteY3" fmla="*/ 1648451 h 1683271"/>
                <a:gd name="connsiteX4" fmla="*/ 134851 w 1115875"/>
                <a:gd name="connsiteY4" fmla="*/ 828674 h 1683271"/>
                <a:gd name="connsiteX0" fmla="*/ 134851 w 1132788"/>
                <a:gd name="connsiteY0" fmla="*/ 828674 h 1683271"/>
                <a:gd name="connsiteX1" fmla="*/ 1088565 w 1132788"/>
                <a:gd name="connsiteY1" fmla="*/ 414870 h 1683271"/>
                <a:gd name="connsiteX2" fmla="*/ 600590 w 1132788"/>
                <a:gd name="connsiteY2" fmla="*/ 1273005 h 1683271"/>
                <a:gd name="connsiteX3" fmla="*/ 159651 w 1132788"/>
                <a:gd name="connsiteY3" fmla="*/ 1648451 h 1683271"/>
                <a:gd name="connsiteX4" fmla="*/ 134851 w 1132788"/>
                <a:gd name="connsiteY4" fmla="*/ 828674 h 1683271"/>
                <a:gd name="connsiteX0" fmla="*/ 134851 w 1122771"/>
                <a:gd name="connsiteY0" fmla="*/ 828674 h 1729682"/>
                <a:gd name="connsiteX1" fmla="*/ 1088565 w 1122771"/>
                <a:gd name="connsiteY1" fmla="*/ 414870 h 1729682"/>
                <a:gd name="connsiteX2" fmla="*/ 600590 w 1122771"/>
                <a:gd name="connsiteY2" fmla="*/ 1273005 h 1729682"/>
                <a:gd name="connsiteX3" fmla="*/ 159651 w 1122771"/>
                <a:gd name="connsiteY3" fmla="*/ 1648451 h 1729682"/>
                <a:gd name="connsiteX4" fmla="*/ 134851 w 1122771"/>
                <a:gd name="connsiteY4" fmla="*/ 828674 h 1729682"/>
                <a:gd name="connsiteX0" fmla="*/ 133733 w 1121653"/>
                <a:gd name="connsiteY0" fmla="*/ 828674 h 1705461"/>
                <a:gd name="connsiteX1" fmla="*/ 1087447 w 1121653"/>
                <a:gd name="connsiteY1" fmla="*/ 414870 h 1705461"/>
                <a:gd name="connsiteX2" fmla="*/ 599472 w 1121653"/>
                <a:gd name="connsiteY2" fmla="*/ 1273005 h 1705461"/>
                <a:gd name="connsiteX3" fmla="*/ 158533 w 1121653"/>
                <a:gd name="connsiteY3" fmla="*/ 1648451 h 1705461"/>
                <a:gd name="connsiteX4" fmla="*/ 133733 w 1121653"/>
                <a:gd name="connsiteY4" fmla="*/ 828674 h 1705461"/>
                <a:gd name="connsiteX0" fmla="*/ 133733 w 1125327"/>
                <a:gd name="connsiteY0" fmla="*/ 828674 h 1671108"/>
                <a:gd name="connsiteX1" fmla="*/ 1087447 w 1125327"/>
                <a:gd name="connsiteY1" fmla="*/ 414870 h 1671108"/>
                <a:gd name="connsiteX2" fmla="*/ 599472 w 1125327"/>
                <a:gd name="connsiteY2" fmla="*/ 1273005 h 1671108"/>
                <a:gd name="connsiteX3" fmla="*/ 158533 w 1125327"/>
                <a:gd name="connsiteY3" fmla="*/ 1648451 h 1671108"/>
                <a:gd name="connsiteX4" fmla="*/ 133733 w 1125327"/>
                <a:gd name="connsiteY4" fmla="*/ 828674 h 167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399"/>
            </a:p>
          </p:txBody>
        </p:sp>
        <p:sp>
          <p:nvSpPr>
            <p:cNvPr id="23" name="椭圆 22"/>
            <p:cNvSpPr/>
            <p:nvPr/>
          </p:nvSpPr>
          <p:spPr>
            <a:xfrm rot="20475942">
              <a:off x="3406806" y="3918384"/>
              <a:ext cx="208252" cy="216024"/>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399"/>
            </a:p>
          </p:txBody>
        </p:sp>
        <p:sp>
          <p:nvSpPr>
            <p:cNvPr id="24" name="椭圆 23"/>
            <p:cNvSpPr/>
            <p:nvPr/>
          </p:nvSpPr>
          <p:spPr>
            <a:xfrm rot="20475942">
              <a:off x="3583475" y="3870331"/>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399"/>
            </a:p>
          </p:txBody>
        </p:sp>
        <p:sp>
          <p:nvSpPr>
            <p:cNvPr id="25" name="椭圆 24"/>
            <p:cNvSpPr/>
            <p:nvPr/>
          </p:nvSpPr>
          <p:spPr>
            <a:xfrm rot="20475942">
              <a:off x="3785918" y="3905667"/>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399"/>
            </a:p>
          </p:txBody>
        </p:sp>
        <p:sp>
          <p:nvSpPr>
            <p:cNvPr id="26" name="椭圆 25"/>
            <p:cNvSpPr/>
            <p:nvPr/>
          </p:nvSpPr>
          <p:spPr>
            <a:xfrm rot="20475942">
              <a:off x="3951202" y="4017607"/>
              <a:ext cx="289739" cy="303643"/>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399"/>
            </a:p>
          </p:txBody>
        </p:sp>
        <p:sp>
          <p:nvSpPr>
            <p:cNvPr id="27" name="椭圆 26"/>
            <p:cNvSpPr/>
            <p:nvPr/>
          </p:nvSpPr>
          <p:spPr>
            <a:xfrm rot="20475942">
              <a:off x="4109475" y="4134635"/>
              <a:ext cx="367266" cy="329422"/>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399"/>
            </a:p>
          </p:txBody>
        </p:sp>
      </p:grpSp>
      <p:grpSp>
        <p:nvGrpSpPr>
          <p:cNvPr id="28" name="组合 19"/>
          <p:cNvGrpSpPr/>
          <p:nvPr/>
        </p:nvGrpSpPr>
        <p:grpSpPr>
          <a:xfrm rot="762989" flipH="1">
            <a:off x="6793439" y="3667452"/>
            <a:ext cx="720381" cy="1107145"/>
            <a:chOff x="3229455" y="3870331"/>
            <a:chExt cx="1247286" cy="1916345"/>
          </a:xfrm>
          <a:solidFill>
            <a:schemeClr val="accent2"/>
          </a:solidFill>
        </p:grpSpPr>
        <p:sp>
          <p:nvSpPr>
            <p:cNvPr id="29" name="椭圆 3"/>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 fmla="*/ 0 w 1408314"/>
                <a:gd name="connsiteY0" fmla="*/ 936145 h 1872292"/>
                <a:gd name="connsiteX1" fmla="*/ 900100 w 1408314"/>
                <a:gd name="connsiteY1" fmla="*/ 41 h 1872292"/>
                <a:gd name="connsiteX2" fmla="*/ 1408314 w 1408314"/>
                <a:gd name="connsiteY2" fmla="*/ 965174 h 1872292"/>
                <a:gd name="connsiteX3" fmla="*/ 900100 w 1408314"/>
                <a:gd name="connsiteY3" fmla="*/ 1872249 h 1872292"/>
                <a:gd name="connsiteX4" fmla="*/ 0 w 1408314"/>
                <a:gd name="connsiteY4" fmla="*/ 936145 h 1872292"/>
                <a:gd name="connsiteX0" fmla="*/ 8065 w 1565401"/>
                <a:gd name="connsiteY0" fmla="*/ 790997 h 1727144"/>
                <a:gd name="connsiteX1" fmla="*/ 1474222 w 1565401"/>
                <a:gd name="connsiteY1" fmla="*/ 35 h 1727144"/>
                <a:gd name="connsiteX2" fmla="*/ 1416379 w 1565401"/>
                <a:gd name="connsiteY2" fmla="*/ 820026 h 1727144"/>
                <a:gd name="connsiteX3" fmla="*/ 908165 w 1565401"/>
                <a:gd name="connsiteY3" fmla="*/ 1727101 h 1727144"/>
                <a:gd name="connsiteX4" fmla="*/ 8065 w 1565401"/>
                <a:gd name="connsiteY4" fmla="*/ 790997 h 1727144"/>
                <a:gd name="connsiteX0" fmla="*/ 7672 w 1516692"/>
                <a:gd name="connsiteY0" fmla="*/ 790971 h 1727085"/>
                <a:gd name="connsiteX1" fmla="*/ 1473829 w 1516692"/>
                <a:gd name="connsiteY1" fmla="*/ 9 h 1727085"/>
                <a:gd name="connsiteX2" fmla="*/ 1154729 w 1516692"/>
                <a:gd name="connsiteY2" fmla="*/ 805485 h 1727085"/>
                <a:gd name="connsiteX3" fmla="*/ 907772 w 1516692"/>
                <a:gd name="connsiteY3" fmla="*/ 1727075 h 1727085"/>
                <a:gd name="connsiteX4" fmla="*/ 7672 w 1516692"/>
                <a:gd name="connsiteY4" fmla="*/ 790971 h 1727085"/>
                <a:gd name="connsiteX0" fmla="*/ 17232 w 916832"/>
                <a:gd name="connsiteY0" fmla="*/ 362964 h 1757227"/>
                <a:gd name="connsiteX1" fmla="*/ 902817 w 916832"/>
                <a:gd name="connsiteY1" fmla="*/ 21945 h 1757227"/>
                <a:gd name="connsiteX2" fmla="*/ 583717 w 916832"/>
                <a:gd name="connsiteY2" fmla="*/ 827421 h 1757227"/>
                <a:gd name="connsiteX3" fmla="*/ 336760 w 916832"/>
                <a:gd name="connsiteY3" fmla="*/ 1749011 h 1757227"/>
                <a:gd name="connsiteX4" fmla="*/ 17232 w 916832"/>
                <a:gd name="connsiteY4" fmla="*/ 362964 h 1757227"/>
                <a:gd name="connsiteX0" fmla="*/ 67305 w 966905"/>
                <a:gd name="connsiteY0" fmla="*/ 357294 h 1289288"/>
                <a:gd name="connsiteX1" fmla="*/ 952890 w 966905"/>
                <a:gd name="connsiteY1" fmla="*/ 16275 h 1289288"/>
                <a:gd name="connsiteX2" fmla="*/ 633790 w 966905"/>
                <a:gd name="connsiteY2" fmla="*/ 821751 h 1289288"/>
                <a:gd name="connsiteX3" fmla="*/ 125576 w 966905"/>
                <a:gd name="connsiteY3" fmla="*/ 1249856 h 1289288"/>
                <a:gd name="connsiteX4" fmla="*/ 67305 w 966905"/>
                <a:gd name="connsiteY4" fmla="*/ 357294 h 1289288"/>
                <a:gd name="connsiteX0" fmla="*/ 67305 w 1120923"/>
                <a:gd name="connsiteY0" fmla="*/ 578161 h 1510155"/>
                <a:gd name="connsiteX1" fmla="*/ 952890 w 1120923"/>
                <a:gd name="connsiteY1" fmla="*/ 237142 h 1510155"/>
                <a:gd name="connsiteX2" fmla="*/ 633790 w 1120923"/>
                <a:gd name="connsiteY2" fmla="*/ 1042618 h 1510155"/>
                <a:gd name="connsiteX3" fmla="*/ 125576 w 1120923"/>
                <a:gd name="connsiteY3" fmla="*/ 1470723 h 1510155"/>
                <a:gd name="connsiteX4" fmla="*/ 67305 w 1120923"/>
                <a:gd name="connsiteY4" fmla="*/ 578161 h 1510155"/>
                <a:gd name="connsiteX0" fmla="*/ 67305 w 1082631"/>
                <a:gd name="connsiteY0" fmla="*/ 578161 h 1510155"/>
                <a:gd name="connsiteX1" fmla="*/ 952890 w 1082631"/>
                <a:gd name="connsiteY1" fmla="*/ 237142 h 1510155"/>
                <a:gd name="connsiteX2" fmla="*/ 633790 w 1082631"/>
                <a:gd name="connsiteY2" fmla="*/ 1042618 h 1510155"/>
                <a:gd name="connsiteX3" fmla="*/ 125576 w 1082631"/>
                <a:gd name="connsiteY3" fmla="*/ 1470723 h 1510155"/>
                <a:gd name="connsiteX4" fmla="*/ 67305 w 1082631"/>
                <a:gd name="connsiteY4" fmla="*/ 578161 h 1510155"/>
                <a:gd name="connsiteX0" fmla="*/ 67305 w 1022843"/>
                <a:gd name="connsiteY0" fmla="*/ 597144 h 1529138"/>
                <a:gd name="connsiteX1" fmla="*/ 952890 w 1022843"/>
                <a:gd name="connsiteY1" fmla="*/ 256125 h 1529138"/>
                <a:gd name="connsiteX2" fmla="*/ 633790 w 1022843"/>
                <a:gd name="connsiteY2" fmla="*/ 1061601 h 1529138"/>
                <a:gd name="connsiteX3" fmla="*/ 125576 w 1022843"/>
                <a:gd name="connsiteY3" fmla="*/ 1489706 h 1529138"/>
                <a:gd name="connsiteX4" fmla="*/ 67305 w 1022843"/>
                <a:gd name="connsiteY4" fmla="*/ 597144 h 1529138"/>
                <a:gd name="connsiteX0" fmla="*/ 35178 w 990716"/>
                <a:gd name="connsiteY0" fmla="*/ 706929 h 1638923"/>
                <a:gd name="connsiteX1" fmla="*/ 920763 w 990716"/>
                <a:gd name="connsiteY1" fmla="*/ 365910 h 1638923"/>
                <a:gd name="connsiteX2" fmla="*/ 601663 w 990716"/>
                <a:gd name="connsiteY2" fmla="*/ 1171386 h 1638923"/>
                <a:gd name="connsiteX3" fmla="*/ 93449 w 990716"/>
                <a:gd name="connsiteY3" fmla="*/ 1599491 h 1638923"/>
                <a:gd name="connsiteX4" fmla="*/ 35178 w 990716"/>
                <a:gd name="connsiteY4" fmla="*/ 706929 h 1638923"/>
                <a:gd name="connsiteX0" fmla="*/ 84888 w 1040426"/>
                <a:gd name="connsiteY0" fmla="*/ 595487 h 1483573"/>
                <a:gd name="connsiteX1" fmla="*/ 970473 w 1040426"/>
                <a:gd name="connsiteY1" fmla="*/ 254468 h 1483573"/>
                <a:gd name="connsiteX2" fmla="*/ 651373 w 1040426"/>
                <a:gd name="connsiteY2" fmla="*/ 1059944 h 1483573"/>
                <a:gd name="connsiteX3" fmla="*/ 99616 w 1040426"/>
                <a:gd name="connsiteY3" fmla="*/ 1429992 h 1483573"/>
                <a:gd name="connsiteX4" fmla="*/ 84888 w 1040426"/>
                <a:gd name="connsiteY4" fmla="*/ 595487 h 1483573"/>
                <a:gd name="connsiteX0" fmla="*/ 66779 w 1022317"/>
                <a:gd name="connsiteY0" fmla="*/ 684992 h 1573078"/>
                <a:gd name="connsiteX1" fmla="*/ 952364 w 1022317"/>
                <a:gd name="connsiteY1" fmla="*/ 343973 h 1573078"/>
                <a:gd name="connsiteX2" fmla="*/ 633264 w 1022317"/>
                <a:gd name="connsiteY2" fmla="*/ 1149449 h 1573078"/>
                <a:gd name="connsiteX3" fmla="*/ 81507 w 1022317"/>
                <a:gd name="connsiteY3" fmla="*/ 1519497 h 1573078"/>
                <a:gd name="connsiteX4" fmla="*/ 66779 w 1022317"/>
                <a:gd name="connsiteY4" fmla="*/ 684992 h 1573078"/>
                <a:gd name="connsiteX0" fmla="*/ 88996 w 1099434"/>
                <a:gd name="connsiteY0" fmla="*/ 644350 h 1532436"/>
                <a:gd name="connsiteX1" fmla="*/ 1032638 w 1099434"/>
                <a:gd name="connsiteY1" fmla="*/ 245274 h 1532436"/>
                <a:gd name="connsiteX2" fmla="*/ 655481 w 1099434"/>
                <a:gd name="connsiteY2" fmla="*/ 1108807 h 1532436"/>
                <a:gd name="connsiteX3" fmla="*/ 103724 w 1099434"/>
                <a:gd name="connsiteY3" fmla="*/ 1478855 h 1532436"/>
                <a:gd name="connsiteX4" fmla="*/ 88996 w 1099434"/>
                <a:gd name="connsiteY4" fmla="*/ 644350 h 1532436"/>
                <a:gd name="connsiteX0" fmla="*/ 113991 w 1124429"/>
                <a:gd name="connsiteY0" fmla="*/ 765632 h 1653718"/>
                <a:gd name="connsiteX1" fmla="*/ 1057633 w 1124429"/>
                <a:gd name="connsiteY1" fmla="*/ 366556 h 1653718"/>
                <a:gd name="connsiteX2" fmla="*/ 680476 w 1124429"/>
                <a:gd name="connsiteY2" fmla="*/ 1230089 h 1653718"/>
                <a:gd name="connsiteX3" fmla="*/ 128719 w 1124429"/>
                <a:gd name="connsiteY3" fmla="*/ 1600137 h 1653718"/>
                <a:gd name="connsiteX4" fmla="*/ 113991 w 1124429"/>
                <a:gd name="connsiteY4" fmla="*/ 765632 h 1653718"/>
                <a:gd name="connsiteX0" fmla="*/ 107702 w 1118140"/>
                <a:gd name="connsiteY0" fmla="*/ 761692 h 1649778"/>
                <a:gd name="connsiteX1" fmla="*/ 1051344 w 1118140"/>
                <a:gd name="connsiteY1" fmla="*/ 362616 h 1649778"/>
                <a:gd name="connsiteX2" fmla="*/ 674187 w 1118140"/>
                <a:gd name="connsiteY2" fmla="*/ 1226149 h 1649778"/>
                <a:gd name="connsiteX3" fmla="*/ 122430 w 1118140"/>
                <a:gd name="connsiteY3" fmla="*/ 1596197 h 1649778"/>
                <a:gd name="connsiteX4" fmla="*/ 107702 w 1118140"/>
                <a:gd name="connsiteY4" fmla="*/ 761692 h 1649778"/>
                <a:gd name="connsiteX0" fmla="*/ 89232 w 1114646"/>
                <a:gd name="connsiteY0" fmla="*/ 507116 h 1410789"/>
                <a:gd name="connsiteX1" fmla="*/ 1105445 w 1114646"/>
                <a:gd name="connsiteY1" fmla="*/ 122555 h 1410789"/>
                <a:gd name="connsiteX2" fmla="*/ 728288 w 1114646"/>
                <a:gd name="connsiteY2" fmla="*/ 986088 h 1410789"/>
                <a:gd name="connsiteX3" fmla="*/ 176531 w 1114646"/>
                <a:gd name="connsiteY3" fmla="*/ 1356136 h 1410789"/>
                <a:gd name="connsiteX4" fmla="*/ 89232 w 1114646"/>
                <a:gd name="connsiteY4" fmla="*/ 507116 h 1410789"/>
                <a:gd name="connsiteX0" fmla="*/ 89232 w 1175988"/>
                <a:gd name="connsiteY0" fmla="*/ 721370 h 1625043"/>
                <a:gd name="connsiteX1" fmla="*/ 1105445 w 1175988"/>
                <a:gd name="connsiteY1" fmla="*/ 336809 h 1625043"/>
                <a:gd name="connsiteX2" fmla="*/ 728288 w 1175988"/>
                <a:gd name="connsiteY2" fmla="*/ 1200342 h 1625043"/>
                <a:gd name="connsiteX3" fmla="*/ 176531 w 1175988"/>
                <a:gd name="connsiteY3" fmla="*/ 1570390 h 1625043"/>
                <a:gd name="connsiteX4" fmla="*/ 89232 w 1175988"/>
                <a:gd name="connsiteY4" fmla="*/ 721370 h 1625043"/>
                <a:gd name="connsiteX0" fmla="*/ 38984 w 1125740"/>
                <a:gd name="connsiteY0" fmla="*/ 727644 h 1631317"/>
                <a:gd name="connsiteX1" fmla="*/ 1055197 w 1125740"/>
                <a:gd name="connsiteY1" fmla="*/ 343083 h 1631317"/>
                <a:gd name="connsiteX2" fmla="*/ 678040 w 1125740"/>
                <a:gd name="connsiteY2" fmla="*/ 1206616 h 1631317"/>
                <a:gd name="connsiteX3" fmla="*/ 126283 w 1125740"/>
                <a:gd name="connsiteY3" fmla="*/ 1576664 h 1631317"/>
                <a:gd name="connsiteX4" fmla="*/ 38984 w 1125740"/>
                <a:gd name="connsiteY4" fmla="*/ 727644 h 1631317"/>
                <a:gd name="connsiteX0" fmla="*/ 82819 w 1169575"/>
                <a:gd name="connsiteY0" fmla="*/ 722740 h 1626413"/>
                <a:gd name="connsiteX1" fmla="*/ 1099032 w 1169575"/>
                <a:gd name="connsiteY1" fmla="*/ 338179 h 1626413"/>
                <a:gd name="connsiteX2" fmla="*/ 721875 w 1169575"/>
                <a:gd name="connsiteY2" fmla="*/ 1201712 h 1626413"/>
                <a:gd name="connsiteX3" fmla="*/ 170118 w 1169575"/>
                <a:gd name="connsiteY3" fmla="*/ 1571760 h 1626413"/>
                <a:gd name="connsiteX4" fmla="*/ 82819 w 1169575"/>
                <a:gd name="connsiteY4" fmla="*/ 722740 h 1626413"/>
                <a:gd name="connsiteX0" fmla="*/ 82819 w 1169575"/>
                <a:gd name="connsiteY0" fmla="*/ 722740 h 1626413"/>
                <a:gd name="connsiteX1" fmla="*/ 1099032 w 1169575"/>
                <a:gd name="connsiteY1" fmla="*/ 338179 h 1626413"/>
                <a:gd name="connsiteX2" fmla="*/ 721875 w 1169575"/>
                <a:gd name="connsiteY2" fmla="*/ 1201712 h 1626413"/>
                <a:gd name="connsiteX3" fmla="*/ 170118 w 1169575"/>
                <a:gd name="connsiteY3" fmla="*/ 1571760 h 1626413"/>
                <a:gd name="connsiteX4" fmla="*/ 82819 w 1169575"/>
                <a:gd name="connsiteY4" fmla="*/ 722740 h 1626413"/>
                <a:gd name="connsiteX0" fmla="*/ 124502 w 1211258"/>
                <a:gd name="connsiteY0" fmla="*/ 722740 h 1626413"/>
                <a:gd name="connsiteX1" fmla="*/ 1140715 w 1211258"/>
                <a:gd name="connsiteY1" fmla="*/ 338179 h 1626413"/>
                <a:gd name="connsiteX2" fmla="*/ 763558 w 1211258"/>
                <a:gd name="connsiteY2" fmla="*/ 1201712 h 1626413"/>
                <a:gd name="connsiteX3" fmla="*/ 211801 w 1211258"/>
                <a:gd name="connsiteY3" fmla="*/ 1571760 h 1626413"/>
                <a:gd name="connsiteX4" fmla="*/ 124502 w 1211258"/>
                <a:gd name="connsiteY4" fmla="*/ 722740 h 1626413"/>
                <a:gd name="connsiteX0" fmla="*/ 124502 w 1211258"/>
                <a:gd name="connsiteY0" fmla="*/ 752275 h 1655948"/>
                <a:gd name="connsiteX1" fmla="*/ 1140715 w 1211258"/>
                <a:gd name="connsiteY1" fmla="*/ 367714 h 1655948"/>
                <a:gd name="connsiteX2" fmla="*/ 763558 w 1211258"/>
                <a:gd name="connsiteY2" fmla="*/ 1231247 h 1655948"/>
                <a:gd name="connsiteX3" fmla="*/ 211801 w 1211258"/>
                <a:gd name="connsiteY3" fmla="*/ 1601295 h 1655948"/>
                <a:gd name="connsiteX4" fmla="*/ 124502 w 1211258"/>
                <a:gd name="connsiteY4" fmla="*/ 752275 h 1655948"/>
                <a:gd name="connsiteX0" fmla="*/ 139554 w 1100895"/>
                <a:gd name="connsiteY0" fmla="*/ 558955 h 1431224"/>
                <a:gd name="connsiteX1" fmla="*/ 1093268 w 1100895"/>
                <a:gd name="connsiteY1" fmla="*/ 145151 h 1431224"/>
                <a:gd name="connsiteX2" fmla="*/ 716111 w 1100895"/>
                <a:gd name="connsiteY2" fmla="*/ 1008684 h 1431224"/>
                <a:gd name="connsiteX3" fmla="*/ 164354 w 1100895"/>
                <a:gd name="connsiteY3" fmla="*/ 1378732 h 1431224"/>
                <a:gd name="connsiteX4" fmla="*/ 139554 w 1100895"/>
                <a:gd name="connsiteY4" fmla="*/ 558955 h 1431224"/>
                <a:gd name="connsiteX0" fmla="*/ 139554 w 1143176"/>
                <a:gd name="connsiteY0" fmla="*/ 740395 h 1612664"/>
                <a:gd name="connsiteX1" fmla="*/ 1093268 w 1143176"/>
                <a:gd name="connsiteY1" fmla="*/ 326591 h 1612664"/>
                <a:gd name="connsiteX2" fmla="*/ 716111 w 1143176"/>
                <a:gd name="connsiteY2" fmla="*/ 1190124 h 1612664"/>
                <a:gd name="connsiteX3" fmla="*/ 164354 w 1143176"/>
                <a:gd name="connsiteY3" fmla="*/ 1560172 h 1612664"/>
                <a:gd name="connsiteX4" fmla="*/ 139554 w 1143176"/>
                <a:gd name="connsiteY4" fmla="*/ 740395 h 1612664"/>
                <a:gd name="connsiteX0" fmla="*/ 139554 w 1143176"/>
                <a:gd name="connsiteY0" fmla="*/ 817520 h 1689789"/>
                <a:gd name="connsiteX1" fmla="*/ 1093268 w 1143176"/>
                <a:gd name="connsiteY1" fmla="*/ 403716 h 1689789"/>
                <a:gd name="connsiteX2" fmla="*/ 716111 w 1143176"/>
                <a:gd name="connsiteY2" fmla="*/ 1267249 h 1689789"/>
                <a:gd name="connsiteX3" fmla="*/ 164354 w 1143176"/>
                <a:gd name="connsiteY3" fmla="*/ 1637297 h 1689789"/>
                <a:gd name="connsiteX4" fmla="*/ 139554 w 1143176"/>
                <a:gd name="connsiteY4" fmla="*/ 817520 h 1689789"/>
                <a:gd name="connsiteX0" fmla="*/ 138613 w 1099266"/>
                <a:gd name="connsiteY0" fmla="*/ 652318 h 1530808"/>
                <a:gd name="connsiteX1" fmla="*/ 1092327 w 1099266"/>
                <a:gd name="connsiteY1" fmla="*/ 238514 h 1530808"/>
                <a:gd name="connsiteX2" fmla="*/ 693395 w 1099266"/>
                <a:gd name="connsiteY2" fmla="*/ 1118801 h 1530808"/>
                <a:gd name="connsiteX3" fmla="*/ 163413 w 1099266"/>
                <a:gd name="connsiteY3" fmla="*/ 1472095 h 1530808"/>
                <a:gd name="connsiteX4" fmla="*/ 138613 w 1099266"/>
                <a:gd name="connsiteY4" fmla="*/ 652318 h 1530808"/>
                <a:gd name="connsiteX0" fmla="*/ 138613 w 1099389"/>
                <a:gd name="connsiteY0" fmla="*/ 652318 h 1530808"/>
                <a:gd name="connsiteX1" fmla="*/ 1092327 w 1099389"/>
                <a:gd name="connsiteY1" fmla="*/ 238514 h 1530808"/>
                <a:gd name="connsiteX2" fmla="*/ 693395 w 1099389"/>
                <a:gd name="connsiteY2" fmla="*/ 1118801 h 1530808"/>
                <a:gd name="connsiteX3" fmla="*/ 163413 w 1099389"/>
                <a:gd name="connsiteY3" fmla="*/ 1472095 h 1530808"/>
                <a:gd name="connsiteX4" fmla="*/ 138613 w 1099389"/>
                <a:gd name="connsiteY4" fmla="*/ 652318 h 1530808"/>
                <a:gd name="connsiteX0" fmla="*/ 138613 w 1111719"/>
                <a:gd name="connsiteY0" fmla="*/ 815493 h 1693983"/>
                <a:gd name="connsiteX1" fmla="*/ 1092327 w 1111719"/>
                <a:gd name="connsiteY1" fmla="*/ 401689 h 1693983"/>
                <a:gd name="connsiteX2" fmla="*/ 693395 w 1111719"/>
                <a:gd name="connsiteY2" fmla="*/ 1281976 h 1693983"/>
                <a:gd name="connsiteX3" fmla="*/ 163413 w 1111719"/>
                <a:gd name="connsiteY3" fmla="*/ 1635270 h 1693983"/>
                <a:gd name="connsiteX4" fmla="*/ 138613 w 1111719"/>
                <a:gd name="connsiteY4" fmla="*/ 815493 h 1693983"/>
                <a:gd name="connsiteX0" fmla="*/ 138613 w 1111719"/>
                <a:gd name="connsiteY0" fmla="*/ 815493 h 1676291"/>
                <a:gd name="connsiteX1" fmla="*/ 1092327 w 1111719"/>
                <a:gd name="connsiteY1" fmla="*/ 401689 h 1676291"/>
                <a:gd name="connsiteX2" fmla="*/ 693395 w 1111719"/>
                <a:gd name="connsiteY2" fmla="*/ 1281976 h 1676291"/>
                <a:gd name="connsiteX3" fmla="*/ 163413 w 1111719"/>
                <a:gd name="connsiteY3" fmla="*/ 1635270 h 1676291"/>
                <a:gd name="connsiteX4" fmla="*/ 138613 w 1111719"/>
                <a:gd name="connsiteY4" fmla="*/ 815493 h 1676291"/>
                <a:gd name="connsiteX0" fmla="*/ 134851 w 1093206"/>
                <a:gd name="connsiteY0" fmla="*/ 651050 h 1505647"/>
                <a:gd name="connsiteX1" fmla="*/ 1088565 w 1093206"/>
                <a:gd name="connsiteY1" fmla="*/ 237246 h 1505647"/>
                <a:gd name="connsiteX2" fmla="*/ 600590 w 1093206"/>
                <a:gd name="connsiteY2" fmla="*/ 1095381 h 1505647"/>
                <a:gd name="connsiteX3" fmla="*/ 159651 w 1093206"/>
                <a:gd name="connsiteY3" fmla="*/ 1470827 h 1505647"/>
                <a:gd name="connsiteX4" fmla="*/ 134851 w 1093206"/>
                <a:gd name="connsiteY4" fmla="*/ 651050 h 1505647"/>
                <a:gd name="connsiteX0" fmla="*/ 134851 w 1115875"/>
                <a:gd name="connsiteY0" fmla="*/ 828674 h 1683271"/>
                <a:gd name="connsiteX1" fmla="*/ 1088565 w 1115875"/>
                <a:gd name="connsiteY1" fmla="*/ 414870 h 1683271"/>
                <a:gd name="connsiteX2" fmla="*/ 600590 w 1115875"/>
                <a:gd name="connsiteY2" fmla="*/ 1273005 h 1683271"/>
                <a:gd name="connsiteX3" fmla="*/ 159651 w 1115875"/>
                <a:gd name="connsiteY3" fmla="*/ 1648451 h 1683271"/>
                <a:gd name="connsiteX4" fmla="*/ 134851 w 1115875"/>
                <a:gd name="connsiteY4" fmla="*/ 828674 h 1683271"/>
                <a:gd name="connsiteX0" fmla="*/ 134851 w 1132788"/>
                <a:gd name="connsiteY0" fmla="*/ 828674 h 1683271"/>
                <a:gd name="connsiteX1" fmla="*/ 1088565 w 1132788"/>
                <a:gd name="connsiteY1" fmla="*/ 414870 h 1683271"/>
                <a:gd name="connsiteX2" fmla="*/ 600590 w 1132788"/>
                <a:gd name="connsiteY2" fmla="*/ 1273005 h 1683271"/>
                <a:gd name="connsiteX3" fmla="*/ 159651 w 1132788"/>
                <a:gd name="connsiteY3" fmla="*/ 1648451 h 1683271"/>
                <a:gd name="connsiteX4" fmla="*/ 134851 w 1132788"/>
                <a:gd name="connsiteY4" fmla="*/ 828674 h 1683271"/>
                <a:gd name="connsiteX0" fmla="*/ 134851 w 1122771"/>
                <a:gd name="connsiteY0" fmla="*/ 828674 h 1729682"/>
                <a:gd name="connsiteX1" fmla="*/ 1088565 w 1122771"/>
                <a:gd name="connsiteY1" fmla="*/ 414870 h 1729682"/>
                <a:gd name="connsiteX2" fmla="*/ 600590 w 1122771"/>
                <a:gd name="connsiteY2" fmla="*/ 1273005 h 1729682"/>
                <a:gd name="connsiteX3" fmla="*/ 159651 w 1122771"/>
                <a:gd name="connsiteY3" fmla="*/ 1648451 h 1729682"/>
                <a:gd name="connsiteX4" fmla="*/ 134851 w 1122771"/>
                <a:gd name="connsiteY4" fmla="*/ 828674 h 1729682"/>
                <a:gd name="connsiteX0" fmla="*/ 133733 w 1121653"/>
                <a:gd name="connsiteY0" fmla="*/ 828674 h 1705461"/>
                <a:gd name="connsiteX1" fmla="*/ 1087447 w 1121653"/>
                <a:gd name="connsiteY1" fmla="*/ 414870 h 1705461"/>
                <a:gd name="connsiteX2" fmla="*/ 599472 w 1121653"/>
                <a:gd name="connsiteY2" fmla="*/ 1273005 h 1705461"/>
                <a:gd name="connsiteX3" fmla="*/ 158533 w 1121653"/>
                <a:gd name="connsiteY3" fmla="*/ 1648451 h 1705461"/>
                <a:gd name="connsiteX4" fmla="*/ 133733 w 1121653"/>
                <a:gd name="connsiteY4" fmla="*/ 828674 h 1705461"/>
                <a:gd name="connsiteX0" fmla="*/ 133733 w 1125327"/>
                <a:gd name="connsiteY0" fmla="*/ 828674 h 1671108"/>
                <a:gd name="connsiteX1" fmla="*/ 1087447 w 1125327"/>
                <a:gd name="connsiteY1" fmla="*/ 414870 h 1671108"/>
                <a:gd name="connsiteX2" fmla="*/ 599472 w 1125327"/>
                <a:gd name="connsiteY2" fmla="*/ 1273005 h 1671108"/>
                <a:gd name="connsiteX3" fmla="*/ 158533 w 1125327"/>
                <a:gd name="connsiteY3" fmla="*/ 1648451 h 1671108"/>
                <a:gd name="connsiteX4" fmla="*/ 133733 w 1125327"/>
                <a:gd name="connsiteY4" fmla="*/ 828674 h 167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399"/>
            </a:p>
          </p:txBody>
        </p:sp>
        <p:sp>
          <p:nvSpPr>
            <p:cNvPr id="30" name="椭圆 29"/>
            <p:cNvSpPr/>
            <p:nvPr/>
          </p:nvSpPr>
          <p:spPr>
            <a:xfrm rot="20475942">
              <a:off x="3406806" y="3918384"/>
              <a:ext cx="208252" cy="216024"/>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399"/>
            </a:p>
          </p:txBody>
        </p:sp>
        <p:sp>
          <p:nvSpPr>
            <p:cNvPr id="31" name="椭圆 30"/>
            <p:cNvSpPr/>
            <p:nvPr/>
          </p:nvSpPr>
          <p:spPr>
            <a:xfrm rot="20475942">
              <a:off x="3583475" y="3870331"/>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399"/>
            </a:p>
          </p:txBody>
        </p:sp>
        <p:sp>
          <p:nvSpPr>
            <p:cNvPr id="32" name="椭圆 31"/>
            <p:cNvSpPr/>
            <p:nvPr/>
          </p:nvSpPr>
          <p:spPr>
            <a:xfrm rot="20475942">
              <a:off x="3785918" y="3905667"/>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399"/>
            </a:p>
          </p:txBody>
        </p:sp>
        <p:sp>
          <p:nvSpPr>
            <p:cNvPr id="33" name="椭圆 32"/>
            <p:cNvSpPr/>
            <p:nvPr/>
          </p:nvSpPr>
          <p:spPr>
            <a:xfrm rot="20475942">
              <a:off x="3951202" y="4017607"/>
              <a:ext cx="289739" cy="303643"/>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399"/>
            </a:p>
          </p:txBody>
        </p:sp>
        <p:sp>
          <p:nvSpPr>
            <p:cNvPr id="34" name="椭圆 33"/>
            <p:cNvSpPr/>
            <p:nvPr/>
          </p:nvSpPr>
          <p:spPr>
            <a:xfrm rot="20475942">
              <a:off x="4109475" y="4134635"/>
              <a:ext cx="367266" cy="329422"/>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399"/>
            </a:p>
          </p:txBody>
        </p:sp>
      </p:grpSp>
      <p:grpSp>
        <p:nvGrpSpPr>
          <p:cNvPr id="35" name="组合 29"/>
          <p:cNvGrpSpPr/>
          <p:nvPr/>
        </p:nvGrpSpPr>
        <p:grpSpPr>
          <a:xfrm rot="21141998">
            <a:off x="10608622" y="3667452"/>
            <a:ext cx="720381" cy="1107145"/>
            <a:chOff x="3229455" y="3870331"/>
            <a:chExt cx="1247286" cy="1916345"/>
          </a:xfrm>
          <a:solidFill>
            <a:schemeClr val="accent1"/>
          </a:solidFill>
        </p:grpSpPr>
        <p:sp>
          <p:nvSpPr>
            <p:cNvPr id="36" name="椭圆 3"/>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 fmla="*/ 0 w 1408314"/>
                <a:gd name="connsiteY0" fmla="*/ 936145 h 1872292"/>
                <a:gd name="connsiteX1" fmla="*/ 900100 w 1408314"/>
                <a:gd name="connsiteY1" fmla="*/ 41 h 1872292"/>
                <a:gd name="connsiteX2" fmla="*/ 1408314 w 1408314"/>
                <a:gd name="connsiteY2" fmla="*/ 965174 h 1872292"/>
                <a:gd name="connsiteX3" fmla="*/ 900100 w 1408314"/>
                <a:gd name="connsiteY3" fmla="*/ 1872249 h 1872292"/>
                <a:gd name="connsiteX4" fmla="*/ 0 w 1408314"/>
                <a:gd name="connsiteY4" fmla="*/ 936145 h 1872292"/>
                <a:gd name="connsiteX0" fmla="*/ 8065 w 1565401"/>
                <a:gd name="connsiteY0" fmla="*/ 790997 h 1727144"/>
                <a:gd name="connsiteX1" fmla="*/ 1474222 w 1565401"/>
                <a:gd name="connsiteY1" fmla="*/ 35 h 1727144"/>
                <a:gd name="connsiteX2" fmla="*/ 1416379 w 1565401"/>
                <a:gd name="connsiteY2" fmla="*/ 820026 h 1727144"/>
                <a:gd name="connsiteX3" fmla="*/ 908165 w 1565401"/>
                <a:gd name="connsiteY3" fmla="*/ 1727101 h 1727144"/>
                <a:gd name="connsiteX4" fmla="*/ 8065 w 1565401"/>
                <a:gd name="connsiteY4" fmla="*/ 790997 h 1727144"/>
                <a:gd name="connsiteX0" fmla="*/ 7672 w 1516692"/>
                <a:gd name="connsiteY0" fmla="*/ 790971 h 1727085"/>
                <a:gd name="connsiteX1" fmla="*/ 1473829 w 1516692"/>
                <a:gd name="connsiteY1" fmla="*/ 9 h 1727085"/>
                <a:gd name="connsiteX2" fmla="*/ 1154729 w 1516692"/>
                <a:gd name="connsiteY2" fmla="*/ 805485 h 1727085"/>
                <a:gd name="connsiteX3" fmla="*/ 907772 w 1516692"/>
                <a:gd name="connsiteY3" fmla="*/ 1727075 h 1727085"/>
                <a:gd name="connsiteX4" fmla="*/ 7672 w 1516692"/>
                <a:gd name="connsiteY4" fmla="*/ 790971 h 1727085"/>
                <a:gd name="connsiteX0" fmla="*/ 17232 w 916832"/>
                <a:gd name="connsiteY0" fmla="*/ 362964 h 1757227"/>
                <a:gd name="connsiteX1" fmla="*/ 902817 w 916832"/>
                <a:gd name="connsiteY1" fmla="*/ 21945 h 1757227"/>
                <a:gd name="connsiteX2" fmla="*/ 583717 w 916832"/>
                <a:gd name="connsiteY2" fmla="*/ 827421 h 1757227"/>
                <a:gd name="connsiteX3" fmla="*/ 336760 w 916832"/>
                <a:gd name="connsiteY3" fmla="*/ 1749011 h 1757227"/>
                <a:gd name="connsiteX4" fmla="*/ 17232 w 916832"/>
                <a:gd name="connsiteY4" fmla="*/ 362964 h 1757227"/>
                <a:gd name="connsiteX0" fmla="*/ 67305 w 966905"/>
                <a:gd name="connsiteY0" fmla="*/ 357294 h 1289288"/>
                <a:gd name="connsiteX1" fmla="*/ 952890 w 966905"/>
                <a:gd name="connsiteY1" fmla="*/ 16275 h 1289288"/>
                <a:gd name="connsiteX2" fmla="*/ 633790 w 966905"/>
                <a:gd name="connsiteY2" fmla="*/ 821751 h 1289288"/>
                <a:gd name="connsiteX3" fmla="*/ 125576 w 966905"/>
                <a:gd name="connsiteY3" fmla="*/ 1249856 h 1289288"/>
                <a:gd name="connsiteX4" fmla="*/ 67305 w 966905"/>
                <a:gd name="connsiteY4" fmla="*/ 357294 h 1289288"/>
                <a:gd name="connsiteX0" fmla="*/ 67305 w 1120923"/>
                <a:gd name="connsiteY0" fmla="*/ 578161 h 1510155"/>
                <a:gd name="connsiteX1" fmla="*/ 952890 w 1120923"/>
                <a:gd name="connsiteY1" fmla="*/ 237142 h 1510155"/>
                <a:gd name="connsiteX2" fmla="*/ 633790 w 1120923"/>
                <a:gd name="connsiteY2" fmla="*/ 1042618 h 1510155"/>
                <a:gd name="connsiteX3" fmla="*/ 125576 w 1120923"/>
                <a:gd name="connsiteY3" fmla="*/ 1470723 h 1510155"/>
                <a:gd name="connsiteX4" fmla="*/ 67305 w 1120923"/>
                <a:gd name="connsiteY4" fmla="*/ 578161 h 1510155"/>
                <a:gd name="connsiteX0" fmla="*/ 67305 w 1082631"/>
                <a:gd name="connsiteY0" fmla="*/ 578161 h 1510155"/>
                <a:gd name="connsiteX1" fmla="*/ 952890 w 1082631"/>
                <a:gd name="connsiteY1" fmla="*/ 237142 h 1510155"/>
                <a:gd name="connsiteX2" fmla="*/ 633790 w 1082631"/>
                <a:gd name="connsiteY2" fmla="*/ 1042618 h 1510155"/>
                <a:gd name="connsiteX3" fmla="*/ 125576 w 1082631"/>
                <a:gd name="connsiteY3" fmla="*/ 1470723 h 1510155"/>
                <a:gd name="connsiteX4" fmla="*/ 67305 w 1082631"/>
                <a:gd name="connsiteY4" fmla="*/ 578161 h 1510155"/>
                <a:gd name="connsiteX0" fmla="*/ 67305 w 1022843"/>
                <a:gd name="connsiteY0" fmla="*/ 597144 h 1529138"/>
                <a:gd name="connsiteX1" fmla="*/ 952890 w 1022843"/>
                <a:gd name="connsiteY1" fmla="*/ 256125 h 1529138"/>
                <a:gd name="connsiteX2" fmla="*/ 633790 w 1022843"/>
                <a:gd name="connsiteY2" fmla="*/ 1061601 h 1529138"/>
                <a:gd name="connsiteX3" fmla="*/ 125576 w 1022843"/>
                <a:gd name="connsiteY3" fmla="*/ 1489706 h 1529138"/>
                <a:gd name="connsiteX4" fmla="*/ 67305 w 1022843"/>
                <a:gd name="connsiteY4" fmla="*/ 597144 h 1529138"/>
                <a:gd name="connsiteX0" fmla="*/ 35178 w 990716"/>
                <a:gd name="connsiteY0" fmla="*/ 706929 h 1638923"/>
                <a:gd name="connsiteX1" fmla="*/ 920763 w 990716"/>
                <a:gd name="connsiteY1" fmla="*/ 365910 h 1638923"/>
                <a:gd name="connsiteX2" fmla="*/ 601663 w 990716"/>
                <a:gd name="connsiteY2" fmla="*/ 1171386 h 1638923"/>
                <a:gd name="connsiteX3" fmla="*/ 93449 w 990716"/>
                <a:gd name="connsiteY3" fmla="*/ 1599491 h 1638923"/>
                <a:gd name="connsiteX4" fmla="*/ 35178 w 990716"/>
                <a:gd name="connsiteY4" fmla="*/ 706929 h 1638923"/>
                <a:gd name="connsiteX0" fmla="*/ 84888 w 1040426"/>
                <a:gd name="connsiteY0" fmla="*/ 595487 h 1483573"/>
                <a:gd name="connsiteX1" fmla="*/ 970473 w 1040426"/>
                <a:gd name="connsiteY1" fmla="*/ 254468 h 1483573"/>
                <a:gd name="connsiteX2" fmla="*/ 651373 w 1040426"/>
                <a:gd name="connsiteY2" fmla="*/ 1059944 h 1483573"/>
                <a:gd name="connsiteX3" fmla="*/ 99616 w 1040426"/>
                <a:gd name="connsiteY3" fmla="*/ 1429992 h 1483573"/>
                <a:gd name="connsiteX4" fmla="*/ 84888 w 1040426"/>
                <a:gd name="connsiteY4" fmla="*/ 595487 h 1483573"/>
                <a:gd name="connsiteX0" fmla="*/ 66779 w 1022317"/>
                <a:gd name="connsiteY0" fmla="*/ 684992 h 1573078"/>
                <a:gd name="connsiteX1" fmla="*/ 952364 w 1022317"/>
                <a:gd name="connsiteY1" fmla="*/ 343973 h 1573078"/>
                <a:gd name="connsiteX2" fmla="*/ 633264 w 1022317"/>
                <a:gd name="connsiteY2" fmla="*/ 1149449 h 1573078"/>
                <a:gd name="connsiteX3" fmla="*/ 81507 w 1022317"/>
                <a:gd name="connsiteY3" fmla="*/ 1519497 h 1573078"/>
                <a:gd name="connsiteX4" fmla="*/ 66779 w 1022317"/>
                <a:gd name="connsiteY4" fmla="*/ 684992 h 1573078"/>
                <a:gd name="connsiteX0" fmla="*/ 88996 w 1099434"/>
                <a:gd name="connsiteY0" fmla="*/ 644350 h 1532436"/>
                <a:gd name="connsiteX1" fmla="*/ 1032638 w 1099434"/>
                <a:gd name="connsiteY1" fmla="*/ 245274 h 1532436"/>
                <a:gd name="connsiteX2" fmla="*/ 655481 w 1099434"/>
                <a:gd name="connsiteY2" fmla="*/ 1108807 h 1532436"/>
                <a:gd name="connsiteX3" fmla="*/ 103724 w 1099434"/>
                <a:gd name="connsiteY3" fmla="*/ 1478855 h 1532436"/>
                <a:gd name="connsiteX4" fmla="*/ 88996 w 1099434"/>
                <a:gd name="connsiteY4" fmla="*/ 644350 h 1532436"/>
                <a:gd name="connsiteX0" fmla="*/ 113991 w 1124429"/>
                <a:gd name="connsiteY0" fmla="*/ 765632 h 1653718"/>
                <a:gd name="connsiteX1" fmla="*/ 1057633 w 1124429"/>
                <a:gd name="connsiteY1" fmla="*/ 366556 h 1653718"/>
                <a:gd name="connsiteX2" fmla="*/ 680476 w 1124429"/>
                <a:gd name="connsiteY2" fmla="*/ 1230089 h 1653718"/>
                <a:gd name="connsiteX3" fmla="*/ 128719 w 1124429"/>
                <a:gd name="connsiteY3" fmla="*/ 1600137 h 1653718"/>
                <a:gd name="connsiteX4" fmla="*/ 113991 w 1124429"/>
                <a:gd name="connsiteY4" fmla="*/ 765632 h 1653718"/>
                <a:gd name="connsiteX0" fmla="*/ 107702 w 1118140"/>
                <a:gd name="connsiteY0" fmla="*/ 761692 h 1649778"/>
                <a:gd name="connsiteX1" fmla="*/ 1051344 w 1118140"/>
                <a:gd name="connsiteY1" fmla="*/ 362616 h 1649778"/>
                <a:gd name="connsiteX2" fmla="*/ 674187 w 1118140"/>
                <a:gd name="connsiteY2" fmla="*/ 1226149 h 1649778"/>
                <a:gd name="connsiteX3" fmla="*/ 122430 w 1118140"/>
                <a:gd name="connsiteY3" fmla="*/ 1596197 h 1649778"/>
                <a:gd name="connsiteX4" fmla="*/ 107702 w 1118140"/>
                <a:gd name="connsiteY4" fmla="*/ 761692 h 1649778"/>
                <a:gd name="connsiteX0" fmla="*/ 89232 w 1114646"/>
                <a:gd name="connsiteY0" fmla="*/ 507116 h 1410789"/>
                <a:gd name="connsiteX1" fmla="*/ 1105445 w 1114646"/>
                <a:gd name="connsiteY1" fmla="*/ 122555 h 1410789"/>
                <a:gd name="connsiteX2" fmla="*/ 728288 w 1114646"/>
                <a:gd name="connsiteY2" fmla="*/ 986088 h 1410789"/>
                <a:gd name="connsiteX3" fmla="*/ 176531 w 1114646"/>
                <a:gd name="connsiteY3" fmla="*/ 1356136 h 1410789"/>
                <a:gd name="connsiteX4" fmla="*/ 89232 w 1114646"/>
                <a:gd name="connsiteY4" fmla="*/ 507116 h 1410789"/>
                <a:gd name="connsiteX0" fmla="*/ 89232 w 1175988"/>
                <a:gd name="connsiteY0" fmla="*/ 721370 h 1625043"/>
                <a:gd name="connsiteX1" fmla="*/ 1105445 w 1175988"/>
                <a:gd name="connsiteY1" fmla="*/ 336809 h 1625043"/>
                <a:gd name="connsiteX2" fmla="*/ 728288 w 1175988"/>
                <a:gd name="connsiteY2" fmla="*/ 1200342 h 1625043"/>
                <a:gd name="connsiteX3" fmla="*/ 176531 w 1175988"/>
                <a:gd name="connsiteY3" fmla="*/ 1570390 h 1625043"/>
                <a:gd name="connsiteX4" fmla="*/ 89232 w 1175988"/>
                <a:gd name="connsiteY4" fmla="*/ 721370 h 1625043"/>
                <a:gd name="connsiteX0" fmla="*/ 38984 w 1125740"/>
                <a:gd name="connsiteY0" fmla="*/ 727644 h 1631317"/>
                <a:gd name="connsiteX1" fmla="*/ 1055197 w 1125740"/>
                <a:gd name="connsiteY1" fmla="*/ 343083 h 1631317"/>
                <a:gd name="connsiteX2" fmla="*/ 678040 w 1125740"/>
                <a:gd name="connsiteY2" fmla="*/ 1206616 h 1631317"/>
                <a:gd name="connsiteX3" fmla="*/ 126283 w 1125740"/>
                <a:gd name="connsiteY3" fmla="*/ 1576664 h 1631317"/>
                <a:gd name="connsiteX4" fmla="*/ 38984 w 1125740"/>
                <a:gd name="connsiteY4" fmla="*/ 727644 h 1631317"/>
                <a:gd name="connsiteX0" fmla="*/ 82819 w 1169575"/>
                <a:gd name="connsiteY0" fmla="*/ 722740 h 1626413"/>
                <a:gd name="connsiteX1" fmla="*/ 1099032 w 1169575"/>
                <a:gd name="connsiteY1" fmla="*/ 338179 h 1626413"/>
                <a:gd name="connsiteX2" fmla="*/ 721875 w 1169575"/>
                <a:gd name="connsiteY2" fmla="*/ 1201712 h 1626413"/>
                <a:gd name="connsiteX3" fmla="*/ 170118 w 1169575"/>
                <a:gd name="connsiteY3" fmla="*/ 1571760 h 1626413"/>
                <a:gd name="connsiteX4" fmla="*/ 82819 w 1169575"/>
                <a:gd name="connsiteY4" fmla="*/ 722740 h 1626413"/>
                <a:gd name="connsiteX0" fmla="*/ 82819 w 1169575"/>
                <a:gd name="connsiteY0" fmla="*/ 722740 h 1626413"/>
                <a:gd name="connsiteX1" fmla="*/ 1099032 w 1169575"/>
                <a:gd name="connsiteY1" fmla="*/ 338179 h 1626413"/>
                <a:gd name="connsiteX2" fmla="*/ 721875 w 1169575"/>
                <a:gd name="connsiteY2" fmla="*/ 1201712 h 1626413"/>
                <a:gd name="connsiteX3" fmla="*/ 170118 w 1169575"/>
                <a:gd name="connsiteY3" fmla="*/ 1571760 h 1626413"/>
                <a:gd name="connsiteX4" fmla="*/ 82819 w 1169575"/>
                <a:gd name="connsiteY4" fmla="*/ 722740 h 1626413"/>
                <a:gd name="connsiteX0" fmla="*/ 124502 w 1211258"/>
                <a:gd name="connsiteY0" fmla="*/ 722740 h 1626413"/>
                <a:gd name="connsiteX1" fmla="*/ 1140715 w 1211258"/>
                <a:gd name="connsiteY1" fmla="*/ 338179 h 1626413"/>
                <a:gd name="connsiteX2" fmla="*/ 763558 w 1211258"/>
                <a:gd name="connsiteY2" fmla="*/ 1201712 h 1626413"/>
                <a:gd name="connsiteX3" fmla="*/ 211801 w 1211258"/>
                <a:gd name="connsiteY3" fmla="*/ 1571760 h 1626413"/>
                <a:gd name="connsiteX4" fmla="*/ 124502 w 1211258"/>
                <a:gd name="connsiteY4" fmla="*/ 722740 h 1626413"/>
                <a:gd name="connsiteX0" fmla="*/ 124502 w 1211258"/>
                <a:gd name="connsiteY0" fmla="*/ 752275 h 1655948"/>
                <a:gd name="connsiteX1" fmla="*/ 1140715 w 1211258"/>
                <a:gd name="connsiteY1" fmla="*/ 367714 h 1655948"/>
                <a:gd name="connsiteX2" fmla="*/ 763558 w 1211258"/>
                <a:gd name="connsiteY2" fmla="*/ 1231247 h 1655948"/>
                <a:gd name="connsiteX3" fmla="*/ 211801 w 1211258"/>
                <a:gd name="connsiteY3" fmla="*/ 1601295 h 1655948"/>
                <a:gd name="connsiteX4" fmla="*/ 124502 w 1211258"/>
                <a:gd name="connsiteY4" fmla="*/ 752275 h 1655948"/>
                <a:gd name="connsiteX0" fmla="*/ 139554 w 1100895"/>
                <a:gd name="connsiteY0" fmla="*/ 558955 h 1431224"/>
                <a:gd name="connsiteX1" fmla="*/ 1093268 w 1100895"/>
                <a:gd name="connsiteY1" fmla="*/ 145151 h 1431224"/>
                <a:gd name="connsiteX2" fmla="*/ 716111 w 1100895"/>
                <a:gd name="connsiteY2" fmla="*/ 1008684 h 1431224"/>
                <a:gd name="connsiteX3" fmla="*/ 164354 w 1100895"/>
                <a:gd name="connsiteY3" fmla="*/ 1378732 h 1431224"/>
                <a:gd name="connsiteX4" fmla="*/ 139554 w 1100895"/>
                <a:gd name="connsiteY4" fmla="*/ 558955 h 1431224"/>
                <a:gd name="connsiteX0" fmla="*/ 139554 w 1143176"/>
                <a:gd name="connsiteY0" fmla="*/ 740395 h 1612664"/>
                <a:gd name="connsiteX1" fmla="*/ 1093268 w 1143176"/>
                <a:gd name="connsiteY1" fmla="*/ 326591 h 1612664"/>
                <a:gd name="connsiteX2" fmla="*/ 716111 w 1143176"/>
                <a:gd name="connsiteY2" fmla="*/ 1190124 h 1612664"/>
                <a:gd name="connsiteX3" fmla="*/ 164354 w 1143176"/>
                <a:gd name="connsiteY3" fmla="*/ 1560172 h 1612664"/>
                <a:gd name="connsiteX4" fmla="*/ 139554 w 1143176"/>
                <a:gd name="connsiteY4" fmla="*/ 740395 h 1612664"/>
                <a:gd name="connsiteX0" fmla="*/ 139554 w 1143176"/>
                <a:gd name="connsiteY0" fmla="*/ 817520 h 1689789"/>
                <a:gd name="connsiteX1" fmla="*/ 1093268 w 1143176"/>
                <a:gd name="connsiteY1" fmla="*/ 403716 h 1689789"/>
                <a:gd name="connsiteX2" fmla="*/ 716111 w 1143176"/>
                <a:gd name="connsiteY2" fmla="*/ 1267249 h 1689789"/>
                <a:gd name="connsiteX3" fmla="*/ 164354 w 1143176"/>
                <a:gd name="connsiteY3" fmla="*/ 1637297 h 1689789"/>
                <a:gd name="connsiteX4" fmla="*/ 139554 w 1143176"/>
                <a:gd name="connsiteY4" fmla="*/ 817520 h 1689789"/>
                <a:gd name="connsiteX0" fmla="*/ 138613 w 1099266"/>
                <a:gd name="connsiteY0" fmla="*/ 652318 h 1530808"/>
                <a:gd name="connsiteX1" fmla="*/ 1092327 w 1099266"/>
                <a:gd name="connsiteY1" fmla="*/ 238514 h 1530808"/>
                <a:gd name="connsiteX2" fmla="*/ 693395 w 1099266"/>
                <a:gd name="connsiteY2" fmla="*/ 1118801 h 1530808"/>
                <a:gd name="connsiteX3" fmla="*/ 163413 w 1099266"/>
                <a:gd name="connsiteY3" fmla="*/ 1472095 h 1530808"/>
                <a:gd name="connsiteX4" fmla="*/ 138613 w 1099266"/>
                <a:gd name="connsiteY4" fmla="*/ 652318 h 1530808"/>
                <a:gd name="connsiteX0" fmla="*/ 138613 w 1099389"/>
                <a:gd name="connsiteY0" fmla="*/ 652318 h 1530808"/>
                <a:gd name="connsiteX1" fmla="*/ 1092327 w 1099389"/>
                <a:gd name="connsiteY1" fmla="*/ 238514 h 1530808"/>
                <a:gd name="connsiteX2" fmla="*/ 693395 w 1099389"/>
                <a:gd name="connsiteY2" fmla="*/ 1118801 h 1530808"/>
                <a:gd name="connsiteX3" fmla="*/ 163413 w 1099389"/>
                <a:gd name="connsiteY3" fmla="*/ 1472095 h 1530808"/>
                <a:gd name="connsiteX4" fmla="*/ 138613 w 1099389"/>
                <a:gd name="connsiteY4" fmla="*/ 652318 h 1530808"/>
                <a:gd name="connsiteX0" fmla="*/ 138613 w 1111719"/>
                <a:gd name="connsiteY0" fmla="*/ 815493 h 1693983"/>
                <a:gd name="connsiteX1" fmla="*/ 1092327 w 1111719"/>
                <a:gd name="connsiteY1" fmla="*/ 401689 h 1693983"/>
                <a:gd name="connsiteX2" fmla="*/ 693395 w 1111719"/>
                <a:gd name="connsiteY2" fmla="*/ 1281976 h 1693983"/>
                <a:gd name="connsiteX3" fmla="*/ 163413 w 1111719"/>
                <a:gd name="connsiteY3" fmla="*/ 1635270 h 1693983"/>
                <a:gd name="connsiteX4" fmla="*/ 138613 w 1111719"/>
                <a:gd name="connsiteY4" fmla="*/ 815493 h 1693983"/>
                <a:gd name="connsiteX0" fmla="*/ 138613 w 1111719"/>
                <a:gd name="connsiteY0" fmla="*/ 815493 h 1676291"/>
                <a:gd name="connsiteX1" fmla="*/ 1092327 w 1111719"/>
                <a:gd name="connsiteY1" fmla="*/ 401689 h 1676291"/>
                <a:gd name="connsiteX2" fmla="*/ 693395 w 1111719"/>
                <a:gd name="connsiteY2" fmla="*/ 1281976 h 1676291"/>
                <a:gd name="connsiteX3" fmla="*/ 163413 w 1111719"/>
                <a:gd name="connsiteY3" fmla="*/ 1635270 h 1676291"/>
                <a:gd name="connsiteX4" fmla="*/ 138613 w 1111719"/>
                <a:gd name="connsiteY4" fmla="*/ 815493 h 1676291"/>
                <a:gd name="connsiteX0" fmla="*/ 134851 w 1093206"/>
                <a:gd name="connsiteY0" fmla="*/ 651050 h 1505647"/>
                <a:gd name="connsiteX1" fmla="*/ 1088565 w 1093206"/>
                <a:gd name="connsiteY1" fmla="*/ 237246 h 1505647"/>
                <a:gd name="connsiteX2" fmla="*/ 600590 w 1093206"/>
                <a:gd name="connsiteY2" fmla="*/ 1095381 h 1505647"/>
                <a:gd name="connsiteX3" fmla="*/ 159651 w 1093206"/>
                <a:gd name="connsiteY3" fmla="*/ 1470827 h 1505647"/>
                <a:gd name="connsiteX4" fmla="*/ 134851 w 1093206"/>
                <a:gd name="connsiteY4" fmla="*/ 651050 h 1505647"/>
                <a:gd name="connsiteX0" fmla="*/ 134851 w 1115875"/>
                <a:gd name="connsiteY0" fmla="*/ 828674 h 1683271"/>
                <a:gd name="connsiteX1" fmla="*/ 1088565 w 1115875"/>
                <a:gd name="connsiteY1" fmla="*/ 414870 h 1683271"/>
                <a:gd name="connsiteX2" fmla="*/ 600590 w 1115875"/>
                <a:gd name="connsiteY2" fmla="*/ 1273005 h 1683271"/>
                <a:gd name="connsiteX3" fmla="*/ 159651 w 1115875"/>
                <a:gd name="connsiteY3" fmla="*/ 1648451 h 1683271"/>
                <a:gd name="connsiteX4" fmla="*/ 134851 w 1115875"/>
                <a:gd name="connsiteY4" fmla="*/ 828674 h 1683271"/>
                <a:gd name="connsiteX0" fmla="*/ 134851 w 1132788"/>
                <a:gd name="connsiteY0" fmla="*/ 828674 h 1683271"/>
                <a:gd name="connsiteX1" fmla="*/ 1088565 w 1132788"/>
                <a:gd name="connsiteY1" fmla="*/ 414870 h 1683271"/>
                <a:gd name="connsiteX2" fmla="*/ 600590 w 1132788"/>
                <a:gd name="connsiteY2" fmla="*/ 1273005 h 1683271"/>
                <a:gd name="connsiteX3" fmla="*/ 159651 w 1132788"/>
                <a:gd name="connsiteY3" fmla="*/ 1648451 h 1683271"/>
                <a:gd name="connsiteX4" fmla="*/ 134851 w 1132788"/>
                <a:gd name="connsiteY4" fmla="*/ 828674 h 1683271"/>
                <a:gd name="connsiteX0" fmla="*/ 134851 w 1122771"/>
                <a:gd name="connsiteY0" fmla="*/ 828674 h 1729682"/>
                <a:gd name="connsiteX1" fmla="*/ 1088565 w 1122771"/>
                <a:gd name="connsiteY1" fmla="*/ 414870 h 1729682"/>
                <a:gd name="connsiteX2" fmla="*/ 600590 w 1122771"/>
                <a:gd name="connsiteY2" fmla="*/ 1273005 h 1729682"/>
                <a:gd name="connsiteX3" fmla="*/ 159651 w 1122771"/>
                <a:gd name="connsiteY3" fmla="*/ 1648451 h 1729682"/>
                <a:gd name="connsiteX4" fmla="*/ 134851 w 1122771"/>
                <a:gd name="connsiteY4" fmla="*/ 828674 h 1729682"/>
                <a:gd name="connsiteX0" fmla="*/ 133733 w 1121653"/>
                <a:gd name="connsiteY0" fmla="*/ 828674 h 1705461"/>
                <a:gd name="connsiteX1" fmla="*/ 1087447 w 1121653"/>
                <a:gd name="connsiteY1" fmla="*/ 414870 h 1705461"/>
                <a:gd name="connsiteX2" fmla="*/ 599472 w 1121653"/>
                <a:gd name="connsiteY2" fmla="*/ 1273005 h 1705461"/>
                <a:gd name="connsiteX3" fmla="*/ 158533 w 1121653"/>
                <a:gd name="connsiteY3" fmla="*/ 1648451 h 1705461"/>
                <a:gd name="connsiteX4" fmla="*/ 133733 w 1121653"/>
                <a:gd name="connsiteY4" fmla="*/ 828674 h 1705461"/>
                <a:gd name="connsiteX0" fmla="*/ 133733 w 1125327"/>
                <a:gd name="connsiteY0" fmla="*/ 828674 h 1671108"/>
                <a:gd name="connsiteX1" fmla="*/ 1087447 w 1125327"/>
                <a:gd name="connsiteY1" fmla="*/ 414870 h 1671108"/>
                <a:gd name="connsiteX2" fmla="*/ 599472 w 1125327"/>
                <a:gd name="connsiteY2" fmla="*/ 1273005 h 1671108"/>
                <a:gd name="connsiteX3" fmla="*/ 158533 w 1125327"/>
                <a:gd name="connsiteY3" fmla="*/ 1648451 h 1671108"/>
                <a:gd name="connsiteX4" fmla="*/ 133733 w 1125327"/>
                <a:gd name="connsiteY4" fmla="*/ 828674 h 167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399"/>
            </a:p>
          </p:txBody>
        </p:sp>
        <p:sp>
          <p:nvSpPr>
            <p:cNvPr id="37" name="椭圆 36"/>
            <p:cNvSpPr/>
            <p:nvPr/>
          </p:nvSpPr>
          <p:spPr>
            <a:xfrm rot="20475942">
              <a:off x="3406806" y="3918384"/>
              <a:ext cx="208252" cy="21602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399"/>
            </a:p>
          </p:txBody>
        </p:sp>
        <p:sp>
          <p:nvSpPr>
            <p:cNvPr id="38" name="椭圆 37"/>
            <p:cNvSpPr/>
            <p:nvPr/>
          </p:nvSpPr>
          <p:spPr>
            <a:xfrm rot="20475942">
              <a:off x="3583475" y="3870331"/>
              <a:ext cx="264856" cy="26043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399"/>
            </a:p>
          </p:txBody>
        </p:sp>
        <p:sp>
          <p:nvSpPr>
            <p:cNvPr id="39" name="椭圆 38"/>
            <p:cNvSpPr/>
            <p:nvPr/>
          </p:nvSpPr>
          <p:spPr>
            <a:xfrm rot="20475942">
              <a:off x="3785918" y="3905667"/>
              <a:ext cx="264856" cy="26043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399"/>
            </a:p>
          </p:txBody>
        </p:sp>
        <p:sp>
          <p:nvSpPr>
            <p:cNvPr id="40" name="椭圆 39"/>
            <p:cNvSpPr/>
            <p:nvPr/>
          </p:nvSpPr>
          <p:spPr>
            <a:xfrm rot="20475942">
              <a:off x="3951202" y="4017607"/>
              <a:ext cx="289739" cy="30364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399"/>
            </a:p>
          </p:txBody>
        </p:sp>
        <p:sp>
          <p:nvSpPr>
            <p:cNvPr id="41" name="椭圆 40"/>
            <p:cNvSpPr/>
            <p:nvPr/>
          </p:nvSpPr>
          <p:spPr>
            <a:xfrm rot="20475942">
              <a:off x="4109475" y="4134635"/>
              <a:ext cx="367266" cy="32942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399"/>
            </a:p>
          </p:txBody>
        </p:sp>
      </p:grpSp>
    </p:spTree>
    <p:extLst>
      <p:ext uri="{BB962C8B-B14F-4D97-AF65-F5344CB8AC3E}">
        <p14:creationId xmlns:p14="http://schemas.microsoft.com/office/powerpoint/2010/main" val="38276214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4/3*#ppt_w"/>
                                          </p:val>
                                        </p:tav>
                                        <p:tav tm="100000">
                                          <p:val>
                                            <p:strVal val="#ppt_w"/>
                                          </p:val>
                                        </p:tav>
                                      </p:tavLst>
                                    </p:anim>
                                    <p:anim calcmode="lin" valueType="num">
                                      <p:cBhvr>
                                        <p:cTn id="8" dur="500" fill="hold"/>
                                        <p:tgtEl>
                                          <p:spTgt spid="1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288"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strVal val="4/3*#ppt_w"/>
                                          </p:val>
                                        </p:tav>
                                        <p:tav tm="100000">
                                          <p:val>
                                            <p:strVal val="#ppt_w"/>
                                          </p:val>
                                        </p:tav>
                                      </p:tavLst>
                                    </p:anim>
                                    <p:anim calcmode="lin" valueType="num">
                                      <p:cBhvr>
                                        <p:cTn id="13" dur="500" fill="hold"/>
                                        <p:tgtEl>
                                          <p:spTgt spid="28"/>
                                        </p:tgtEl>
                                        <p:attrNameLst>
                                          <p:attrName>ppt_h</p:attrName>
                                        </p:attrNameLst>
                                      </p:cBhvr>
                                      <p:tavLst>
                                        <p:tav tm="0">
                                          <p:val>
                                            <p:strVal val="4/3*#ppt_h"/>
                                          </p:val>
                                        </p:tav>
                                        <p:tav tm="100000">
                                          <p:val>
                                            <p:strVal val="#ppt_h"/>
                                          </p:val>
                                        </p:tav>
                                      </p:tavLst>
                                    </p:anim>
                                  </p:childTnLst>
                                </p:cTn>
                              </p:par>
                            </p:childTnLst>
                          </p:cTn>
                        </p:par>
                        <p:par>
                          <p:cTn id="14" fill="hold">
                            <p:stCondLst>
                              <p:cond delay="1000"/>
                            </p:stCondLst>
                            <p:childTnLst>
                              <p:par>
                                <p:cTn id="15" presetID="23" presetClass="entr" presetSubtype="288"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strVal val="4/3*#ppt_w"/>
                                          </p:val>
                                        </p:tav>
                                        <p:tav tm="100000">
                                          <p:val>
                                            <p:strVal val="#ppt_w"/>
                                          </p:val>
                                        </p:tav>
                                      </p:tavLst>
                                    </p:anim>
                                    <p:anim calcmode="lin" valueType="num">
                                      <p:cBhvr>
                                        <p:cTn id="18" dur="500" fill="hold"/>
                                        <p:tgtEl>
                                          <p:spTgt spid="3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600" y="3905428"/>
            <a:ext cx="3526216" cy="2644662"/>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2991" y="559835"/>
            <a:ext cx="4383992" cy="3287995"/>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600" y="494522"/>
            <a:ext cx="3706608" cy="2779956"/>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6684" y="1529697"/>
            <a:ext cx="4301062" cy="3225798"/>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2990" y="3689862"/>
            <a:ext cx="3960279" cy="2970210"/>
          </a:xfrm>
          <a:prstGeom prst="rect">
            <a:avLst/>
          </a:prstGeom>
        </p:spPr>
      </p:pic>
    </p:spTree>
    <p:extLst>
      <p:ext uri="{BB962C8B-B14F-4D97-AF65-F5344CB8AC3E}">
        <p14:creationId xmlns:p14="http://schemas.microsoft.com/office/powerpoint/2010/main" val="300885224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70804113700"/>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804113700"/>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804113700"/>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612003741"/>
  <p:tag name="MH_LIBRARY" val="GRAPHIC"/>
  <p:tag name="MH_ORDER" val="Rectangle 8"/>
</p:tagLst>
</file>

<file path=ppt/tags/tag5.xml><?xml version="1.0" encoding="utf-8"?>
<p:tagLst xmlns:a="http://schemas.openxmlformats.org/drawingml/2006/main" xmlns:r="http://schemas.openxmlformats.org/officeDocument/2006/relationships" xmlns:p="http://schemas.openxmlformats.org/presentationml/2006/main">
  <p:tag name="MH" val="20170612003741"/>
  <p:tag name="MH_LIBRARY" val="GRAPHIC"/>
  <p:tag name="MH_ORDER" val="Rectangle 5"/>
</p:tagLst>
</file>

<file path=ppt/tags/tag6.xml><?xml version="1.0" encoding="utf-8"?>
<p:tagLst xmlns:a="http://schemas.openxmlformats.org/drawingml/2006/main" xmlns:r="http://schemas.openxmlformats.org/officeDocument/2006/relationships" xmlns:p="http://schemas.openxmlformats.org/presentationml/2006/main">
  <p:tag name="MH" val="20170612003741"/>
  <p:tag name="MH_LIBRARY" val="GRAPHIC"/>
  <p:tag name="MH_ORDER" val="Rectangle 3"/>
</p:tagLst>
</file>

<file path=ppt/tags/tag7.xml><?xml version="1.0" encoding="utf-8"?>
<p:tagLst xmlns:a="http://schemas.openxmlformats.org/drawingml/2006/main" xmlns:r="http://schemas.openxmlformats.org/officeDocument/2006/relationships" xmlns:p="http://schemas.openxmlformats.org/presentationml/2006/main">
  <p:tag name="MH" val="20170612003741"/>
  <p:tag name="MH_LIBRARY" val="GRAPHIC"/>
  <p:tag name="MH_ORDER" val="Rectangle 4"/>
</p:tagLst>
</file>

<file path=ppt/tags/tag8.xml><?xml version="1.0" encoding="utf-8"?>
<p:tagLst xmlns:a="http://schemas.openxmlformats.org/drawingml/2006/main" xmlns:r="http://schemas.openxmlformats.org/officeDocument/2006/relationships" xmlns:p="http://schemas.openxmlformats.org/presentationml/2006/main">
  <p:tag name="MH" val="20170612003741"/>
  <p:tag name="MH_LIBRARY" val="GRAPHIC"/>
  <p:tag name="MH_ORDER" val="Rectangle 7"/>
</p:tagLst>
</file>

<file path=ppt/tags/tag9.xml><?xml version="1.0" encoding="utf-8"?>
<p:tagLst xmlns:a="http://schemas.openxmlformats.org/drawingml/2006/main" xmlns:r="http://schemas.openxmlformats.org/officeDocument/2006/relationships" xmlns:p="http://schemas.openxmlformats.org/presentationml/2006/main">
  <p:tag name="MH" val="20170612003741"/>
  <p:tag name="MH_LIBRARY" val="GRAPHIC"/>
  <p:tag name="MH_ORDER" val="Rectangle 2"/>
</p:tagLst>
</file>

<file path=ppt/theme/theme1.xml><?xml version="1.0" encoding="utf-8"?>
<a:theme xmlns:a="http://schemas.openxmlformats.org/drawingml/2006/main" name="A000120141119A01PPBG">
  <a:themeElements>
    <a:clrScheme name="二1">
      <a:dk1>
        <a:srgbClr val="FFFFFF"/>
      </a:dk1>
      <a:lt1>
        <a:srgbClr val="4D4D4D"/>
      </a:lt1>
      <a:dk2>
        <a:srgbClr val="FFFFFF"/>
      </a:dk2>
      <a:lt2>
        <a:srgbClr val="4D4D4D"/>
      </a:lt2>
      <a:accent1>
        <a:srgbClr val="D99DA3"/>
      </a:accent1>
      <a:accent2>
        <a:srgbClr val="DA74A4"/>
      </a:accent2>
      <a:accent3>
        <a:srgbClr val="ED4645"/>
      </a:accent3>
      <a:accent4>
        <a:srgbClr val="DE4E85"/>
      </a:accent4>
      <a:accent5>
        <a:srgbClr val="61A5B3"/>
      </a:accent5>
      <a:accent6>
        <a:srgbClr val="4B5BAB"/>
      </a:accent6>
      <a:hlink>
        <a:srgbClr val="92D050"/>
      </a:hlink>
      <a:folHlink>
        <a:srgbClr val="7F7F7F"/>
      </a:folHlink>
    </a:clrScheme>
    <a:fontScheme name="自定义 2">
      <a:majorFont>
        <a:latin typeface="等线 Light"/>
        <a:ea typeface="微软雅黑"/>
        <a:cs typeface=""/>
      </a:majorFont>
      <a:minorFont>
        <a:latin typeface="等线"/>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毕业答辩博士帽模板</Template>
  <TotalTime>1167</TotalTime>
  <Words>947</Words>
  <Application>Microsoft Office PowerPoint</Application>
  <PresentationFormat>宽屏</PresentationFormat>
  <Paragraphs>145</Paragraphs>
  <Slides>12</Slides>
  <Notes>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12</vt:i4>
      </vt:variant>
    </vt:vector>
  </HeadingPairs>
  <TitlesOfParts>
    <vt:vector size="27" baseType="lpstr">
      <vt:lpstr>Gill Sans</vt:lpstr>
      <vt:lpstr>等线</vt:lpstr>
      <vt:lpstr>等线 Light</vt:lpstr>
      <vt:lpstr>华文中宋</vt:lpstr>
      <vt:lpstr>宋体</vt:lpstr>
      <vt:lpstr>微软雅黑</vt:lpstr>
      <vt:lpstr>幼圆</vt:lpstr>
      <vt:lpstr>Arial</vt:lpstr>
      <vt:lpstr>Calibri</vt:lpstr>
      <vt:lpstr>Segoe UI Light</vt:lpstr>
      <vt:lpstr>Tempus Sans ITC</vt:lpstr>
      <vt:lpstr>Times New Roman</vt:lpstr>
      <vt:lpstr>Verdana</vt:lpstr>
      <vt:lpstr>Wingdings</vt:lpstr>
      <vt:lpstr>A000120141119A01PPBG</vt:lpstr>
      <vt:lpstr>2020-2021学年冶金、材料、资源学科</vt:lpstr>
      <vt:lpstr>PowerPoint 演示文稿</vt:lpstr>
      <vt:lpstr>PowerPoint 演示文稿</vt:lpstr>
      <vt:lpstr>科技查新 （学年完成校内查新报告26份，其中冶金、材料、资源学院共24份）</vt:lpstr>
      <vt:lpstr>PowerPoint 演示文稿</vt:lpstr>
      <vt:lpstr>PowerPoint 演示文稿</vt:lpstr>
      <vt:lpstr>PowerPoint 演示文稿</vt:lpstr>
      <vt:lpstr>资源利用与宣传</vt:lpstr>
      <vt:lpstr>PowerPoint 演示文稿</vt:lpstr>
      <vt:lpstr>文献成果的统计与整理</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小清新黑板风个人工作总结PPT模板</dc:title>
  <dc:subject> </dc:subject>
  <dc:creator>极简办公</dc:creator>
  <cp:keywords>www.jjppt.com</cp:keywords>
  <dc:description>www.jjppt.com</dc:description>
  <cp:lastModifiedBy>HP</cp:lastModifiedBy>
  <cp:revision>23</cp:revision>
  <dcterms:created xsi:type="dcterms:W3CDTF">2016-05-29T13:38:30Z</dcterms:created>
  <dcterms:modified xsi:type="dcterms:W3CDTF">2021-07-02T03:01:24Z</dcterms:modified>
  <cp:category> </cp:category>
  <cp:contentStatus> </cp:contentStatus>
  <cp:version>1</cp:version>
</cp:coreProperties>
</file>