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669" r:id="rId1"/>
  </p:sldMasterIdLst>
  <p:notesMasterIdLst>
    <p:notesMasterId r:id="rId16"/>
  </p:notesMasterIdLst>
  <p:handoutMasterIdLst>
    <p:handoutMasterId r:id="rId17"/>
  </p:handoutMasterIdLst>
  <p:sldIdLst>
    <p:sldId id="256" r:id="rId2"/>
    <p:sldId id="257" r:id="rId3"/>
    <p:sldId id="258" r:id="rId4"/>
    <p:sldId id="259" r:id="rId5"/>
    <p:sldId id="260" r:id="rId6"/>
    <p:sldId id="263" r:id="rId7"/>
    <p:sldId id="264" r:id="rId8"/>
    <p:sldId id="269" r:id="rId9"/>
    <p:sldId id="261" r:id="rId10"/>
    <p:sldId id="262" r:id="rId11"/>
    <p:sldId id="268" r:id="rId12"/>
    <p:sldId id="270" r:id="rId13"/>
    <p:sldId id="267" r:id="rId14"/>
    <p:sldId id="265" r:id="rId15"/>
  </p:sldIdLst>
  <p:sldSz cx="12192000" cy="6858000"/>
  <p:notesSz cx="6858000" cy="9144000"/>
  <p:defaultTextStyle>
    <a:defPPr rtl="0">
      <a:defRPr lang="zh-CN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0" d="100"/>
          <a:sy n="70" d="100"/>
        </p:scale>
        <p:origin x="472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03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="" xmlns:a16="http://schemas.microsoft.com/office/drawing/2014/main" id="{60180D13-A4DC-44CB-8490-BA4DD4544C2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D0FD18F9-F935-4FB7-9889-AB7BDA10C93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EF3B7F-91FC-4F04-97B9-1F88AB63ADB4}" type="datetimeFigureOut">
              <a:rPr lang="en-US" altLang="zh-CN" smtClean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7/2/2021</a:t>
            </a:fld>
            <a:endParaRPr lang="zh-CN" altLang="en-US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E3911FEA-C0DB-4EF0-B534-9FF550F135B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AE18D96A-3217-4EC7-AA03-FE307FA3F59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D46D50-95AC-4D16-87A2-375B5E43E615}" type="slidenum">
              <a:rPr lang="en-US" altLang="zh-CN" smtClean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‹#›</a:t>
            </a:fld>
            <a:endParaRPr lang="zh-CN" altLang="en-US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8709861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endParaRPr lang="zh-CN" altLang="en-US" noProof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fld id="{0EB97C11-E515-4769-BA1A-F5E4D8C38D90}" type="datetimeFigureOut">
              <a:rPr lang="en-US" altLang="zh-CN" noProof="0" smtClean="0"/>
              <a:pPr/>
              <a:t>7/2/2021</a:t>
            </a:fld>
            <a:endParaRPr lang="zh-CN" altLang="en-US" noProof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 dirty="0"/>
              <a:t>编辑母版文本样式</a:t>
            </a:r>
          </a:p>
          <a:p>
            <a:pPr lvl="1"/>
            <a:r>
              <a:rPr lang="zh-CN" altLang="en-US" noProof="0" dirty="0"/>
              <a:t>二级</a:t>
            </a:r>
          </a:p>
          <a:p>
            <a:pPr lvl="2"/>
            <a:r>
              <a:rPr lang="zh-CN" altLang="en-US" noProof="0" dirty="0"/>
              <a:t>三级</a:t>
            </a:r>
          </a:p>
          <a:p>
            <a:pPr lvl="3"/>
            <a:r>
              <a:rPr lang="zh-CN" altLang="en-US" noProof="0" dirty="0"/>
              <a:t>四级</a:t>
            </a:r>
          </a:p>
          <a:p>
            <a:pPr lvl="4"/>
            <a:r>
              <a:rPr lang="zh-CN" altLang="en-US" noProof="0" dirty="0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endParaRPr lang="zh-CN" altLang="en-US" noProof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fld id="{1A556B32-DF15-46A3-A76C-336703963D9C}" type="slidenum">
              <a:rPr lang="en-US" altLang="zh-CN" noProof="0" smtClean="0"/>
              <a:pPr/>
              <a:t>‹#›</a:t>
            </a:fld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78633172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Microsoft YaHei UI" panose="020B0503020204020204" pitchFamily="34" charset="-122"/>
        <a:ea typeface="Microsoft YaHei UI" panose="020B0503020204020204" pitchFamily="34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Microsoft YaHei UI" panose="020B0503020204020204" pitchFamily="34" charset="-122"/>
        <a:ea typeface="Microsoft YaHei UI" panose="020B0503020204020204" pitchFamily="34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Microsoft YaHei UI" panose="020B0503020204020204" pitchFamily="34" charset="-122"/>
        <a:ea typeface="Microsoft YaHei UI" panose="020B0503020204020204" pitchFamily="34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Microsoft YaHei UI" panose="020B0503020204020204" pitchFamily="34" charset="-122"/>
        <a:ea typeface="Microsoft YaHei UI" panose="020B0503020204020204" pitchFamily="34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Microsoft YaHei UI" panose="020B0503020204020204" pitchFamily="34" charset="-122"/>
        <a:ea typeface="Microsoft YaHei UI" panose="020B0503020204020204" pitchFamily="3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556B32-DF15-46A3-A76C-336703963D9C}" type="slidenum">
              <a:rPr lang="en-US" altLang="zh-CN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33853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556B32-DF15-46A3-A76C-336703963D9C}" type="slidenum">
              <a:rPr lang="en-US" altLang="zh-CN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04561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556B32-DF15-46A3-A76C-336703963D9C}" type="slidenum">
              <a:rPr lang="en-US" altLang="zh-CN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27408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图片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组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tx2">
                  <a:lumMod val="50000"/>
                </a:schemeClr>
              </a:gs>
            </a:gsLst>
            <a:lin ang="5400000" scaled="0"/>
            <a:tileRect/>
          </a:gradFill>
        </p:grpSpPr>
        <p:sp>
          <p:nvSpPr>
            <p:cNvPr id="12" name="矩形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任意多边形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任意多边形(F)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矩形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任意多边形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任意多边形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任意多边形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任意多边形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任意多边形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任意多边形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任意多边形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任意多边形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任意多边形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任意多边形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任意多边形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任意多边形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任意多边形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任意多边形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任意多边形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任意多边形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任意多边形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任意多边形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任意多边形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任意多边形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任意多边形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任意多边形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任意多边形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任意多边形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矩形​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任意多边形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任意多边形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任意多边形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任意多边形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任意多边形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任意多边形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任意多边形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任意多边形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任意多边形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任意多边形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任意多边形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矩形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任意多边形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任意多边形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任意多边形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任意多边形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任意多边形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任意多边形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任意多边形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任意多边形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任意多边形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任意多边形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任意多边形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任意多边形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任意多边形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rtlCol="0" anchor="b">
            <a:normAutofit/>
          </a:bodyPr>
          <a:lstStyle>
            <a:lvl1pPr algn="l">
              <a:defRPr sz="48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rtl="0"/>
            <a:r>
              <a:rPr lang="zh-CN" altLang="en-US" noProof="0" smtClean="0"/>
              <a:t>单击此处编辑母版标题样式</a:t>
            </a:r>
            <a:endParaRPr lang="zh-CN" altLang="en-US" noProof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 rtlCol="0"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zh-CN" altLang="en-US" noProof="0" smtClean="0"/>
              <a:t>单击此处编辑母版副标题样式</a:t>
            </a:r>
            <a:endParaRPr lang="zh-CN" altLang="en-US" noProof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 rtlCol="0"/>
          <a:lstStyle>
            <a:lvl1pPr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fld id="{9978DBAF-55D1-4BD6-92E0-419537C966E3}" type="datetime1">
              <a:rPr lang="zh-CN" altLang="en-US" noProof="0" smtClean="0"/>
              <a:t>2021/7/2</a:t>
            </a:fld>
            <a:endParaRPr lang="zh-CN" altLang="en-US" noProof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 rtlCol="0"/>
          <a:lstStyle>
            <a:lvl1pPr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endParaRPr lang="zh-CN" altLang="en-US" noProof="0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 rtlCol="0"/>
          <a:lstStyle>
            <a:lvl1pPr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fld id="{6D22F896-40B5-4ADD-8801-0D06FADFA095}" type="slidenum">
              <a:rPr lang="en-US" altLang="zh-CN" noProof="0" smtClean="0"/>
              <a:pPr/>
              <a:t>‹#›</a:t>
            </a:fld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42142549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带标题​​的全景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rtlCol="0" anchor="b">
            <a:normAutofit/>
          </a:bodyPr>
          <a:lstStyle>
            <a:lvl1pPr>
              <a:defRPr sz="3200"/>
            </a:lvl1pPr>
          </a:lstStyle>
          <a:p>
            <a:pPr rtl="0"/>
            <a:r>
              <a:rPr lang="zh-CN" altLang="en-US" noProof="0" smtClean="0"/>
              <a:t>单击此处编辑母版标题样式</a:t>
            </a:r>
            <a:endParaRPr lang="zh-CN" altLang="en-US" noProof="0"/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 rtl="0">
              <a:buNone/>
            </a:pPr>
            <a:r>
              <a:rPr lang="zh-CN" altLang="en-US" noProof="0"/>
              <a:t>单击图标以添加图片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1141364" y="5124020"/>
            <a:ext cx="9910859" cy="682472"/>
          </a:xfrm>
        </p:spPr>
        <p:txBody>
          <a:bodyPr rtlCol="0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zh-CN" altLang="en-US" noProof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3BBCC9B-4A74-4DCD-B56B-ACC951954449}" type="datetime1">
              <a:rPr lang="zh-CN" altLang="en-US" noProof="0" smtClean="0"/>
              <a:t>2021/7/2</a:t>
            </a:fld>
            <a:endParaRPr lang="zh-CN" altLang="en-US" noProof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CN" altLang="en-US" noProof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en-US" altLang="zh-CN" noProof="0" smtClean="0"/>
              <a:t>‹#›</a:t>
            </a:fld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1532846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和描述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rtlCol="0" anchor="ctr">
            <a:normAutofit/>
          </a:bodyPr>
          <a:lstStyle>
            <a:lvl1pPr>
              <a:defRPr sz="3600"/>
            </a:lvl1pPr>
          </a:lstStyle>
          <a:p>
            <a:pPr rtl="0"/>
            <a:r>
              <a:rPr lang="zh-CN" altLang="en-US" noProof="0" smtClean="0"/>
              <a:t>单击此处编辑母版标题样式</a:t>
            </a:r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1141410" y="4419599"/>
            <a:ext cx="9904459" cy="1371599"/>
          </a:xfrm>
        </p:spPr>
        <p:txBody>
          <a:bodyPr rtlCol="0"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zh-CN" altLang="en-US" noProof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EB261C5-D948-45D0-B25A-D308E9B37B6D}" type="datetime1">
              <a:rPr lang="zh-CN" altLang="en-US" noProof="0" smtClean="0"/>
              <a:t>2021/7/2</a:t>
            </a:fld>
            <a:endParaRPr lang="zh-CN" altLang="en-US" noProof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CN" altLang="en-US" noProof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en-US" altLang="zh-CN" noProof="0" smtClean="0"/>
              <a:t>‹#›</a:t>
            </a:fld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5424546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带题注的引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rtlCol="0" anchor="ctr">
            <a:normAutofit/>
          </a:bodyPr>
          <a:lstStyle>
            <a:lvl1pPr>
              <a:defRPr sz="36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rtl="0"/>
            <a:r>
              <a:rPr lang="zh-CN" altLang="en-US" noProof="0" smtClean="0"/>
              <a:t>单击此处编辑母版标题样式</a:t>
            </a:r>
            <a:endParaRPr lang="zh-CN" altLang="en-US" noProof="0"/>
          </a:p>
        </p:txBody>
      </p:sp>
      <p:sp>
        <p:nvSpPr>
          <p:cNvPr id="12" name="文本占位符 3"/>
          <p:cNvSpPr>
            <a:spLocks noGrp="1"/>
          </p:cNvSpPr>
          <p:nvPr>
            <p:ph type="body" sz="half" idx="13" hasCustomPrompt="1"/>
          </p:nvPr>
        </p:nvSpPr>
        <p:spPr>
          <a:xfrm>
            <a:off x="1720644" y="3365557"/>
            <a:ext cx="8752299" cy="548968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zh-CN" altLang="en-US" noProof="0"/>
              <a:t>编辑母版文本样式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1141411" y="4309919"/>
            <a:ext cx="9906002" cy="1489496"/>
          </a:xfrm>
        </p:spPr>
        <p:txBody>
          <a:bodyPr rtlCol="0" anchor="ctr">
            <a:normAutofit/>
          </a:bodyPr>
          <a:lstStyle>
            <a:lvl1pPr marL="0" indent="0">
              <a:buNone/>
              <a:defRPr sz="18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zh-CN" altLang="en-US" noProof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fld id="{199E384D-78BC-4233-81A5-12DB3D71DE8F}" type="datetime1">
              <a:rPr lang="zh-CN" altLang="en-US" noProof="0" smtClean="0"/>
              <a:t>2021/7/2</a:t>
            </a:fld>
            <a:endParaRPr lang="zh-CN" altLang="en-US" noProof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endParaRPr lang="zh-CN" altLang="en-US" noProof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fld id="{6D22F896-40B5-4ADD-8801-0D06FADFA095}" type="slidenum">
              <a:rPr lang="en-US" altLang="zh-CN" noProof="0" smtClean="0"/>
              <a:pPr/>
              <a:t>‹#›</a:t>
            </a:fld>
            <a:endParaRPr lang="zh-CN" altLang="en-US" noProof="0"/>
          </a:p>
        </p:txBody>
      </p:sp>
      <p:sp>
        <p:nvSpPr>
          <p:cNvPr id="60" name="文本框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 rtl="0"/>
            <a:r>
              <a:rPr lang="zh-CN" altLang="en-US" sz="8000" noProof="0">
                <a:solidFill>
                  <a:schemeClr val="tx1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“</a:t>
            </a:r>
          </a:p>
        </p:txBody>
      </p:sp>
      <p:sp>
        <p:nvSpPr>
          <p:cNvPr id="61" name="文本框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 rtl="0"/>
            <a:r>
              <a:rPr lang="zh-CN" altLang="en-US" sz="8000" noProof="0">
                <a:solidFill>
                  <a:schemeClr val="tx1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052723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rtlCol="0" anchor="b">
            <a:normAutofit/>
          </a:bodyPr>
          <a:lstStyle>
            <a:lvl1pPr>
              <a:defRPr sz="3600"/>
            </a:lvl1pPr>
          </a:lstStyle>
          <a:p>
            <a:pPr rtl="0"/>
            <a:r>
              <a:rPr lang="zh-CN" altLang="en-US" noProof="0" smtClean="0"/>
              <a:t>单击此处编辑母版标题样式</a:t>
            </a:r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1141364" y="4657655"/>
            <a:ext cx="9904505" cy="1140644"/>
          </a:xfrm>
        </p:spPr>
        <p:txBody>
          <a:bodyPr rtlCol="0"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zh-CN" altLang="en-US" noProof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BECFF62-4E03-46AE-8892-D566811EDF99}" type="datetime1">
              <a:rPr lang="zh-CN" altLang="en-US" noProof="0" smtClean="0"/>
              <a:t>2021/7/2</a:t>
            </a:fld>
            <a:endParaRPr lang="zh-CN" altLang="en-US" noProof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CN" altLang="en-US" noProof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en-US" altLang="zh-CN" noProof="0" smtClean="0"/>
              <a:t>‹#›</a:t>
            </a:fld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405531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标题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 rtlCol="0"/>
          <a:lstStyle/>
          <a:p>
            <a:pPr rtl="0"/>
            <a:r>
              <a:rPr lang="zh-CN" altLang="en-US" noProof="0" smtClean="0"/>
              <a:t>单击此处编辑母版标题样式</a:t>
            </a:r>
            <a:endParaRPr lang="zh-CN" altLang="en-US" noProof="0"/>
          </a:p>
        </p:txBody>
      </p:sp>
      <p:sp>
        <p:nvSpPr>
          <p:cNvPr id="7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1141410" y="2674463"/>
            <a:ext cx="3196899" cy="685800"/>
          </a:xfrm>
        </p:spPr>
        <p:txBody>
          <a:bodyPr rtlCol="0"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CN" altLang="en-US" noProof="0"/>
              <a:t>编辑母版文本样式</a:t>
            </a:r>
          </a:p>
        </p:txBody>
      </p:sp>
      <p:sp>
        <p:nvSpPr>
          <p:cNvPr id="8" name="文本占位符 3"/>
          <p:cNvSpPr>
            <a:spLocks noGrp="1"/>
          </p:cNvSpPr>
          <p:nvPr>
            <p:ph type="body" sz="half" idx="15" hasCustomPrompt="1"/>
          </p:nvPr>
        </p:nvSpPr>
        <p:spPr>
          <a:xfrm>
            <a:off x="1127918" y="3360263"/>
            <a:ext cx="3208735" cy="2430936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zh-CN" altLang="en-US" noProof="0"/>
              <a:t>编辑母版文本样式</a:t>
            </a:r>
          </a:p>
        </p:txBody>
      </p:sp>
      <p:sp>
        <p:nvSpPr>
          <p:cNvPr id="9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4514766" y="2677635"/>
            <a:ext cx="3184385" cy="685800"/>
          </a:xfrm>
        </p:spPr>
        <p:txBody>
          <a:bodyPr rtlCol="0"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CN" altLang="en-US" noProof="0"/>
              <a:t>编辑母版文本样式</a:t>
            </a:r>
          </a:p>
        </p:txBody>
      </p:sp>
      <p:sp>
        <p:nvSpPr>
          <p:cNvPr id="10" name="文本占位符 3"/>
          <p:cNvSpPr>
            <a:spLocks noGrp="1"/>
          </p:cNvSpPr>
          <p:nvPr>
            <p:ph type="body" sz="half" idx="16" hasCustomPrompt="1"/>
          </p:nvPr>
        </p:nvSpPr>
        <p:spPr>
          <a:xfrm>
            <a:off x="4504213" y="3363435"/>
            <a:ext cx="3195830" cy="2430936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zh-CN" altLang="en-US" noProof="0"/>
              <a:t>编辑母版文本样式</a:t>
            </a:r>
          </a:p>
        </p:txBody>
      </p:sp>
      <p:sp>
        <p:nvSpPr>
          <p:cNvPr id="11" name="文本占位符 4"/>
          <p:cNvSpPr>
            <a:spLocks noGrp="1"/>
          </p:cNvSpPr>
          <p:nvPr>
            <p:ph type="body" sz="quarter" idx="13" hasCustomPrompt="1"/>
          </p:nvPr>
        </p:nvSpPr>
        <p:spPr>
          <a:xfrm>
            <a:off x="7852442" y="2674463"/>
            <a:ext cx="3194968" cy="685800"/>
          </a:xfrm>
        </p:spPr>
        <p:txBody>
          <a:bodyPr rtlCol="0"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CN" altLang="en-US" noProof="0"/>
              <a:t>编辑母版文本样式</a:t>
            </a:r>
          </a:p>
        </p:txBody>
      </p:sp>
      <p:sp>
        <p:nvSpPr>
          <p:cNvPr id="12" name="文本占位符 3"/>
          <p:cNvSpPr>
            <a:spLocks noGrp="1"/>
          </p:cNvSpPr>
          <p:nvPr>
            <p:ph type="body" sz="half" idx="17" hasCustomPrompt="1"/>
          </p:nvPr>
        </p:nvSpPr>
        <p:spPr>
          <a:xfrm>
            <a:off x="7852442" y="3360263"/>
            <a:ext cx="3194968" cy="2430936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zh-CN" altLang="en-US" noProof="0"/>
              <a:t>编辑母版文本样式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44FA279-07E9-44EE-AAAC-D3A4A7C98712}" type="datetime1">
              <a:rPr lang="zh-CN" altLang="en-US" noProof="0" smtClean="0"/>
              <a:t>2021/7/2</a:t>
            </a:fld>
            <a:endParaRPr lang="zh-CN" altLang="en-US" noProof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CN" altLang="en-US" noProof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en-US" altLang="zh-CN" noProof="0" smtClean="0"/>
              <a:t>‹#›</a:t>
            </a:fld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42696050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图片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标题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 rtlCol="0"/>
          <a:lstStyle/>
          <a:p>
            <a:pPr rtl="0"/>
            <a:r>
              <a:rPr lang="zh-CN" altLang="en-US" noProof="0" smtClean="0"/>
              <a:t>单击此处编辑母版标题样式</a:t>
            </a:r>
            <a:endParaRPr lang="zh-CN" altLang="en-US" noProof="0"/>
          </a:p>
        </p:txBody>
      </p:sp>
      <p:sp>
        <p:nvSpPr>
          <p:cNvPr id="19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1141413" y="4404596"/>
            <a:ext cx="3195240" cy="576262"/>
          </a:xfrm>
        </p:spPr>
        <p:txBody>
          <a:bodyPr rtlCol="0"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CN" altLang="en-US" noProof="0"/>
              <a:t>编辑母版文本样式</a:t>
            </a:r>
          </a:p>
        </p:txBody>
      </p:sp>
      <p:sp>
        <p:nvSpPr>
          <p:cNvPr id="20" name="图片占位符 2"/>
          <p:cNvSpPr>
            <a:spLocks noGrp="1" noChangeAspect="1"/>
          </p:cNvSpPr>
          <p:nvPr>
            <p:ph type="pic" idx="15" hasCustomPrompt="1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 rtl="0">
              <a:buNone/>
            </a:pPr>
            <a:r>
              <a:rPr lang="zh-CN" altLang="en-US" noProof="0"/>
              <a:t>单击图标以添加图片</a:t>
            </a:r>
          </a:p>
        </p:txBody>
      </p:sp>
      <p:sp>
        <p:nvSpPr>
          <p:cNvPr id="21" name="文本占位符 3"/>
          <p:cNvSpPr>
            <a:spLocks noGrp="1"/>
          </p:cNvSpPr>
          <p:nvPr>
            <p:ph type="body" sz="half" idx="18" hasCustomPrompt="1"/>
          </p:nvPr>
        </p:nvSpPr>
        <p:spPr>
          <a:xfrm>
            <a:off x="1141413" y="4980858"/>
            <a:ext cx="3195240" cy="817843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zh-CN" altLang="en-US" noProof="0"/>
              <a:t>编辑母版文本样式</a:t>
            </a:r>
          </a:p>
        </p:txBody>
      </p:sp>
      <p:sp>
        <p:nvSpPr>
          <p:cNvPr id="22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4489053" y="4404596"/>
            <a:ext cx="3200400" cy="576262"/>
          </a:xfrm>
        </p:spPr>
        <p:txBody>
          <a:bodyPr rtlCol="0"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CN" altLang="en-US" noProof="0"/>
              <a:t>编辑母版文本样式</a:t>
            </a:r>
          </a:p>
        </p:txBody>
      </p:sp>
      <p:sp>
        <p:nvSpPr>
          <p:cNvPr id="23" name="图片占位符 2"/>
          <p:cNvSpPr>
            <a:spLocks noGrp="1" noChangeAspect="1"/>
          </p:cNvSpPr>
          <p:nvPr>
            <p:ph type="pic" idx="21" hasCustomPrompt="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 rtl="0">
              <a:buNone/>
            </a:pPr>
            <a:r>
              <a:rPr lang="zh-CN" altLang="en-US" noProof="0"/>
              <a:t>单击图标以添加图片</a:t>
            </a:r>
          </a:p>
        </p:txBody>
      </p:sp>
      <p:sp>
        <p:nvSpPr>
          <p:cNvPr id="24" name="文本占位符 3"/>
          <p:cNvSpPr>
            <a:spLocks noGrp="1"/>
          </p:cNvSpPr>
          <p:nvPr>
            <p:ph type="body" sz="half" idx="19" hasCustomPrompt="1"/>
          </p:nvPr>
        </p:nvSpPr>
        <p:spPr>
          <a:xfrm>
            <a:off x="4487593" y="4980857"/>
            <a:ext cx="3200400" cy="810342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zh-CN" altLang="en-US" noProof="0"/>
              <a:t>编辑母版文本样式</a:t>
            </a:r>
          </a:p>
        </p:txBody>
      </p:sp>
      <p:sp>
        <p:nvSpPr>
          <p:cNvPr id="25" name="文本占位符 4"/>
          <p:cNvSpPr>
            <a:spLocks noGrp="1"/>
          </p:cNvSpPr>
          <p:nvPr>
            <p:ph type="body" sz="quarter" idx="13" hasCustomPrompt="1"/>
          </p:nvPr>
        </p:nvSpPr>
        <p:spPr>
          <a:xfrm>
            <a:off x="7852567" y="4404595"/>
            <a:ext cx="3190741" cy="576262"/>
          </a:xfrm>
        </p:spPr>
        <p:txBody>
          <a:bodyPr rtlCol="0"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CN" altLang="en-US" noProof="0"/>
              <a:t>编辑母版文本样式</a:t>
            </a:r>
          </a:p>
        </p:txBody>
      </p:sp>
      <p:sp>
        <p:nvSpPr>
          <p:cNvPr id="26" name="图片占位符 2"/>
          <p:cNvSpPr>
            <a:spLocks noGrp="1" noChangeAspect="1"/>
          </p:cNvSpPr>
          <p:nvPr>
            <p:ph type="pic" idx="22" hasCustomPrompt="1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 rtl="0">
              <a:buNone/>
            </a:pPr>
            <a:r>
              <a:rPr lang="zh-CN" altLang="en-US" noProof="0"/>
              <a:t>单击图标以添加图片</a:t>
            </a:r>
          </a:p>
        </p:txBody>
      </p:sp>
      <p:sp>
        <p:nvSpPr>
          <p:cNvPr id="27" name="文本占位符 3"/>
          <p:cNvSpPr>
            <a:spLocks noGrp="1"/>
          </p:cNvSpPr>
          <p:nvPr>
            <p:ph type="body" sz="half" idx="20" hasCustomPrompt="1"/>
          </p:nvPr>
        </p:nvSpPr>
        <p:spPr>
          <a:xfrm>
            <a:off x="7852442" y="4980854"/>
            <a:ext cx="3194968" cy="810345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zh-CN" altLang="en-US" noProof="0"/>
              <a:t>编辑母版文本样式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686EB6B-A87D-4262-99FE-6F8FC684ECA2}" type="datetime1">
              <a:rPr lang="zh-CN" altLang="en-US" noProof="0" smtClean="0"/>
              <a:t>2021/7/2</a:t>
            </a:fld>
            <a:endParaRPr lang="zh-CN" altLang="en-US" noProof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CN" altLang="en-US" noProof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en-US" altLang="zh-CN" noProof="0" smtClean="0"/>
              <a:t>‹#›</a:t>
            </a:fld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820160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CN" altLang="en-US" noProof="0" smtClean="0"/>
              <a:t>单击此处编辑母版标题样式</a:t>
            </a:r>
            <a:endParaRPr lang="zh-CN" altLang="en-US" noProof="0"/>
          </a:p>
        </p:txBody>
      </p:sp>
      <p:sp>
        <p:nvSpPr>
          <p:cNvPr id="3" name="垂直文本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 anchor="t"/>
          <a:lstStyle/>
          <a:p>
            <a:pPr lvl="0" rtl="0"/>
            <a:r>
              <a:rPr lang="zh-CN" altLang="en-US" noProof="0"/>
              <a:t>编辑母版文本样式</a:t>
            </a:r>
          </a:p>
          <a:p>
            <a:pPr lvl="1" rtl="0"/>
            <a:r>
              <a:rPr lang="zh-CN" altLang="en-US" noProof="0"/>
              <a:t>第二级</a:t>
            </a:r>
          </a:p>
          <a:p>
            <a:pPr lvl="2" rtl="0"/>
            <a:r>
              <a:rPr lang="zh-CN" altLang="en-US" noProof="0"/>
              <a:t>第三级</a:t>
            </a:r>
          </a:p>
          <a:p>
            <a:pPr lvl="3" rtl="0"/>
            <a:r>
              <a:rPr lang="zh-CN" altLang="en-US" noProof="0"/>
              <a:t>第四级</a:t>
            </a:r>
          </a:p>
          <a:p>
            <a:pPr lvl="4" rtl="0"/>
            <a:r>
              <a:rPr lang="zh-CN" altLang="en-US" noProof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D3A5E79-7B79-4586-B4B4-5A8BD112E8A6}" type="datetime1">
              <a:rPr lang="zh-CN" altLang="en-US" noProof="0" smtClean="0"/>
              <a:t>2021/7/2</a:t>
            </a:fld>
            <a:endParaRPr lang="zh-CN" altLang="en-US" noProof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CN" altLang="en-US" noProof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en-US" altLang="zh-CN" noProof="0" smtClean="0"/>
              <a:t>‹#›</a:t>
            </a:fld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6360534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垂直标题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 rtlCol="0"/>
          <a:lstStyle/>
          <a:p>
            <a:pPr rtl="0"/>
            <a:r>
              <a:rPr lang="zh-CN" altLang="en-US" noProof="0" smtClean="0"/>
              <a:t>单击此处编辑母版标题样式</a:t>
            </a:r>
            <a:endParaRPr lang="zh-CN" altLang="en-US" noProof="0"/>
          </a:p>
        </p:txBody>
      </p:sp>
      <p:sp>
        <p:nvSpPr>
          <p:cNvPr id="3" name="垂直文本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1141410" y="609599"/>
            <a:ext cx="7748590" cy="5181601"/>
          </a:xfrm>
        </p:spPr>
        <p:txBody>
          <a:bodyPr vert="eaVert" rtlCol="0"/>
          <a:lstStyle/>
          <a:p>
            <a:pPr lvl="0" rtl="0"/>
            <a:r>
              <a:rPr lang="zh-CN" altLang="en-US" noProof="0"/>
              <a:t>编辑母版文本样式</a:t>
            </a:r>
          </a:p>
          <a:p>
            <a:pPr lvl="1" rtl="0"/>
            <a:r>
              <a:rPr lang="zh-CN" altLang="en-US" noProof="0"/>
              <a:t>第二级</a:t>
            </a:r>
          </a:p>
          <a:p>
            <a:pPr lvl="2" rtl="0"/>
            <a:r>
              <a:rPr lang="zh-CN" altLang="en-US" noProof="0"/>
              <a:t>第三级</a:t>
            </a:r>
          </a:p>
          <a:p>
            <a:pPr lvl="3" rtl="0"/>
            <a:r>
              <a:rPr lang="zh-CN" altLang="en-US" noProof="0"/>
              <a:t>第四级</a:t>
            </a:r>
          </a:p>
          <a:p>
            <a:pPr lvl="4" rtl="0"/>
            <a:r>
              <a:rPr lang="zh-CN" altLang="en-US" noProof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873E739-865D-4588-A0B0-8391841DD72D}" type="datetime1">
              <a:rPr lang="zh-CN" altLang="en-US" noProof="0" smtClean="0"/>
              <a:t>2021/7/2</a:t>
            </a:fld>
            <a:endParaRPr lang="zh-CN" altLang="en-US" noProof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CN" altLang="en-US" noProof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en-US" altLang="zh-CN" noProof="0" smtClean="0"/>
              <a:t>‹#›</a:t>
            </a:fld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1870629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rtl="0"/>
            <a:r>
              <a:rPr lang="zh-CN" altLang="en-US" noProof="0" smtClean="0"/>
              <a:t>单击此处编辑母版标题样式</a:t>
            </a:r>
            <a:endParaRPr lang="zh-CN" altLang="en-US" noProof="0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>
            <a:lvl1pPr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  <a:lvl2pPr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2pPr>
            <a:lvl3pPr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3pPr>
            <a:lvl4pPr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4pPr>
            <a:lvl5pPr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5pPr>
          </a:lstStyle>
          <a:p>
            <a:pPr lvl="0" rtl="0"/>
            <a:r>
              <a:rPr lang="zh-CN" altLang="en-US" noProof="0"/>
              <a:t>编辑母版文本样式</a:t>
            </a:r>
          </a:p>
          <a:p>
            <a:pPr lvl="1" rtl="0"/>
            <a:r>
              <a:rPr lang="zh-CN" altLang="en-US" noProof="0"/>
              <a:t>第二级</a:t>
            </a:r>
          </a:p>
          <a:p>
            <a:pPr lvl="2" rtl="0"/>
            <a:r>
              <a:rPr lang="zh-CN" altLang="en-US" noProof="0"/>
              <a:t>第三级</a:t>
            </a:r>
          </a:p>
          <a:p>
            <a:pPr lvl="3" rtl="0"/>
            <a:r>
              <a:rPr lang="zh-CN" altLang="en-US" noProof="0"/>
              <a:t>第四级</a:t>
            </a:r>
          </a:p>
          <a:p>
            <a:pPr lvl="4" rtl="0"/>
            <a:r>
              <a:rPr lang="zh-CN" altLang="en-US" noProof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fld id="{B7B5096E-0F9A-48A0-8AF9-EB568DCE935F}" type="datetime1">
              <a:rPr lang="zh-CN" altLang="en-US" noProof="0" smtClean="0"/>
              <a:t>2021/7/2</a:t>
            </a:fld>
            <a:endParaRPr lang="zh-CN" altLang="en-US" noProof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endParaRPr lang="zh-CN" altLang="en-US" noProof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fld id="{6D22F896-40B5-4ADD-8801-0D06FADFA095}" type="slidenum">
              <a:rPr lang="en-US" altLang="zh-CN" noProof="0" smtClean="0"/>
              <a:pPr/>
              <a:t>‹#›</a:t>
            </a:fld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40088080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rtlCol="0" anchor="b">
            <a:normAutofit/>
          </a:bodyPr>
          <a:lstStyle>
            <a:lvl1pPr>
              <a:defRPr sz="36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rtl="0"/>
            <a:r>
              <a:rPr lang="zh-CN" altLang="en-US" noProof="0" smtClean="0"/>
              <a:t>单击此处编辑母版标题样式</a:t>
            </a:r>
            <a:endParaRPr lang="zh-CN" altLang="en-US" noProof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1141411" y="4424362"/>
            <a:ext cx="9906000" cy="1374776"/>
          </a:xfrm>
        </p:spPr>
        <p:txBody>
          <a:bodyPr rtlCol="0"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zh-CN" altLang="en-US" noProof="0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fld id="{9B9DC955-9E9E-4249-9254-2A63CACCCD2F}" type="datetime1">
              <a:rPr lang="zh-CN" altLang="en-US" noProof="0" smtClean="0"/>
              <a:t>2021/7/2</a:t>
            </a:fld>
            <a:endParaRPr lang="zh-CN" altLang="en-US" noProof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endParaRPr lang="zh-CN" altLang="en-US" noProof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fld id="{6D22F896-40B5-4ADD-8801-0D06FADFA095}" type="slidenum">
              <a:rPr lang="en-US" altLang="zh-CN" noProof="0" smtClean="0"/>
              <a:pPr/>
              <a:t>‹#›</a:t>
            </a:fld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4742793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rtl="0"/>
            <a:r>
              <a:rPr lang="zh-CN" altLang="en-US" noProof="0" smtClean="0"/>
              <a:t>单击此处编辑母版标题样式</a:t>
            </a:r>
            <a:endParaRPr lang="zh-CN" altLang="en-US" noProof="0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1141410" y="2249486"/>
            <a:ext cx="4878389" cy="3541714"/>
          </a:xfrm>
        </p:spPr>
        <p:txBody>
          <a:bodyPr rtlCol="0"/>
          <a:lstStyle>
            <a:lvl1pPr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  <a:lvl2pPr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2pPr>
            <a:lvl3pPr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3pPr>
            <a:lvl4pPr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4pPr>
            <a:lvl5pPr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5pPr>
          </a:lstStyle>
          <a:p>
            <a:pPr lvl="0" rtl="0"/>
            <a:r>
              <a:rPr lang="zh-CN" altLang="en-US" noProof="0"/>
              <a:t>编辑母版文本样式</a:t>
            </a:r>
          </a:p>
          <a:p>
            <a:pPr lvl="1" rtl="0"/>
            <a:r>
              <a:rPr lang="zh-CN" altLang="en-US" noProof="0"/>
              <a:t>第二级</a:t>
            </a:r>
          </a:p>
          <a:p>
            <a:pPr lvl="2" rtl="0"/>
            <a:r>
              <a:rPr lang="zh-CN" altLang="en-US" noProof="0"/>
              <a:t>第三级</a:t>
            </a:r>
          </a:p>
          <a:p>
            <a:pPr lvl="3" rtl="0"/>
            <a:r>
              <a:rPr lang="zh-CN" altLang="en-US" noProof="0"/>
              <a:t>第四级</a:t>
            </a:r>
          </a:p>
          <a:p>
            <a:pPr lvl="4" rtl="0"/>
            <a:r>
              <a:rPr lang="zh-CN" altLang="en-US" noProof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2249486"/>
            <a:ext cx="4875211" cy="3541714"/>
          </a:xfrm>
        </p:spPr>
        <p:txBody>
          <a:bodyPr rtlCol="0"/>
          <a:lstStyle>
            <a:lvl1pPr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  <a:lvl2pPr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2pPr>
            <a:lvl3pPr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3pPr>
            <a:lvl4pPr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4pPr>
            <a:lvl5pPr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5pPr>
          </a:lstStyle>
          <a:p>
            <a:pPr lvl="0" rtl="0"/>
            <a:r>
              <a:rPr lang="zh-CN" altLang="en-US" noProof="0"/>
              <a:t>编辑母版文本样式</a:t>
            </a:r>
          </a:p>
          <a:p>
            <a:pPr lvl="1" rtl="0"/>
            <a:r>
              <a:rPr lang="zh-CN" altLang="en-US" noProof="0"/>
              <a:t>第二级</a:t>
            </a:r>
          </a:p>
          <a:p>
            <a:pPr lvl="2" rtl="0"/>
            <a:r>
              <a:rPr lang="zh-CN" altLang="en-US" noProof="0"/>
              <a:t>第三级</a:t>
            </a:r>
          </a:p>
          <a:p>
            <a:pPr lvl="3" rtl="0"/>
            <a:r>
              <a:rPr lang="zh-CN" altLang="en-US" noProof="0"/>
              <a:t>第四级</a:t>
            </a:r>
          </a:p>
          <a:p>
            <a:pPr lvl="4" rtl="0"/>
            <a:r>
              <a:rPr lang="zh-CN" altLang="en-US" noProof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fld id="{64D640F3-4848-49D8-B4DB-CB190337D508}" type="datetime1">
              <a:rPr lang="zh-CN" altLang="en-US" noProof="0" smtClean="0"/>
              <a:t>2021/7/2</a:t>
            </a:fld>
            <a:endParaRPr lang="zh-CN" altLang="en-US" noProof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endParaRPr lang="zh-CN" altLang="en-US" noProof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fld id="{6D22F896-40B5-4ADD-8801-0D06FADFA095}" type="slidenum">
              <a:rPr lang="en-US" altLang="zh-CN" noProof="0" smtClean="0"/>
              <a:pPr/>
              <a:t>‹#›</a:t>
            </a:fld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016150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 rtlCol="0"/>
          <a:lstStyle/>
          <a:p>
            <a:pPr rtl="0"/>
            <a:r>
              <a:rPr lang="zh-CN" altLang="en-US" noProof="0" smtClean="0"/>
              <a:t>单击此处编辑母版标题样式</a:t>
            </a:r>
            <a:endParaRPr lang="zh-CN" altLang="en-US" noProof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1141411" y="2249486"/>
            <a:ext cx="4878392" cy="823912"/>
          </a:xfrm>
        </p:spPr>
        <p:txBody>
          <a:bodyPr rtlCol="0"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CN" altLang="en-US" noProof="0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1141410" y="3073397"/>
            <a:ext cx="4878391" cy="2717801"/>
          </a:xfrm>
        </p:spPr>
        <p:txBody>
          <a:bodyPr rtlCol="0"/>
          <a:lstStyle/>
          <a:p>
            <a:pPr lvl="0" rtl="0"/>
            <a:r>
              <a:rPr lang="zh-CN" altLang="en-US" noProof="0"/>
              <a:t>编辑母版文本样式</a:t>
            </a:r>
          </a:p>
          <a:p>
            <a:pPr lvl="1" rtl="0"/>
            <a:r>
              <a:rPr lang="zh-CN" altLang="en-US" noProof="0"/>
              <a:t>第二级</a:t>
            </a:r>
          </a:p>
          <a:p>
            <a:pPr lvl="2" rtl="0"/>
            <a:r>
              <a:rPr lang="zh-CN" altLang="en-US" noProof="0"/>
              <a:t>第三级</a:t>
            </a:r>
          </a:p>
          <a:p>
            <a:pPr lvl="3" rtl="0"/>
            <a:r>
              <a:rPr lang="zh-CN" altLang="en-US" noProof="0"/>
              <a:t>第四级</a:t>
            </a:r>
          </a:p>
          <a:p>
            <a:pPr lvl="4" rtl="0"/>
            <a:r>
              <a:rPr lang="zh-CN" altLang="en-US" noProof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2249485"/>
            <a:ext cx="4875210" cy="823912"/>
          </a:xfrm>
        </p:spPr>
        <p:txBody>
          <a:bodyPr rtlCol="0"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CN" altLang="en-US" noProof="0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3073397"/>
            <a:ext cx="4875210" cy="2717801"/>
          </a:xfrm>
        </p:spPr>
        <p:txBody>
          <a:bodyPr rtlCol="0"/>
          <a:lstStyle/>
          <a:p>
            <a:pPr lvl="0" rtl="0"/>
            <a:r>
              <a:rPr lang="zh-CN" altLang="en-US" noProof="0"/>
              <a:t>编辑母版文本样式</a:t>
            </a:r>
          </a:p>
          <a:p>
            <a:pPr lvl="1" rtl="0"/>
            <a:r>
              <a:rPr lang="zh-CN" altLang="en-US" noProof="0"/>
              <a:t>第二级</a:t>
            </a:r>
          </a:p>
          <a:p>
            <a:pPr lvl="2" rtl="0"/>
            <a:r>
              <a:rPr lang="zh-CN" altLang="en-US" noProof="0"/>
              <a:t>第三级</a:t>
            </a:r>
          </a:p>
          <a:p>
            <a:pPr lvl="3" rtl="0"/>
            <a:r>
              <a:rPr lang="zh-CN" altLang="en-US" noProof="0"/>
              <a:t>第四级</a:t>
            </a:r>
          </a:p>
          <a:p>
            <a:pPr lvl="4" rtl="0"/>
            <a:r>
              <a:rPr lang="zh-CN" altLang="en-US" noProof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9A4A597-3432-444B-8248-28B87B676B3A}" type="datetime1">
              <a:rPr lang="zh-CN" altLang="en-US" noProof="0" smtClean="0"/>
              <a:t>2021/7/2</a:t>
            </a:fld>
            <a:endParaRPr lang="zh-CN" altLang="en-US" noProof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CN" altLang="en-US" noProof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en-US" altLang="zh-CN" noProof="0" smtClean="0"/>
              <a:t>‹#›</a:t>
            </a:fld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4082054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CN" altLang="en-US" noProof="0" smtClean="0"/>
              <a:t>单击此处编辑母版标题样式</a:t>
            </a:r>
            <a:endParaRPr lang="zh-CN" altLang="en-US" noProof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9981A05-E70B-4433-88F2-D8F5CA5D5D7F}" type="datetime1">
              <a:rPr lang="zh-CN" altLang="en-US" noProof="0" smtClean="0"/>
              <a:t>2021/7/2</a:t>
            </a:fld>
            <a:endParaRPr lang="zh-CN" altLang="en-US" noProof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CN" altLang="en-US" noProof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en-US" altLang="zh-CN" noProof="0" smtClean="0"/>
              <a:t>‹#›</a:t>
            </a:fld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9566226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92846F7-180B-4256-85DC-9BA15EB88309}" type="datetime1">
              <a:rPr lang="zh-CN" altLang="en-US" noProof="0" smtClean="0"/>
              <a:t>2021/7/2</a:t>
            </a:fld>
            <a:endParaRPr lang="zh-CN" altLang="en-US" noProof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CN" altLang="en-US" noProof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en-US" altLang="zh-CN" noProof="0" smtClean="0"/>
              <a:t>‹#›</a:t>
            </a:fld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4841419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带标题的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zh-CN" altLang="en-US" noProof="0" smtClean="0"/>
              <a:t>单击此处编辑母版标题样式</a:t>
            </a:r>
            <a:endParaRPr lang="zh-CN" altLang="en-US" noProof="0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56200" y="592666"/>
            <a:ext cx="5891209" cy="5198534"/>
          </a:xfrm>
        </p:spPr>
        <p:txBody>
          <a:bodyPr rtlCol="0" anchor="ctr"/>
          <a:lstStyle/>
          <a:p>
            <a:pPr lvl="0" rtl="0"/>
            <a:r>
              <a:rPr lang="zh-CN" altLang="en-US" noProof="0"/>
              <a:t>编辑母版文本样式</a:t>
            </a:r>
          </a:p>
          <a:p>
            <a:pPr lvl="1" rtl="0"/>
            <a:r>
              <a:rPr lang="zh-CN" altLang="en-US" noProof="0"/>
              <a:t>第二级</a:t>
            </a:r>
          </a:p>
          <a:p>
            <a:pPr lvl="2" rtl="0"/>
            <a:r>
              <a:rPr lang="zh-CN" altLang="en-US" noProof="0"/>
              <a:t>第三级</a:t>
            </a:r>
          </a:p>
          <a:p>
            <a:pPr lvl="3" rtl="0"/>
            <a:r>
              <a:rPr lang="zh-CN" altLang="en-US" noProof="0"/>
              <a:t>第四级</a:t>
            </a:r>
          </a:p>
          <a:p>
            <a:pPr lvl="4" rtl="0"/>
            <a:r>
              <a:rPr lang="zh-CN" altLang="en-US" noProof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1146705" y="2249486"/>
            <a:ext cx="3856037" cy="3541714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zh-CN" altLang="en-US" noProof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822B627-49A7-4329-A980-427FB3C372F1}" type="datetime1">
              <a:rPr lang="zh-CN" altLang="en-US" noProof="0" smtClean="0"/>
              <a:t>2021/7/2</a:t>
            </a:fld>
            <a:endParaRPr lang="zh-CN" altLang="en-US" noProof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CN" altLang="en-US" noProof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en-US" altLang="zh-CN" noProof="0" smtClean="0"/>
              <a:t>‹#›</a:t>
            </a:fld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0694011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带标题的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zh-CN" altLang="en-US" noProof="0" smtClean="0"/>
              <a:t>单击此处编辑母版标题样式</a:t>
            </a:r>
            <a:endParaRPr lang="zh-CN" altLang="en-US" noProof="0"/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zh-CN" altLang="en-US" noProof="0"/>
              <a:t>单击图标，添加图片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1141410" y="2249486"/>
            <a:ext cx="5934511" cy="3541714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zh-CN" altLang="en-US" noProof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C782831-9CA0-4036-ACCE-822AC683490E}" type="datetime1">
              <a:rPr lang="zh-CN" altLang="en-US" noProof="0" smtClean="0"/>
              <a:t>2021/7/2</a:t>
            </a:fld>
            <a:endParaRPr lang="zh-CN" altLang="en-US" noProof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CN" altLang="en-US" noProof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en-US" altLang="zh-CN" noProof="0" smtClean="0"/>
              <a:t>‹#›</a:t>
            </a:fld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7942556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组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  <a:gradFill flip="none" rotWithShape="1">
            <a:gsLst>
              <a:gs pos="0">
                <a:schemeClr val="tx2"/>
              </a:gs>
              <a:gs pos="100000">
                <a:schemeClr val="tx2">
                  <a:lumMod val="50000"/>
                </a:schemeClr>
              </a:gs>
            </a:gsLst>
            <a:lin ang="5400000" scaled="0"/>
            <a:tileRect/>
          </a:gradFill>
        </p:grpSpPr>
        <p:grpSp>
          <p:nvGrpSpPr>
            <p:cNvPr id="9" name="组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pFill/>
          </p:grpSpPr>
          <p:sp>
            <p:nvSpPr>
              <p:cNvPr id="21" name="矩形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任意多边形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任意多边形(F)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任意多边形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任意多边形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任意多边形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任意多边形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任意多边形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任意多边形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任意多边形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任意多边形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线条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任意多边形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任意多边形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任意多边形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任意多边形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矩形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任意多边形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任意多边形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任意多边形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任意多边形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任意多边形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任意多边形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任意多边形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任意多边形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任意多边形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任意多边形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组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pFill/>
          </p:grpSpPr>
          <p:sp>
            <p:nvSpPr>
              <p:cNvPr id="11" name="任意多边形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任意多边形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任意多边形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任意多边形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任意多边形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任意多边形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任意多边形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任意多边形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任意多边形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矩形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endParaRPr lang="zh-CN" altLang="en-US" noProof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zh-CN" altLang="en-US" noProof="0"/>
              <a:t>编辑母版文本样式</a:t>
            </a:r>
          </a:p>
          <a:p>
            <a:pPr lvl="1" rtl="0"/>
            <a:r>
              <a:rPr lang="zh-CN" altLang="en-US" noProof="0"/>
              <a:t>第二级</a:t>
            </a:r>
          </a:p>
          <a:p>
            <a:pPr lvl="2" rtl="0"/>
            <a:r>
              <a:rPr lang="zh-CN" altLang="en-US" noProof="0"/>
              <a:t>第三级</a:t>
            </a:r>
          </a:p>
          <a:p>
            <a:pPr lvl="3" rtl="0"/>
            <a:r>
              <a:rPr lang="zh-CN" altLang="en-US" noProof="0"/>
              <a:t>第四级</a:t>
            </a:r>
          </a:p>
          <a:p>
            <a:pPr lvl="4" rtl="0"/>
            <a:r>
              <a:rPr lang="zh-CN" altLang="en-US" noProof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fld id="{1E983CF3-1B3E-49F7-A819-C5A4E0CEA1E6}" type="datetime1">
              <a:rPr lang="zh-CN" altLang="en-US" noProof="0" smtClean="0"/>
              <a:t>2021/7/2</a:t>
            </a:fld>
            <a:endParaRPr lang="zh-CN" altLang="en-US" noProof="0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endParaRPr lang="zh-CN" altLang="en-US" noProof="0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fld id="{6D22F896-40B5-4ADD-8801-0D06FADFA095}" type="slidenum">
              <a:rPr lang="en-US" altLang="zh-CN" noProof="0" smtClean="0"/>
              <a:pPr/>
              <a:t>‹#›</a:t>
            </a:fld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76098732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Microsoft YaHei UI" panose="020B0503020204020204" pitchFamily="34" charset="-122"/>
          <a:ea typeface="Microsoft YaHei UI" panose="020B0503020204020204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icrosoft YaHei UI" panose="020B0503020204020204" pitchFamily="34" charset="-122"/>
          <a:ea typeface="Microsoft YaHei UI" panose="020B0503020204020204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Microsoft YaHei UI" panose="020B0503020204020204" pitchFamily="34" charset="-122"/>
          <a:ea typeface="Microsoft YaHei UI" panose="020B0503020204020204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icrosoft YaHei UI" panose="020B0503020204020204" pitchFamily="34" charset="-122"/>
          <a:ea typeface="Microsoft YaHei UI" panose="020B0503020204020204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Microsoft YaHei UI" panose="020B0503020204020204" pitchFamily="34" charset="-122"/>
          <a:ea typeface="Microsoft YaHei UI" panose="020B0503020204020204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Microsoft YaHei UI" panose="020B0503020204020204" pitchFamily="34" charset="-122"/>
          <a:ea typeface="Microsoft YaHei UI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268D3E5-C7A3-47DF-A374-46BF83A699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62546" y="225631"/>
            <a:ext cx="9005454" cy="2137559"/>
          </a:xfrm>
        </p:spPr>
        <p:txBody>
          <a:bodyPr rtlCol="0">
            <a:normAutofit/>
          </a:bodyPr>
          <a:lstStyle/>
          <a:p>
            <a:pPr algn="ctr"/>
            <a:r>
              <a:rPr lang="zh-CN" altLang="en-US" sz="5400" b="1" dirty="0">
                <a:latin typeface="黑体" panose="02010609060101010101" pitchFamily="49" charset="-122"/>
                <a:ea typeface="黑体" panose="02010609060101010101" pitchFamily="49" charset="-122"/>
              </a:rPr>
              <a:t>土木学科</a:t>
            </a:r>
            <a:r>
              <a:rPr lang="zh-CN" altLang="en-US" sz="54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团队成员</a:t>
            </a:r>
            <a:br>
              <a:rPr lang="zh-CN" altLang="en-US" sz="54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</a:br>
            <a:endParaRPr lang="en-US" altLang="zh-CN" sz="5400" dirty="0"/>
          </a:p>
        </p:txBody>
      </p:sp>
      <p:pic>
        <p:nvPicPr>
          <p:cNvPr id="4" name="Picture 3" descr="C:\Users\Administrator\Desktop\F73986AAECC3719349B49A38E27_169CF987_22DA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3850" y="2023449"/>
            <a:ext cx="1878767" cy="2528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719" y="1916569"/>
            <a:ext cx="1844635" cy="2635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2"/>
          <p:cNvSpPr txBox="1"/>
          <p:nvPr/>
        </p:nvSpPr>
        <p:spPr>
          <a:xfrm>
            <a:off x="2018805" y="4658589"/>
            <a:ext cx="3286307" cy="2031271"/>
          </a:xfrm>
          <a:prstGeom prst="rect">
            <a:avLst/>
          </a:prstGeom>
          <a:noFill/>
        </p:spPr>
        <p:txBody>
          <a:bodyPr wrap="square" lIns="91386" tIns="45693" rIns="91386" bIns="45693" rtlCol="0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charset="-122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400" dirty="0" smtClean="0">
                <a:latin typeface="微软雅黑"/>
                <a:ea typeface="微软雅黑"/>
                <a:sym typeface="微软雅黑" pitchFamily="34" charset="-122"/>
              </a:rPr>
              <a:t>姓       </a:t>
            </a:r>
            <a:r>
              <a:rPr lang="zh-CN" altLang="en-US" sz="1400" dirty="0">
                <a:latin typeface="微软雅黑"/>
                <a:ea typeface="微软雅黑"/>
                <a:sym typeface="微软雅黑" pitchFamily="34" charset="-122"/>
              </a:rPr>
              <a:t>名：</a:t>
            </a:r>
            <a:r>
              <a:rPr lang="zh-CN" altLang="en-US" sz="1400" noProof="1">
                <a:latin typeface="Arial"/>
                <a:ea typeface="微软雅黑"/>
                <a:sym typeface="Arial"/>
              </a:rPr>
              <a:t>岳鸿</a:t>
            </a:r>
            <a:endParaRPr lang="zh-CN" altLang="en-US" sz="1400" dirty="0">
              <a:latin typeface="微软雅黑"/>
              <a:ea typeface="微软雅黑"/>
              <a:sym typeface="微软雅黑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400" dirty="0">
                <a:latin typeface="微软雅黑"/>
                <a:ea typeface="微软雅黑"/>
                <a:sym typeface="微软雅黑" pitchFamily="34" charset="-122"/>
              </a:rPr>
              <a:t>电子邮箱</a:t>
            </a:r>
            <a:r>
              <a:rPr lang="zh-CN" altLang="en-US" sz="1400" dirty="0" smtClean="0">
                <a:latin typeface="微软雅黑"/>
                <a:ea typeface="微软雅黑"/>
                <a:sym typeface="微软雅黑" pitchFamily="34" charset="-122"/>
              </a:rPr>
              <a:t>：</a:t>
            </a:r>
            <a:r>
              <a:rPr lang="en-US" altLang="zh-CN" sz="1400" noProof="1" smtClean="0">
                <a:latin typeface="Arial"/>
                <a:ea typeface="微软雅黑"/>
                <a:sym typeface="Arial"/>
              </a:rPr>
              <a:t>406781870@qq.com</a:t>
            </a:r>
          </a:p>
          <a:p>
            <a:pPr>
              <a:lnSpc>
                <a:spcPct val="150000"/>
              </a:lnSpc>
            </a:pPr>
            <a:r>
              <a:rPr lang="zh-CN" altLang="en-US" sz="1400" dirty="0" smtClean="0">
                <a:latin typeface="微软雅黑"/>
                <a:ea typeface="微软雅黑"/>
                <a:sym typeface="微软雅黑" pitchFamily="34" charset="-122"/>
              </a:rPr>
              <a:t>服务</a:t>
            </a:r>
            <a:r>
              <a:rPr lang="zh-CN" altLang="en-US" sz="1400" dirty="0">
                <a:latin typeface="微软雅黑"/>
                <a:ea typeface="微软雅黑"/>
                <a:sym typeface="微软雅黑" pitchFamily="34" charset="-122"/>
              </a:rPr>
              <a:t>学科：土木学科</a:t>
            </a:r>
          </a:p>
          <a:p>
            <a:pPr>
              <a:lnSpc>
                <a:spcPct val="150000"/>
              </a:lnSpc>
            </a:pPr>
            <a:r>
              <a:rPr lang="zh-CN" altLang="en-US" sz="1400" dirty="0">
                <a:latin typeface="微软雅黑"/>
                <a:ea typeface="微软雅黑"/>
                <a:sym typeface="微软雅黑" pitchFamily="34" charset="-122"/>
              </a:rPr>
              <a:t>联系电话：</a:t>
            </a:r>
            <a:r>
              <a:rPr lang="en-US" altLang="zh-CN" sz="1400" dirty="0">
                <a:latin typeface="微软雅黑"/>
                <a:ea typeface="微软雅黑"/>
                <a:sym typeface="微软雅黑" pitchFamily="34" charset="-122"/>
              </a:rPr>
              <a:t>82205360</a:t>
            </a:r>
          </a:p>
          <a:p>
            <a:pPr>
              <a:lnSpc>
                <a:spcPct val="150000"/>
              </a:lnSpc>
            </a:pPr>
            <a:r>
              <a:rPr lang="zh-CN" altLang="en-US" sz="1400" dirty="0">
                <a:latin typeface="微软雅黑"/>
                <a:ea typeface="微软雅黑"/>
                <a:sym typeface="微软雅黑" pitchFamily="34" charset="-122"/>
              </a:rPr>
              <a:t>办公地点：图书馆四楼西南角咨询</a:t>
            </a:r>
            <a:endParaRPr lang="en-US" altLang="zh-CN" sz="1400" dirty="0" smtClean="0">
              <a:latin typeface="微软雅黑"/>
              <a:ea typeface="微软雅黑"/>
              <a:sym typeface="微软雅黑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400" dirty="0" smtClean="0">
                <a:latin typeface="微软雅黑"/>
                <a:ea typeface="微软雅黑"/>
                <a:sym typeface="微软雅黑" pitchFamily="34" charset="-122"/>
              </a:rPr>
              <a:t>                 服务中心</a:t>
            </a:r>
            <a:r>
              <a:rPr lang="en-US" altLang="zh-CN" sz="1400" dirty="0">
                <a:latin typeface="微软雅黑"/>
                <a:ea typeface="微软雅黑"/>
                <a:sym typeface="微软雅黑" pitchFamily="34" charset="-122"/>
              </a:rPr>
              <a:t>404</a:t>
            </a:r>
            <a:r>
              <a:rPr lang="zh-CN" altLang="en-US" sz="1400" dirty="0">
                <a:latin typeface="微软雅黑"/>
                <a:ea typeface="微软雅黑"/>
                <a:sym typeface="微软雅黑" pitchFamily="34" charset="-122"/>
              </a:rPr>
              <a:t>室</a:t>
            </a:r>
            <a:endParaRPr lang="zh-CN" altLang="en-US" sz="1400" dirty="0">
              <a:latin typeface="微软雅黑"/>
              <a:ea typeface="微软雅黑"/>
            </a:endParaRPr>
          </a:p>
        </p:txBody>
      </p:sp>
      <p:sp>
        <p:nvSpPr>
          <p:cNvPr id="10" name="内容占位符 45"/>
          <p:cNvSpPr txBox="1">
            <a:spLocks/>
          </p:cNvSpPr>
          <p:nvPr/>
        </p:nvSpPr>
        <p:spPr>
          <a:xfrm>
            <a:off x="7528954" y="4054129"/>
            <a:ext cx="4061358" cy="2809810"/>
          </a:xfrm>
          <a:prstGeom prst="rect">
            <a:avLst/>
          </a:prstGeom>
        </p:spPr>
        <p:txBody>
          <a:bodyPr>
            <a:norm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charset="-122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endParaRPr lang="en-US" altLang="zh-CN" sz="1400" dirty="0" smtClean="0">
              <a:latin typeface="微软雅黑" panose="020B0503020204020204" pitchFamily="34" charset="-122"/>
            </a:endParaRPr>
          </a:p>
          <a:p>
            <a:pPr marL="0" indent="0">
              <a:buFont typeface="Arial" charset="0"/>
              <a:buNone/>
            </a:pPr>
            <a:endParaRPr lang="en-US" altLang="zh-CN" sz="1400" dirty="0">
              <a:latin typeface="微软雅黑" panose="020B0503020204020204" pitchFamily="34" charset="-122"/>
            </a:endParaRPr>
          </a:p>
          <a:p>
            <a:pPr marL="0" indent="0">
              <a:buFont typeface="Arial" charset="0"/>
              <a:buNone/>
            </a:pPr>
            <a:endParaRPr lang="en-US" altLang="zh-CN" sz="1400" dirty="0" smtClean="0">
              <a:latin typeface="微软雅黑" panose="020B0503020204020204" pitchFamily="34" charset="-122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Arial" charset="0"/>
              <a:buNone/>
            </a:pPr>
            <a:r>
              <a:rPr lang="zh-CN" altLang="en-US" sz="1400" dirty="0" smtClean="0">
                <a:latin typeface="微软雅黑" panose="020B0503020204020204" pitchFamily="34" charset="-122"/>
              </a:rPr>
              <a:t>姓       名：刘小红 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Arial" charset="0"/>
              <a:buNone/>
            </a:pPr>
            <a:r>
              <a:rPr lang="zh-CN" altLang="en-US" sz="1400" dirty="0" smtClean="0">
                <a:latin typeface="微软雅黑" panose="020B0503020204020204" pitchFamily="34" charset="-122"/>
              </a:rPr>
              <a:t>电子邮箱：</a:t>
            </a:r>
            <a:r>
              <a:rPr lang="en-US" altLang="zh-CN" sz="1400" dirty="0" smtClean="0">
                <a:latin typeface="微软雅黑" panose="020B0503020204020204" pitchFamily="34" charset="-122"/>
              </a:rPr>
              <a:t>741681002@qq.com 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Arial" charset="0"/>
              <a:buNone/>
            </a:pPr>
            <a:r>
              <a:rPr lang="zh-CN" altLang="en-US" sz="1400" dirty="0" smtClean="0">
                <a:latin typeface="微软雅黑" panose="020B0503020204020204" pitchFamily="34" charset="-122"/>
              </a:rPr>
              <a:t>服务学科：土木学科 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Arial" charset="0"/>
              <a:buNone/>
            </a:pPr>
            <a:r>
              <a:rPr lang="zh-CN" altLang="en-US" sz="1400" dirty="0" smtClean="0">
                <a:latin typeface="微软雅黑" panose="020B0503020204020204" pitchFamily="34" charset="-122"/>
              </a:rPr>
              <a:t>联系电话：</a:t>
            </a:r>
            <a:r>
              <a:rPr lang="en-US" altLang="zh-CN" sz="1400" dirty="0" smtClean="0">
                <a:latin typeface="微软雅黑" panose="020B0503020204020204" pitchFamily="34" charset="-122"/>
              </a:rPr>
              <a:t>82205360 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Arial" charset="0"/>
              <a:buNone/>
            </a:pPr>
            <a:r>
              <a:rPr lang="zh-CN" altLang="en-US" sz="1400" dirty="0" smtClean="0">
                <a:latin typeface="微软雅黑" panose="020B0503020204020204" pitchFamily="34" charset="-122"/>
              </a:rPr>
              <a:t>办公地点：图书馆四楼西南角咨询</a:t>
            </a:r>
            <a:endParaRPr lang="en-US" altLang="zh-CN" sz="1400" dirty="0" smtClean="0">
              <a:latin typeface="微软雅黑" panose="020B0503020204020204" pitchFamily="34" charset="-122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Arial" charset="0"/>
              <a:buNone/>
            </a:pPr>
            <a:r>
              <a:rPr lang="en-US" altLang="zh-CN" sz="1400" dirty="0">
                <a:latin typeface="微软雅黑" panose="020B0503020204020204" pitchFamily="34" charset="-122"/>
              </a:rPr>
              <a:t> </a:t>
            </a:r>
            <a:r>
              <a:rPr lang="en-US" altLang="zh-CN" sz="1400" dirty="0" smtClean="0">
                <a:latin typeface="微软雅黑" panose="020B0503020204020204" pitchFamily="34" charset="-122"/>
              </a:rPr>
              <a:t>                </a:t>
            </a:r>
            <a:r>
              <a:rPr lang="zh-CN" altLang="en-US" sz="1400" dirty="0" smtClean="0">
                <a:latin typeface="微软雅黑" panose="020B0503020204020204" pitchFamily="34" charset="-122"/>
              </a:rPr>
              <a:t>服务中心 </a:t>
            </a:r>
            <a:r>
              <a:rPr lang="en-US" altLang="zh-CN" sz="1400" dirty="0" smtClean="0">
                <a:latin typeface="微软雅黑" panose="020B0503020204020204" pitchFamily="34" charset="-122"/>
              </a:rPr>
              <a:t>404</a:t>
            </a:r>
            <a:r>
              <a:rPr lang="zh-CN" altLang="en-US" sz="1400" dirty="0" smtClean="0">
                <a:latin typeface="微软雅黑" panose="020B0503020204020204" pitchFamily="34" charset="-122"/>
              </a:rPr>
              <a:t>室</a:t>
            </a:r>
            <a:endParaRPr lang="zh-CN" altLang="en-US" sz="1400" dirty="0">
              <a:latin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193592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CN" altLang="en-US" sz="4400" dirty="0" smtClean="0">
                <a:solidFill>
                  <a:schemeClr val="bg1"/>
                </a:solidFill>
              </a:rPr>
              <a:t>五、科研成果</a:t>
            </a:r>
            <a:r>
              <a:rPr lang="zh-CN" altLang="en-US" sz="4400" dirty="0">
                <a:solidFill>
                  <a:schemeClr val="bg1"/>
                </a:solidFill>
              </a:rPr>
              <a:t>统计整理</a:t>
            </a:r>
            <a:r>
              <a:rPr lang="zh-CN" altLang="en-US" dirty="0"/>
              <a:t/>
            </a:r>
            <a:br>
              <a:rPr lang="zh-CN" altLang="en-US" dirty="0"/>
            </a:b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CN" altLang="en-US" dirty="0" smtClean="0"/>
              <a:t>核对</a:t>
            </a:r>
            <a:r>
              <a:rPr lang="zh-CN" altLang="en-US" dirty="0"/>
              <a:t>整理控制科学与</a:t>
            </a:r>
            <a:r>
              <a:rPr lang="zh-CN" altLang="en-US" dirty="0" smtClean="0"/>
              <a:t>工程、力学</a:t>
            </a:r>
            <a:r>
              <a:rPr lang="zh-CN" altLang="en-US" dirty="0" smtClean="0">
                <a:solidFill>
                  <a:srgbClr val="FF0000"/>
                </a:solidFill>
              </a:rPr>
              <a:t>博士点</a:t>
            </a:r>
            <a:r>
              <a:rPr lang="zh-CN" altLang="en-US" dirty="0" smtClean="0"/>
              <a:t>授权</a:t>
            </a:r>
            <a:r>
              <a:rPr lang="zh-CN" altLang="en-US" dirty="0">
                <a:solidFill>
                  <a:srgbClr val="FF0000"/>
                </a:solidFill>
              </a:rPr>
              <a:t>一级学科点</a:t>
            </a:r>
            <a:r>
              <a:rPr lang="zh-CN" altLang="en-US" dirty="0" smtClean="0"/>
              <a:t>资料，统计近</a:t>
            </a:r>
            <a:r>
              <a:rPr lang="en-US" altLang="zh-CN" dirty="0" smtClean="0">
                <a:solidFill>
                  <a:srgbClr val="FF0000"/>
                </a:solidFill>
              </a:rPr>
              <a:t>5</a:t>
            </a:r>
            <a:r>
              <a:rPr lang="zh-CN" altLang="en-US" dirty="0" smtClean="0">
                <a:solidFill>
                  <a:srgbClr val="FF0000"/>
                </a:solidFill>
              </a:rPr>
              <a:t>年</a:t>
            </a:r>
            <a:r>
              <a:rPr lang="zh-CN" altLang="en-US" dirty="0" smtClean="0"/>
              <a:t>学术成果；</a:t>
            </a:r>
            <a:endParaRPr lang="en-US" altLang="zh-CN" dirty="0" smtClean="0"/>
          </a:p>
          <a:p>
            <a:r>
              <a:rPr lang="zh-CN" altLang="en-US" dirty="0" smtClean="0"/>
              <a:t>清洗</a:t>
            </a:r>
            <a:r>
              <a:rPr lang="zh-CN" altLang="en-US" dirty="0"/>
              <a:t>整理</a:t>
            </a:r>
            <a:r>
              <a:rPr lang="en-US" altLang="zh-CN" dirty="0">
                <a:solidFill>
                  <a:srgbClr val="FF0000"/>
                </a:solidFill>
              </a:rPr>
              <a:t>2019-2020</a:t>
            </a:r>
            <a:r>
              <a:rPr lang="zh-CN" altLang="en-US" dirty="0"/>
              <a:t>年</a:t>
            </a:r>
            <a:r>
              <a:rPr lang="zh-CN" altLang="en-US" dirty="0">
                <a:solidFill>
                  <a:srgbClr val="FF0000"/>
                </a:solidFill>
              </a:rPr>
              <a:t>我校</a:t>
            </a:r>
            <a:r>
              <a:rPr lang="en-US" altLang="zh-CN" dirty="0" smtClean="0">
                <a:solidFill>
                  <a:srgbClr val="FF0000"/>
                </a:solidFill>
              </a:rPr>
              <a:t>ESI</a:t>
            </a:r>
            <a:r>
              <a:rPr lang="zh-CN" altLang="en-US" dirty="0" smtClean="0"/>
              <a:t>教师学科</a:t>
            </a:r>
            <a:r>
              <a:rPr lang="zh-CN" altLang="en-US" dirty="0"/>
              <a:t>论文两年</a:t>
            </a:r>
            <a:r>
              <a:rPr lang="zh-CN" altLang="en-US" dirty="0">
                <a:solidFill>
                  <a:srgbClr val="FF0000"/>
                </a:solidFill>
              </a:rPr>
              <a:t>新增被引</a:t>
            </a:r>
            <a:r>
              <a:rPr lang="zh-CN" altLang="en-US" dirty="0" smtClean="0"/>
              <a:t>数据</a:t>
            </a:r>
            <a:r>
              <a:rPr lang="en-US" altLang="zh-CN" dirty="0" smtClean="0">
                <a:solidFill>
                  <a:srgbClr val="FF0000"/>
                </a:solidFill>
              </a:rPr>
              <a:t>760</a:t>
            </a:r>
            <a:r>
              <a:rPr lang="zh-CN" altLang="en-US" dirty="0" smtClean="0"/>
              <a:t>篇</a:t>
            </a:r>
            <a:endParaRPr lang="en-US" altLang="zh-CN" dirty="0" smtClean="0"/>
          </a:p>
          <a:p>
            <a:r>
              <a:rPr lang="zh-CN" altLang="en-US" dirty="0"/>
              <a:t>清洗</a:t>
            </a:r>
            <a:r>
              <a:rPr lang="zh-CN" altLang="en-US" dirty="0" smtClean="0"/>
              <a:t>整理</a:t>
            </a:r>
            <a:r>
              <a:rPr lang="en-US" altLang="zh-CN" dirty="0" smtClean="0">
                <a:solidFill>
                  <a:srgbClr val="FF0000"/>
                </a:solidFill>
              </a:rPr>
              <a:t>2020</a:t>
            </a:r>
            <a:r>
              <a:rPr lang="zh-CN" altLang="en-US" dirty="0" smtClean="0"/>
              <a:t>年土木学院教师论文发表数据：</a:t>
            </a:r>
            <a:endParaRPr lang="en-US" altLang="zh-CN" dirty="0" smtClean="0"/>
          </a:p>
          <a:p>
            <a:pPr marL="0" indent="0">
              <a:buNone/>
            </a:pPr>
            <a:r>
              <a:rPr lang="en-US" altLang="zh-CN" dirty="0"/>
              <a:t> </a:t>
            </a:r>
            <a:r>
              <a:rPr lang="en-US" altLang="zh-CN" dirty="0" smtClean="0"/>
              <a:t>  </a:t>
            </a:r>
            <a:r>
              <a:rPr lang="en-US" altLang="zh-CN" dirty="0" smtClean="0">
                <a:solidFill>
                  <a:srgbClr val="FF0000"/>
                </a:solidFill>
              </a:rPr>
              <a:t>SCI </a:t>
            </a:r>
            <a:r>
              <a:rPr lang="en-US" altLang="zh-CN" dirty="0" smtClean="0">
                <a:solidFill>
                  <a:srgbClr val="FF0000"/>
                </a:solidFill>
              </a:rPr>
              <a:t>278</a:t>
            </a:r>
            <a:r>
              <a:rPr lang="zh-CN" altLang="en-US" dirty="0" smtClean="0"/>
              <a:t>篇，</a:t>
            </a:r>
            <a:r>
              <a:rPr lang="en-US" altLang="zh-CN" dirty="0" smtClean="0">
                <a:solidFill>
                  <a:srgbClr val="FF0000"/>
                </a:solidFill>
              </a:rPr>
              <a:t> </a:t>
            </a:r>
            <a:r>
              <a:rPr lang="en-US" altLang="zh-CN" dirty="0" smtClean="0">
                <a:solidFill>
                  <a:srgbClr val="FF0000"/>
                </a:solidFill>
              </a:rPr>
              <a:t>EI </a:t>
            </a:r>
            <a:r>
              <a:rPr lang="en-US" altLang="zh-CN" dirty="0" smtClean="0">
                <a:solidFill>
                  <a:srgbClr val="FF0000"/>
                </a:solidFill>
              </a:rPr>
              <a:t>311</a:t>
            </a:r>
            <a:r>
              <a:rPr lang="zh-CN" altLang="en-US" dirty="0" smtClean="0"/>
              <a:t>篇，</a:t>
            </a:r>
            <a:r>
              <a:rPr lang="en-US" altLang="zh-CN" dirty="0" smtClean="0">
                <a:solidFill>
                  <a:srgbClr val="FF0000"/>
                </a:solidFill>
              </a:rPr>
              <a:t>CSCD 162</a:t>
            </a:r>
            <a:r>
              <a:rPr lang="zh-CN" altLang="en-US" dirty="0" smtClean="0"/>
              <a:t>篇，</a:t>
            </a:r>
            <a:r>
              <a:rPr lang="zh-CN" altLang="en-US" dirty="0" smtClean="0">
                <a:solidFill>
                  <a:srgbClr val="FF0000"/>
                </a:solidFill>
              </a:rPr>
              <a:t>北大</a:t>
            </a:r>
            <a:r>
              <a:rPr lang="zh-CN" altLang="en-US" dirty="0" smtClean="0">
                <a:solidFill>
                  <a:srgbClr val="FF0000"/>
                </a:solidFill>
              </a:rPr>
              <a:t>核心 </a:t>
            </a:r>
            <a:r>
              <a:rPr lang="en-US" altLang="zh-CN" dirty="0" smtClean="0">
                <a:solidFill>
                  <a:srgbClr val="FF0000"/>
                </a:solidFill>
              </a:rPr>
              <a:t>284</a:t>
            </a:r>
            <a:r>
              <a:rPr lang="zh-CN" altLang="en-US" dirty="0" smtClean="0"/>
              <a:t>篇。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818042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41413" y="191007"/>
            <a:ext cx="9905998" cy="1478570"/>
          </a:xfrm>
        </p:spPr>
        <p:txBody>
          <a:bodyPr/>
          <a:lstStyle/>
          <a:p>
            <a:pPr algn="ctr"/>
            <a:r>
              <a:rPr lang="zh-CN" altLang="en-US" sz="4800" b="1" dirty="0" smtClean="0">
                <a:solidFill>
                  <a:schemeClr val="bg1"/>
                </a:solidFill>
              </a:rPr>
              <a:t>六、信息</a:t>
            </a:r>
            <a:r>
              <a:rPr lang="zh-CN" altLang="en-US" sz="4800" b="1" dirty="0">
                <a:solidFill>
                  <a:schemeClr val="bg1"/>
                </a:solidFill>
              </a:rPr>
              <a:t>咨询</a:t>
            </a:r>
            <a:r>
              <a:rPr lang="zh-CN" altLang="en-US" b="1" dirty="0"/>
              <a:t/>
            </a:r>
            <a:br>
              <a:rPr lang="zh-CN" altLang="en-US" b="1" dirty="0"/>
            </a:br>
            <a:endParaRPr lang="zh-CN" altLang="en-US" b="1" dirty="0"/>
          </a:p>
        </p:txBody>
      </p:sp>
      <p:pic>
        <p:nvPicPr>
          <p:cNvPr id="12" name="内容占位符 1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4352" y="1080655"/>
            <a:ext cx="5257800" cy="2664098"/>
          </a:xfr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145" y="4169265"/>
            <a:ext cx="4609524" cy="253333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876" y="1100237"/>
            <a:ext cx="6003514" cy="28599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7650" y="3538847"/>
            <a:ext cx="6044540" cy="3246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2443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zh-CN" altLang="en-US" sz="4400" b="1" dirty="0">
                <a:solidFill>
                  <a:schemeClr val="bg1"/>
                </a:solidFill>
              </a:rPr>
              <a:t>六、信息咨询</a:t>
            </a:r>
            <a:r>
              <a:rPr lang="zh-CN" altLang="en-US" sz="4400" b="1" dirty="0"/>
              <a:t/>
            </a:r>
            <a:br>
              <a:rPr lang="zh-CN" altLang="en-US" sz="4400" b="1" dirty="0"/>
            </a:br>
            <a:endParaRPr lang="zh-CN" altLang="en-US" sz="4400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7030" y="1681778"/>
            <a:ext cx="6101812" cy="4848225"/>
          </a:xfrm>
          <a:prstGeom prst="rect">
            <a:avLst/>
          </a:prstGeom>
        </p:spPr>
      </p:pic>
      <p:pic>
        <p:nvPicPr>
          <p:cNvPr id="10" name="内容占位符 9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896" y="1681777"/>
            <a:ext cx="4773611" cy="4848225"/>
          </a:xfrm>
        </p:spPr>
      </p:pic>
    </p:spTree>
    <p:extLst>
      <p:ext uri="{BB962C8B-B14F-4D97-AF65-F5344CB8AC3E}">
        <p14:creationId xmlns:p14="http://schemas.microsoft.com/office/powerpoint/2010/main" val="32426993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zh-CN" altLang="en-US" sz="5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七、特色服务</a:t>
            </a:r>
            <a:endParaRPr lang="zh-CN" altLang="en-US" sz="5400" b="1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6" name="内容占位符 1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944" y="2249488"/>
            <a:ext cx="3284688" cy="2352379"/>
          </a:xfrm>
        </p:spPr>
      </p:pic>
      <p:sp>
        <p:nvSpPr>
          <p:cNvPr id="17" name="矩形 16"/>
          <p:cNvSpPr/>
          <p:nvPr/>
        </p:nvSpPr>
        <p:spPr>
          <a:xfrm>
            <a:off x="4074060" y="2159412"/>
            <a:ext cx="805064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1</a:t>
            </a:r>
            <a:r>
              <a:rPr lang="zh-CN" altLang="en-US" sz="20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、开展定题服务：为土木学院“工业园区规划设计规范编制”课题组提供</a:t>
            </a:r>
            <a:r>
              <a:rPr lang="en-US" altLang="zh-CN" sz="2000" dirty="0">
                <a:latin typeface="黑体" panose="02010609060101010101" pitchFamily="49" charset="-122"/>
                <a:ea typeface="黑体" panose="02010609060101010101" pitchFamily="49" charset="-122"/>
              </a:rPr>
              <a:t>90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份相关规范</a:t>
            </a:r>
            <a:r>
              <a:rPr lang="zh-CN" altLang="en-US" sz="20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标准全文的检索</a:t>
            </a:r>
            <a:r>
              <a:rPr lang="zh-CN" altLang="en-US" sz="20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和传递服务。</a:t>
            </a:r>
            <a:endParaRPr lang="en-US" altLang="zh-CN" sz="2000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endParaRPr lang="en-US" altLang="zh-CN" sz="2000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en-US" altLang="zh-CN" sz="20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2</a:t>
            </a:r>
            <a:r>
              <a:rPr lang="zh-CN" altLang="en-US" sz="20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、</a:t>
            </a:r>
            <a:r>
              <a:rPr lang="zh-CN" altLang="en-US" sz="20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“</a:t>
            </a:r>
            <a:r>
              <a:rPr lang="en-US" altLang="zh-CN" sz="2000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4.23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特别服务</a:t>
            </a:r>
            <a:r>
              <a:rPr lang="zh-CN" altLang="en-US" sz="20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日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” </a:t>
            </a:r>
            <a:r>
              <a:rPr lang="zh-CN" altLang="en-US" sz="20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当天</a:t>
            </a:r>
            <a:r>
              <a:rPr lang="zh-CN" altLang="en-US" sz="2000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免费</a:t>
            </a:r>
            <a:r>
              <a:rPr lang="zh-CN" altLang="en-US" sz="20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开论文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收录</a:t>
            </a:r>
            <a:r>
              <a:rPr lang="zh-CN" altLang="en-US" sz="20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证明</a:t>
            </a:r>
            <a:r>
              <a:rPr lang="en-US" altLang="zh-CN" sz="2000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56</a:t>
            </a:r>
            <a:r>
              <a:rPr lang="zh-CN" altLang="en-US" sz="2000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份。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/>
            </a:r>
            <a:b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</a:br>
            <a:endParaRPr lang="zh-CN" altLang="en-US" sz="2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4074060" y="3606747"/>
            <a:ext cx="7956156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3</a:t>
            </a:r>
            <a:r>
              <a:rPr lang="zh-CN" altLang="en-US" sz="20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、图书馆举办“办实事</a:t>
            </a:r>
            <a:r>
              <a:rPr lang="en-US" altLang="zh-CN" sz="20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•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开新局：图书馆召开服务科研教学座谈会</a:t>
            </a:r>
            <a:r>
              <a:rPr lang="zh-CN" altLang="en-US" sz="20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”，邀请土木学院</a:t>
            </a:r>
            <a:r>
              <a:rPr lang="en-US" altLang="zh-CN" sz="20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4</a:t>
            </a:r>
            <a:r>
              <a:rPr lang="zh-CN" altLang="en-US" sz="20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位老师，其中</a:t>
            </a:r>
            <a:r>
              <a:rPr lang="en-US" altLang="zh-CN" sz="20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2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位老师参会，</a:t>
            </a:r>
            <a:r>
              <a:rPr lang="en-US" altLang="zh-CN" sz="2000" dirty="0">
                <a:latin typeface="黑体" panose="02010609060101010101" pitchFamily="49" charset="-122"/>
                <a:ea typeface="黑体" panose="02010609060101010101" pitchFamily="49" charset="-122"/>
              </a:rPr>
              <a:t>2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位老师给</a:t>
            </a:r>
            <a:r>
              <a:rPr lang="zh-CN" altLang="en-US" sz="20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出了书面</a:t>
            </a:r>
            <a:r>
              <a:rPr lang="zh-CN" altLang="en-US" sz="20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意见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。根据土木学院教工建议，开通了“</a:t>
            </a:r>
            <a:r>
              <a:rPr lang="en-US" altLang="zh-CN" sz="20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ICE</a:t>
            </a:r>
            <a:r>
              <a:rPr lang="en-US" altLang="zh-CN" sz="2000" dirty="0"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英国土木工程师在线图书馆”数据库</a:t>
            </a:r>
            <a:r>
              <a:rPr lang="zh-CN" altLang="en-US" sz="20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试用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。</a:t>
            </a:r>
          </a:p>
          <a:p>
            <a:pPr>
              <a:lnSpc>
                <a:spcPct val="150000"/>
              </a:lnSpc>
            </a:pPr>
            <a:endParaRPr lang="zh-CN" altLang="en-US" sz="2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448593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zh-CN" altLang="en-US" sz="54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八、交流与培训</a:t>
            </a:r>
            <a:endParaRPr lang="zh-CN" altLang="en-US" sz="5400" b="1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altLang="zh-CN" sz="3200" dirty="0" smtClean="0"/>
              <a:t>2020</a:t>
            </a:r>
            <a:r>
              <a:rPr lang="zh-CN" altLang="en-US" sz="3200" dirty="0" smtClean="0"/>
              <a:t>年参加</a:t>
            </a:r>
            <a:r>
              <a:rPr lang="zh-CN" altLang="en-US" sz="3200" dirty="0"/>
              <a:t>“</a:t>
            </a:r>
            <a:r>
              <a:rPr lang="en-US" altLang="zh-CN" sz="3200" dirty="0"/>
              <a:t>2020</a:t>
            </a:r>
            <a:r>
              <a:rPr lang="zh-CN" altLang="en-US" sz="3200" dirty="0"/>
              <a:t>高校</a:t>
            </a:r>
            <a:r>
              <a:rPr lang="zh-CN" altLang="en-US" sz="3200" dirty="0">
                <a:solidFill>
                  <a:srgbClr val="FF0000"/>
                </a:solidFill>
              </a:rPr>
              <a:t>图书馆知识服务与创新</a:t>
            </a:r>
            <a:r>
              <a:rPr lang="zh-CN" altLang="en-US" sz="3200" dirty="0"/>
              <a:t>应用高级研修班”线上</a:t>
            </a:r>
            <a:r>
              <a:rPr lang="zh-CN" altLang="en-US" sz="3200" dirty="0" smtClean="0"/>
              <a:t>学习</a:t>
            </a:r>
            <a:endParaRPr lang="en-US" altLang="zh-CN" sz="3200" dirty="0"/>
          </a:p>
          <a:p>
            <a:pPr marL="0" indent="0">
              <a:buNone/>
            </a:pPr>
            <a:endParaRPr lang="en-US" altLang="zh-CN" sz="3200" dirty="0" smtClean="0"/>
          </a:p>
          <a:p>
            <a:r>
              <a:rPr lang="en-US" altLang="zh-CN" sz="3200" dirty="0" smtClean="0"/>
              <a:t>2020</a:t>
            </a:r>
            <a:r>
              <a:rPr lang="zh-CN" altLang="en-US" sz="3200" dirty="0" smtClean="0"/>
              <a:t>年</a:t>
            </a:r>
            <a:r>
              <a:rPr lang="zh-CN" altLang="zh-CN" sz="3200" dirty="0" smtClean="0"/>
              <a:t>参加</a:t>
            </a:r>
            <a:r>
              <a:rPr lang="zh-CN" altLang="zh-CN" sz="3200" dirty="0"/>
              <a:t>陕西师范大学图书馆和中国知网陕西分公司组织的“深化教育评价背景下的</a:t>
            </a:r>
            <a:r>
              <a:rPr lang="zh-CN" altLang="zh-CN" sz="3200" dirty="0">
                <a:solidFill>
                  <a:srgbClr val="FF0000"/>
                </a:solidFill>
              </a:rPr>
              <a:t>图书馆服务学科建设</a:t>
            </a:r>
            <a:r>
              <a:rPr lang="zh-CN" altLang="zh-CN" sz="3200" dirty="0"/>
              <a:t>创新研讨会”</a:t>
            </a:r>
          </a:p>
          <a:p>
            <a:endParaRPr lang="zh-CN" altLang="en-US" sz="3200" dirty="0"/>
          </a:p>
        </p:txBody>
      </p:sp>
    </p:spTree>
    <p:extLst>
      <p:ext uri="{BB962C8B-B14F-4D97-AF65-F5344CB8AC3E}">
        <p14:creationId xmlns:p14="http://schemas.microsoft.com/office/powerpoint/2010/main" val="34612299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34DB6CE4-2B13-4715-B5B2-615A55922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algn="ctr"/>
            <a:r>
              <a:rPr lang="zh-CN" altLang="en-US" sz="4400" dirty="0">
                <a:latin typeface="微软雅黑" panose="020B0503020204020204" pitchFamily="34" charset="-122"/>
              </a:rPr>
              <a:t>土木学院咨询服务</a:t>
            </a:r>
            <a:r>
              <a:rPr lang="en-US" altLang="zh-CN" sz="4400" dirty="0">
                <a:latin typeface="微软雅黑" panose="020B0503020204020204" pitchFamily="34" charset="-122"/>
              </a:rPr>
              <a:t>QQ</a:t>
            </a:r>
            <a:r>
              <a:rPr lang="zh-CN" altLang="en-US" sz="4400" dirty="0">
                <a:latin typeface="微软雅黑" panose="020B0503020204020204" pitchFamily="34" charset="-122"/>
              </a:rPr>
              <a:t>群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141412" y="2097088"/>
            <a:ext cx="9905999" cy="3694113"/>
          </a:xfrm>
        </p:spPr>
        <p:txBody>
          <a:bodyPr/>
          <a:lstStyle/>
          <a:p>
            <a:pPr marL="0" lvl="1">
              <a:lnSpc>
                <a:spcPct val="150000"/>
              </a:lnSpc>
            </a:pPr>
            <a:r>
              <a:rPr lang="zh-CN" altLang="en-US" dirty="0" smtClean="0"/>
              <a:t>服务对象：</a:t>
            </a:r>
            <a:r>
              <a:rPr lang="en-US" altLang="zh-CN" dirty="0" smtClean="0"/>
              <a:t>18-19</a:t>
            </a:r>
            <a:r>
              <a:rPr lang="zh-CN" altLang="en-US" dirty="0" smtClean="0"/>
              <a:t>级研究生服务群</a:t>
            </a:r>
            <a:r>
              <a:rPr lang="en-US" altLang="zh-CN" dirty="0" smtClean="0"/>
              <a:t>397</a:t>
            </a:r>
            <a:r>
              <a:rPr lang="zh-CN" altLang="en-US" dirty="0" smtClean="0"/>
              <a:t>人</a:t>
            </a:r>
            <a:r>
              <a:rPr lang="zh-CN" altLang="en-US" dirty="0"/>
              <a:t>，</a:t>
            </a:r>
            <a:r>
              <a:rPr lang="en-US" altLang="zh-CN" dirty="0" smtClean="0"/>
              <a:t>2020</a:t>
            </a:r>
            <a:r>
              <a:rPr lang="zh-CN" altLang="en-US" dirty="0" smtClean="0"/>
              <a:t>级研究生</a:t>
            </a:r>
            <a:r>
              <a:rPr lang="zh-CN" altLang="en-US" dirty="0"/>
              <a:t>服务</a:t>
            </a:r>
            <a:r>
              <a:rPr lang="zh-CN" altLang="en-US" dirty="0" smtClean="0"/>
              <a:t>群</a:t>
            </a:r>
            <a:r>
              <a:rPr lang="en-US" altLang="zh-CN" dirty="0" smtClean="0"/>
              <a:t>256</a:t>
            </a:r>
            <a:r>
              <a:rPr lang="zh-CN" altLang="en-US" dirty="0" smtClean="0"/>
              <a:t>人，</a:t>
            </a:r>
            <a:endParaRPr lang="en-US" altLang="zh-CN" dirty="0" smtClean="0"/>
          </a:p>
          <a:p>
            <a:pPr marL="0" lvl="1" indent="0">
              <a:lnSpc>
                <a:spcPct val="150000"/>
              </a:lnSpc>
              <a:buNone/>
            </a:pPr>
            <a:r>
              <a:rPr lang="en-US" altLang="zh-CN" dirty="0"/>
              <a:t> </a:t>
            </a:r>
            <a:r>
              <a:rPr lang="en-US" altLang="zh-CN" dirty="0" smtClean="0"/>
              <a:t>                   </a:t>
            </a:r>
            <a:r>
              <a:rPr lang="zh-CN" altLang="en-US" dirty="0" smtClean="0"/>
              <a:t>教工</a:t>
            </a:r>
            <a:r>
              <a:rPr lang="zh-CN" altLang="en-US" dirty="0"/>
              <a:t>学科服务</a:t>
            </a:r>
            <a:r>
              <a:rPr lang="zh-CN" altLang="en-US" dirty="0" smtClean="0"/>
              <a:t>群</a:t>
            </a:r>
            <a:r>
              <a:rPr lang="en-US" altLang="zh-CN" dirty="0" smtClean="0"/>
              <a:t>90</a:t>
            </a:r>
            <a:r>
              <a:rPr lang="zh-CN" altLang="en-US" dirty="0" smtClean="0"/>
              <a:t>人，学科咨询服务群</a:t>
            </a:r>
            <a:r>
              <a:rPr lang="en-US" altLang="zh-CN" dirty="0" smtClean="0"/>
              <a:t>276</a:t>
            </a:r>
            <a:r>
              <a:rPr lang="zh-CN" altLang="en-US" dirty="0" smtClean="0"/>
              <a:t>人</a:t>
            </a:r>
            <a:r>
              <a:rPr lang="zh-CN" altLang="en-US" dirty="0"/>
              <a:t>， 共计入</a:t>
            </a:r>
            <a:r>
              <a:rPr lang="zh-CN" altLang="en-US" dirty="0" smtClean="0"/>
              <a:t>群师生</a:t>
            </a:r>
            <a:r>
              <a:rPr lang="en-US" altLang="zh-CN" dirty="0" smtClean="0"/>
              <a:t>1019</a:t>
            </a:r>
            <a:r>
              <a:rPr lang="zh-CN" altLang="en-US" dirty="0" smtClean="0"/>
              <a:t>人</a:t>
            </a:r>
            <a:endParaRPr lang="en-US" altLang="zh-CN" dirty="0"/>
          </a:p>
          <a:p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926" y="3639659"/>
            <a:ext cx="2266950" cy="238125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355" y="3639667"/>
            <a:ext cx="2266950" cy="2381250"/>
          </a:xfrm>
          <a:prstGeom prst="rect">
            <a:avLst/>
          </a:prstGeom>
        </p:spPr>
      </p:pic>
      <p:pic>
        <p:nvPicPr>
          <p:cNvPr id="7" name="Picture 5" descr="C:\Users\Administrator\Desktop\教工学科服务群群聊二维码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3794" y="3639658"/>
            <a:ext cx="226695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Administrator\Desktop\土木学院学科咨询群聊二维码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3238" y="3639665"/>
            <a:ext cx="226695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36897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34DB6CE4-2B13-4715-B5B2-615A55922C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131956"/>
            <a:ext cx="9905998" cy="1478570"/>
          </a:xfrm>
        </p:spPr>
        <p:txBody>
          <a:bodyPr rtlCol="0">
            <a:normAutofit/>
          </a:bodyPr>
          <a:lstStyle/>
          <a:p>
            <a:pPr marL="0" lvl="1" algn="ctr"/>
            <a:r>
              <a:rPr lang="en-US" altLang="zh-CN" sz="4400" b="1" noProof="1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Arial"/>
              </a:rPr>
              <a:t>2020-2021</a:t>
            </a:r>
            <a:r>
              <a:rPr lang="zh-CN" altLang="en-US" sz="4400" b="1" noProof="1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Arial"/>
              </a:rPr>
              <a:t>学年工作项目</a:t>
            </a:r>
            <a:endParaRPr lang="en-US" altLang="zh-CN" sz="4400" b="1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" name="TextBox 24"/>
          <p:cNvSpPr txBox="1">
            <a:spLocks noGrp="1"/>
          </p:cNvSpPr>
          <p:nvPr>
            <p:ph idx="1"/>
          </p:nvPr>
        </p:nvSpPr>
        <p:spPr>
          <a:xfrm>
            <a:off x="4430874" y="1478029"/>
            <a:ext cx="9905999" cy="5822638"/>
          </a:xfrm>
          <a:prstGeom prst="rect">
            <a:avLst/>
          </a:prstGeom>
          <a:noFill/>
        </p:spPr>
        <p:txBody>
          <a:bodyPr wrap="square" lIns="60469" tIns="30235" rIns="60469" bIns="30235" rtlCol="0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charset="-122"/>
                <a:cs typeface="+mn-cs"/>
              </a:defRPr>
            </a:lvl9pPr>
          </a:lstStyle>
          <a:p>
            <a:r>
              <a:rPr lang="zh-CN" altLang="en-US" sz="32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科技查新  </a:t>
            </a:r>
            <a:endParaRPr lang="en-US" altLang="zh-CN" sz="3200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sz="32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查收</a:t>
            </a:r>
            <a:r>
              <a:rPr lang="zh-CN" altLang="en-US" sz="3200" dirty="0">
                <a:latin typeface="黑体" panose="02010609060101010101" pitchFamily="49" charset="-122"/>
                <a:ea typeface="黑体" panose="02010609060101010101" pitchFamily="49" charset="-122"/>
              </a:rPr>
              <a:t>查</a:t>
            </a:r>
            <a:r>
              <a:rPr lang="zh-CN" altLang="en-US" sz="32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引   </a:t>
            </a:r>
            <a:endParaRPr lang="en-US" altLang="zh-CN" sz="3200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sz="32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文献传递   </a:t>
            </a:r>
            <a:endParaRPr lang="en-US" altLang="zh-CN" sz="3200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sz="32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资源</a:t>
            </a:r>
            <a:r>
              <a:rPr lang="zh-CN" altLang="en-US" sz="3200" dirty="0">
                <a:latin typeface="黑体" panose="02010609060101010101" pitchFamily="49" charset="-122"/>
                <a:ea typeface="黑体" panose="02010609060101010101" pitchFamily="49" charset="-122"/>
              </a:rPr>
              <a:t>利用与</a:t>
            </a:r>
            <a:r>
              <a:rPr lang="zh-CN" altLang="en-US" sz="32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宣传</a:t>
            </a:r>
            <a:endParaRPr lang="en-US" altLang="zh-CN" sz="3200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sz="32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科研成果</a:t>
            </a:r>
            <a:r>
              <a:rPr lang="zh-CN" altLang="en-US" sz="3200" dirty="0">
                <a:latin typeface="黑体" panose="02010609060101010101" pitchFamily="49" charset="-122"/>
                <a:ea typeface="黑体" panose="02010609060101010101" pitchFamily="49" charset="-122"/>
              </a:rPr>
              <a:t>统计</a:t>
            </a:r>
            <a:r>
              <a:rPr lang="zh-CN" altLang="en-US" sz="32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整理</a:t>
            </a:r>
            <a:endParaRPr lang="en-US" altLang="zh-CN" sz="3200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sz="3200" dirty="0">
                <a:latin typeface="黑体" panose="02010609060101010101" pitchFamily="49" charset="-122"/>
                <a:ea typeface="黑体" panose="02010609060101010101" pitchFamily="49" charset="-122"/>
              </a:rPr>
              <a:t>信息</a:t>
            </a:r>
            <a:r>
              <a:rPr lang="zh-CN" altLang="en-US" sz="32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咨询</a:t>
            </a:r>
            <a:endParaRPr lang="en-US" altLang="zh-CN" sz="3200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sz="3200" dirty="0">
                <a:latin typeface="黑体" panose="02010609060101010101" pitchFamily="49" charset="-122"/>
                <a:ea typeface="黑体" panose="02010609060101010101" pitchFamily="49" charset="-122"/>
              </a:rPr>
              <a:t>特色服务</a:t>
            </a:r>
          </a:p>
          <a:p>
            <a:r>
              <a:rPr lang="zh-CN" altLang="en-US" sz="32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交流培训</a:t>
            </a:r>
            <a:endParaRPr lang="zh-CN" altLang="en-US" sz="32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endParaRPr lang="zh-CN" altLang="en-US" sz="3200" dirty="0">
              <a:solidFill>
                <a:srgbClr val="080808"/>
              </a:solidFill>
              <a:latin typeface="+mj-ea"/>
            </a:endParaRPr>
          </a:p>
          <a:p>
            <a:endParaRPr lang="zh-CN" altLang="en-US" dirty="0">
              <a:solidFill>
                <a:srgbClr val="080808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1721794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41413" y="618517"/>
            <a:ext cx="9905998" cy="1934677"/>
          </a:xfrm>
        </p:spPr>
        <p:txBody>
          <a:bodyPr>
            <a:normAutofit fontScale="90000"/>
          </a:bodyPr>
          <a:lstStyle/>
          <a:p>
            <a:pPr algn="ctr"/>
            <a:r>
              <a:rPr lang="zh-CN" altLang="en-US" sz="6000" b="1" dirty="0" smtClean="0">
                <a:solidFill>
                  <a:schemeClr val="bg1"/>
                </a:solidFill>
              </a:rPr>
              <a:t>一、科技查新</a:t>
            </a:r>
            <a:r>
              <a:rPr lang="en-US" altLang="zh-CN" sz="6000" b="1" dirty="0" smtClean="0">
                <a:solidFill>
                  <a:schemeClr val="bg1"/>
                </a:solidFill>
              </a:rPr>
              <a:t/>
            </a:r>
            <a:br>
              <a:rPr lang="en-US" altLang="zh-CN" sz="6000" b="1" dirty="0" smtClean="0">
                <a:solidFill>
                  <a:schemeClr val="bg1"/>
                </a:solidFill>
              </a:rPr>
            </a:br>
            <a:r>
              <a:rPr lang="en-US" altLang="zh-CN" dirty="0" smtClean="0"/>
              <a:t/>
            </a:r>
            <a:br>
              <a:rPr lang="en-US" altLang="zh-CN" dirty="0" smtClean="0"/>
            </a:br>
            <a:r>
              <a:rPr lang="en-US" altLang="zh-CN" dirty="0" smtClean="0"/>
              <a:t/>
            </a:r>
            <a:br>
              <a:rPr lang="en-US" altLang="zh-CN" dirty="0" smtClean="0"/>
            </a:br>
            <a:r>
              <a:rPr lang="zh-CN" altLang="en-US" dirty="0" smtClean="0"/>
              <a:t>完成土木学院查新报告</a:t>
            </a:r>
            <a:r>
              <a:rPr lang="en-US" altLang="zh-CN" dirty="0" smtClean="0">
                <a:solidFill>
                  <a:srgbClr val="FF0000"/>
                </a:solidFill>
              </a:rPr>
              <a:t>21</a:t>
            </a:r>
            <a:r>
              <a:rPr lang="zh-CN" altLang="en-US" dirty="0" smtClean="0"/>
              <a:t>篇，其中国内外</a:t>
            </a:r>
            <a:r>
              <a:rPr lang="en-US" altLang="zh-CN" dirty="0" smtClean="0">
                <a:solidFill>
                  <a:srgbClr val="FF0000"/>
                </a:solidFill>
              </a:rPr>
              <a:t>4</a:t>
            </a:r>
            <a:r>
              <a:rPr lang="zh-CN" altLang="en-US" dirty="0" smtClean="0"/>
              <a:t>篇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273869" y="3479469"/>
            <a:ext cx="10153399" cy="3344883"/>
          </a:xfrm>
        </p:spPr>
        <p:txBody>
          <a:bodyPr/>
          <a:lstStyle/>
          <a:p>
            <a:pPr marL="0" indent="0">
              <a:buNone/>
            </a:pPr>
            <a:r>
              <a:rPr lang="zh-CN" altLang="en-US" dirty="0" smtClean="0"/>
              <a:t>       及时满足学院老师项目申报需求，为史庆轩、牛荻涛、杨勇、文波、</a:t>
            </a:r>
            <a:endParaRPr lang="en-US" altLang="zh-CN" dirty="0" smtClean="0"/>
          </a:p>
          <a:p>
            <a:pPr marL="0" indent="0">
              <a:buNone/>
            </a:pPr>
            <a:r>
              <a:rPr lang="zh-CN" altLang="en-US" dirty="0" smtClean="0"/>
              <a:t>杨俊芬、郑文杰、宋战平等老师提供查新报告。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472975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8"/>
          <p:cNvSpPr txBox="1">
            <a:spLocks noGrp="1" noChangeArrowheads="1"/>
          </p:cNvSpPr>
          <p:nvPr>
            <p:ph type="title"/>
          </p:nvPr>
        </p:nvSpPr>
        <p:spPr bwMode="gray">
          <a:xfrm>
            <a:off x="678277" y="937688"/>
            <a:ext cx="9905998" cy="840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charset="-122"/>
                <a:cs typeface="+mn-cs"/>
              </a:defRPr>
            </a:lvl9pPr>
          </a:lstStyle>
          <a:p>
            <a:pPr algn="ctr"/>
            <a:r>
              <a:rPr lang="zh-CN" altLang="en-US" sz="5400" b="1" dirty="0" smtClean="0">
                <a:solidFill>
                  <a:srgbClr val="333333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二、查收</a:t>
            </a:r>
            <a:r>
              <a:rPr lang="zh-CN" altLang="en-US" sz="5400" b="1" dirty="0">
                <a:solidFill>
                  <a:srgbClr val="333333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查</a:t>
            </a:r>
            <a:r>
              <a:rPr lang="zh-CN" altLang="en-US" sz="5400" b="1" dirty="0" smtClean="0">
                <a:solidFill>
                  <a:srgbClr val="333333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引</a:t>
            </a:r>
            <a:endParaRPr lang="zh-CN" altLang="en-US" sz="5400" b="1" dirty="0">
              <a:solidFill>
                <a:srgbClr val="333333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149434" y="2802574"/>
            <a:ext cx="2422565" cy="1969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zh-CN" altLang="en-US" sz="4000" b="1" spc="75" dirty="0">
                <a:latin typeface="黑体" panose="02010609060101010101" pitchFamily="49" charset="-122"/>
                <a:ea typeface="黑体" panose="02010609060101010101" pitchFamily="49" charset="-122"/>
              </a:rPr>
              <a:t>收录</a:t>
            </a:r>
            <a:r>
              <a:rPr lang="zh-CN" altLang="en-US" sz="4000" b="1" spc="75" dirty="0" smtClean="0">
                <a:latin typeface="黑体" panose="02010609060101010101" pitchFamily="49" charset="-122"/>
                <a:ea typeface="黑体" panose="02010609060101010101" pitchFamily="49" charset="-122"/>
              </a:rPr>
              <a:t>证明</a:t>
            </a:r>
            <a:endParaRPr lang="en-US" altLang="zh-CN" sz="4000" b="1" spc="75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>
              <a:defRPr/>
            </a:pPr>
            <a:endParaRPr lang="en-US" altLang="zh-CN" sz="3200" b="1" spc="75" dirty="0" smtClean="0">
              <a:solidFill>
                <a:schemeClr val="accent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>
              <a:defRPr/>
            </a:pPr>
            <a:r>
              <a:rPr lang="zh-CN" altLang="en-US" sz="3200" dirty="0" smtClean="0">
                <a:latin typeface="黑体" panose="02010609060101010101" pitchFamily="49" charset="-122"/>
                <a:ea typeface="黑体" panose="02010609060101010101" pitchFamily="49" charset="-122"/>
                <a:cs typeface="Lato Light" charset="0"/>
                <a:sym typeface="Lato Light" charset="0"/>
              </a:rPr>
              <a:t>收录</a:t>
            </a:r>
            <a:r>
              <a:rPr lang="en-US" altLang="zh-CN" sz="3200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Lato Light" charset="0"/>
                <a:sym typeface="Lato Light" charset="0"/>
              </a:rPr>
              <a:t>847</a:t>
            </a:r>
            <a:r>
              <a:rPr lang="zh-CN" altLang="en-US" sz="3200" dirty="0" smtClean="0">
                <a:latin typeface="黑体" panose="02010609060101010101" pitchFamily="49" charset="-122"/>
                <a:ea typeface="黑体" panose="02010609060101010101" pitchFamily="49" charset="-122"/>
                <a:cs typeface="Lato Light" charset="0"/>
                <a:sym typeface="Lato Light" charset="0"/>
              </a:rPr>
              <a:t>篇</a:t>
            </a:r>
            <a:endParaRPr lang="en-US" altLang="zh-CN" sz="3200" dirty="0">
              <a:latin typeface="黑体" panose="02010609060101010101" pitchFamily="49" charset="-122"/>
              <a:ea typeface="黑体" panose="02010609060101010101" pitchFamily="49" charset="-122"/>
              <a:cs typeface="Lato Light" charset="0"/>
              <a:sym typeface="Lato Light" charset="0"/>
            </a:endParaRPr>
          </a:p>
          <a:p>
            <a:pPr algn="ctr">
              <a:defRPr/>
            </a:pPr>
            <a:endParaRPr lang="zh-CN" altLang="en-US" b="1" spc="75" dirty="0">
              <a:solidFill>
                <a:schemeClr val="accent1"/>
              </a:solidFill>
              <a:latin typeface="+mj-ea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6968824" y="2444342"/>
            <a:ext cx="3089575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zh-CN" altLang="en-US" sz="4400" b="1" spc="75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引用证明</a:t>
            </a:r>
            <a:endParaRPr lang="en-US" altLang="zh-CN" sz="4400" b="1" spc="75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>
              <a:defRPr/>
            </a:pPr>
            <a:endParaRPr lang="en-US" altLang="zh-CN" sz="3200" b="1" spc="75" dirty="0" smtClean="0">
              <a:solidFill>
                <a:schemeClr val="accent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>
              <a:defRPr/>
            </a:pPr>
            <a:r>
              <a:rPr lang="zh-CN" altLang="en-US" sz="3200" dirty="0" smtClean="0">
                <a:latin typeface="黑体" panose="02010609060101010101" pitchFamily="49" charset="-122"/>
                <a:ea typeface="黑体" panose="02010609060101010101" pitchFamily="49" charset="-122"/>
                <a:cs typeface="Lato Light" charset="0"/>
                <a:sym typeface="Lato Light" charset="0"/>
              </a:rPr>
              <a:t>引用报告</a:t>
            </a:r>
            <a:r>
              <a:rPr lang="en-US" altLang="zh-CN" sz="3200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Lato Light" charset="0"/>
                <a:sym typeface="Lato Light" charset="0"/>
              </a:rPr>
              <a:t>17</a:t>
            </a:r>
            <a:r>
              <a:rPr lang="zh-CN" altLang="en-US" sz="3200" dirty="0" smtClean="0">
                <a:latin typeface="黑体" panose="02010609060101010101" pitchFamily="49" charset="-122"/>
                <a:ea typeface="黑体" panose="02010609060101010101" pitchFamily="49" charset="-122"/>
                <a:cs typeface="Lato Light" charset="0"/>
                <a:sym typeface="Lato Light" charset="0"/>
              </a:rPr>
              <a:t>篇</a:t>
            </a:r>
            <a:endParaRPr lang="en-US" altLang="zh-CN" sz="3200" dirty="0" smtClean="0">
              <a:latin typeface="黑体" panose="02010609060101010101" pitchFamily="49" charset="-122"/>
              <a:ea typeface="黑体" panose="02010609060101010101" pitchFamily="49" charset="-122"/>
              <a:cs typeface="Lato Light" charset="0"/>
              <a:sym typeface="Lato Light" charset="0"/>
            </a:endParaRPr>
          </a:p>
          <a:p>
            <a:pPr algn="ctr">
              <a:defRPr/>
            </a:pPr>
            <a:endParaRPr lang="en-US" altLang="zh-CN" sz="3200" dirty="0" smtClean="0">
              <a:latin typeface="黑体" panose="02010609060101010101" pitchFamily="49" charset="-122"/>
              <a:ea typeface="黑体" panose="02010609060101010101" pitchFamily="49" charset="-122"/>
              <a:cs typeface="Lato Light" charset="0"/>
              <a:sym typeface="Lato Light" charset="0"/>
            </a:endParaRPr>
          </a:p>
          <a:p>
            <a:pPr algn="ctr">
              <a:defRPr/>
            </a:pPr>
            <a:r>
              <a:rPr lang="zh-CN" altLang="en-US" sz="3200" dirty="0" smtClean="0">
                <a:latin typeface="黑体" panose="02010609060101010101" pitchFamily="49" charset="-122"/>
                <a:ea typeface="黑体" panose="02010609060101010101" pitchFamily="49" charset="-122"/>
                <a:cs typeface="Lato Light" charset="0"/>
                <a:sym typeface="Lato Light" charset="0"/>
              </a:rPr>
              <a:t>被引</a:t>
            </a:r>
            <a:r>
              <a:rPr lang="en-US" altLang="zh-CN" sz="3200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Lato Light" charset="0"/>
                <a:sym typeface="Lato Light" charset="0"/>
              </a:rPr>
              <a:t>372</a:t>
            </a:r>
            <a:r>
              <a:rPr lang="zh-CN" altLang="en-US" sz="3200" dirty="0" smtClean="0">
                <a:latin typeface="黑体" panose="02010609060101010101" pitchFamily="49" charset="-122"/>
                <a:ea typeface="黑体" panose="02010609060101010101" pitchFamily="49" charset="-122"/>
                <a:cs typeface="Lato Light" charset="0"/>
                <a:sym typeface="Lato Light" charset="0"/>
              </a:rPr>
              <a:t>篇</a:t>
            </a:r>
            <a:r>
              <a:rPr lang="zh-CN" altLang="en-US" sz="3200" dirty="0" smtClean="0">
                <a:latin typeface="黑体" panose="02010609060101010101" pitchFamily="49" charset="-122"/>
                <a:ea typeface="黑体" panose="02010609060101010101" pitchFamily="49" charset="-122"/>
                <a:cs typeface="Lato Light" charset="0"/>
                <a:sym typeface="Lato Light" charset="0"/>
              </a:rPr>
              <a:t>次</a:t>
            </a:r>
            <a:endParaRPr lang="en-US" altLang="zh-CN" sz="3200" dirty="0" smtClean="0">
              <a:latin typeface="黑体" panose="02010609060101010101" pitchFamily="49" charset="-122"/>
              <a:ea typeface="黑体" panose="02010609060101010101" pitchFamily="49" charset="-122"/>
              <a:cs typeface="Lato Light" charset="0"/>
              <a:sym typeface="Lato Light" charset="0"/>
            </a:endParaRPr>
          </a:p>
          <a:p>
            <a:pPr algn="ctr">
              <a:defRPr/>
            </a:pPr>
            <a:endParaRPr lang="en-US" altLang="zh-CN" sz="3200" dirty="0">
              <a:latin typeface="黑体" panose="02010609060101010101" pitchFamily="49" charset="-122"/>
              <a:ea typeface="黑体" panose="02010609060101010101" pitchFamily="49" charset="-122"/>
              <a:cs typeface="Lato Light" charset="0"/>
              <a:sym typeface="Lato Light" charset="0"/>
            </a:endParaRPr>
          </a:p>
          <a:p>
            <a:pPr algn="ctr">
              <a:defRPr/>
            </a:pPr>
            <a:endParaRPr lang="zh-CN" altLang="en-US" b="1" spc="75" dirty="0">
              <a:solidFill>
                <a:schemeClr val="accent1"/>
              </a:solidFill>
              <a:latin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1328055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41413" y="396093"/>
            <a:ext cx="9905998" cy="1478570"/>
          </a:xfrm>
        </p:spPr>
        <p:txBody>
          <a:bodyPr>
            <a:noAutofit/>
          </a:bodyPr>
          <a:lstStyle/>
          <a:p>
            <a:pPr algn="ctr"/>
            <a:r>
              <a:rPr lang="zh-CN" altLang="en-US" sz="5400" b="1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三、文献传递</a:t>
            </a:r>
            <a:r>
              <a:rPr lang="en-US" altLang="zh-CN" sz="5400" b="1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/>
            </a:r>
            <a:br>
              <a:rPr lang="en-US" altLang="zh-CN" sz="5400" b="1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</a:br>
            <a:endParaRPr lang="zh-CN" altLang="en-US" sz="54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938152" y="1460666"/>
            <a:ext cx="10109260" cy="4330536"/>
          </a:xfrm>
        </p:spPr>
        <p:txBody>
          <a:bodyPr/>
          <a:lstStyle/>
          <a:p>
            <a:pPr marL="0" indent="0">
              <a:buNone/>
            </a:pPr>
            <a:r>
              <a:rPr lang="zh-CN" altLang="en-US" dirty="0">
                <a:latin typeface="+mj-ea"/>
              </a:rPr>
              <a:t>文献</a:t>
            </a:r>
            <a:r>
              <a:rPr lang="zh-CN" altLang="en-US" dirty="0" smtClean="0">
                <a:latin typeface="+mj-ea"/>
              </a:rPr>
              <a:t>传递</a:t>
            </a:r>
            <a:r>
              <a:rPr lang="en-US" altLang="zh-CN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590</a:t>
            </a:r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余</a:t>
            </a:r>
            <a:r>
              <a:rPr lang="zh-CN" altLang="en-US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人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次，传递</a:t>
            </a:r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文献</a:t>
            </a:r>
            <a:r>
              <a:rPr lang="en-US" altLang="zh-CN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793</a:t>
            </a:r>
            <a:r>
              <a:rPr lang="zh-CN" altLang="en-US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篇</a:t>
            </a:r>
            <a:endParaRPr lang="en-US" altLang="zh-CN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0" indent="0">
              <a:buNone/>
            </a:pPr>
            <a:endParaRPr lang="zh-CN" altLang="en-US" dirty="0">
              <a:solidFill>
                <a:schemeClr val="bg1"/>
              </a:solidFill>
              <a:latin typeface="+mj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807" y="2100265"/>
            <a:ext cx="4191000" cy="21867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8078" y="1543796"/>
            <a:ext cx="4396345" cy="225784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252" y="4461167"/>
            <a:ext cx="6097110" cy="222068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44634" y="3944144"/>
            <a:ext cx="3912979" cy="2819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2355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zh-CN" altLang="en-US" sz="4800" b="1" dirty="0" smtClean="0">
                <a:solidFill>
                  <a:schemeClr val="bg1"/>
                </a:solidFill>
              </a:rPr>
              <a:t>四、资源</a:t>
            </a:r>
            <a:r>
              <a:rPr lang="zh-CN" altLang="en-US" sz="4800" b="1" dirty="0">
                <a:solidFill>
                  <a:schemeClr val="bg1"/>
                </a:solidFill>
              </a:rPr>
              <a:t>利用与</a:t>
            </a:r>
            <a:r>
              <a:rPr lang="zh-CN" altLang="en-US" sz="4800" b="1" dirty="0" smtClean="0">
                <a:solidFill>
                  <a:schemeClr val="bg1"/>
                </a:solidFill>
              </a:rPr>
              <a:t>宣传</a:t>
            </a:r>
            <a:endParaRPr lang="zh-CN" altLang="en-US" sz="4800" b="1" dirty="0">
              <a:solidFill>
                <a:schemeClr val="bg1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687676" y="2000107"/>
            <a:ext cx="9905999" cy="3541714"/>
          </a:xfrm>
        </p:spPr>
        <p:txBody>
          <a:bodyPr/>
          <a:lstStyle/>
          <a:p>
            <a:r>
              <a:rPr lang="zh-CN" altLang="en-US" dirty="0"/>
              <a:t>研</a:t>
            </a:r>
            <a:r>
              <a:rPr lang="zh-CN" altLang="en-US" dirty="0" smtClean="0"/>
              <a:t>一</a:t>
            </a:r>
            <a:r>
              <a:rPr lang="zh-CN" altLang="en-US" dirty="0" smtClean="0">
                <a:solidFill>
                  <a:srgbClr val="FF0000"/>
                </a:solidFill>
              </a:rPr>
              <a:t>新生</a:t>
            </a:r>
            <a:r>
              <a:rPr lang="zh-CN" altLang="en-US" dirty="0" smtClean="0"/>
              <a:t>入馆教育</a:t>
            </a:r>
            <a:r>
              <a:rPr lang="zh-CN" altLang="en-US" dirty="0" smtClean="0">
                <a:solidFill>
                  <a:srgbClr val="FF0000"/>
                </a:solidFill>
              </a:rPr>
              <a:t>一场</a:t>
            </a:r>
            <a:r>
              <a:rPr lang="zh-CN" altLang="en-US" dirty="0" smtClean="0"/>
              <a:t>  </a:t>
            </a:r>
            <a:r>
              <a:rPr lang="en-US" altLang="zh-CN" dirty="0" smtClean="0"/>
              <a:t>2020</a:t>
            </a:r>
            <a:r>
              <a:rPr lang="zh-CN" altLang="en-US" dirty="0" smtClean="0"/>
              <a:t>年</a:t>
            </a:r>
            <a:r>
              <a:rPr lang="en-US" altLang="zh-CN" dirty="0" smtClean="0"/>
              <a:t>10</a:t>
            </a:r>
            <a:r>
              <a:rPr lang="zh-CN" altLang="en-US" dirty="0" smtClean="0"/>
              <a:t>月  </a:t>
            </a:r>
            <a:r>
              <a:rPr lang="en-US" altLang="zh-CN" dirty="0" smtClean="0">
                <a:solidFill>
                  <a:srgbClr val="FF0000"/>
                </a:solidFill>
              </a:rPr>
              <a:t>230</a:t>
            </a:r>
            <a:r>
              <a:rPr lang="zh-CN" altLang="en-US" dirty="0" smtClean="0">
                <a:solidFill>
                  <a:srgbClr val="FF0000"/>
                </a:solidFill>
              </a:rPr>
              <a:t>位</a:t>
            </a:r>
            <a:r>
              <a:rPr lang="zh-CN" altLang="en-US" dirty="0" smtClean="0">
                <a:solidFill>
                  <a:schemeClr val="bg1"/>
                </a:solidFill>
              </a:rPr>
              <a:t>新生到场</a:t>
            </a:r>
            <a:endParaRPr lang="en-US" altLang="zh-CN" dirty="0" smtClean="0">
              <a:solidFill>
                <a:schemeClr val="bg1"/>
              </a:solidFill>
            </a:endParaRPr>
          </a:p>
          <a:p>
            <a:r>
              <a:rPr lang="zh-CN" altLang="en-US" dirty="0"/>
              <a:t>读书</a:t>
            </a:r>
            <a:r>
              <a:rPr lang="zh-CN" altLang="en-US" dirty="0" smtClean="0"/>
              <a:t>月讲座（</a:t>
            </a:r>
            <a:r>
              <a:rPr lang="en-US" altLang="zh-CN" dirty="0" smtClean="0"/>
              <a:t>SCI,ACS</a:t>
            </a:r>
            <a:r>
              <a:rPr lang="zh-CN" altLang="en-US" dirty="0" smtClean="0"/>
              <a:t>）</a:t>
            </a:r>
            <a:r>
              <a:rPr lang="zh-CN" altLang="en-US" dirty="0" smtClean="0">
                <a:solidFill>
                  <a:srgbClr val="FF0000"/>
                </a:solidFill>
              </a:rPr>
              <a:t>两场</a:t>
            </a:r>
            <a:r>
              <a:rPr lang="zh-CN" altLang="en-US" dirty="0" smtClean="0"/>
              <a:t>  </a:t>
            </a:r>
            <a:r>
              <a:rPr lang="en-US" altLang="zh-CN" dirty="0" smtClean="0"/>
              <a:t>2021</a:t>
            </a:r>
            <a:r>
              <a:rPr lang="zh-CN" altLang="en-US" dirty="0" smtClean="0"/>
              <a:t>年</a:t>
            </a:r>
            <a:r>
              <a:rPr lang="en-US" altLang="zh-CN" dirty="0" smtClean="0"/>
              <a:t>5</a:t>
            </a:r>
            <a:r>
              <a:rPr lang="zh-CN" altLang="en-US" dirty="0" smtClean="0"/>
              <a:t>月</a:t>
            </a:r>
            <a:r>
              <a:rPr lang="en-US" altLang="zh-CN" dirty="0"/>
              <a:t> </a:t>
            </a:r>
            <a:r>
              <a:rPr lang="en-US" altLang="zh-CN" dirty="0" smtClean="0"/>
              <a:t> </a:t>
            </a:r>
            <a:r>
              <a:rPr lang="zh-CN" altLang="en-US" dirty="0" smtClean="0"/>
              <a:t>约</a:t>
            </a:r>
            <a:r>
              <a:rPr lang="en-US" altLang="zh-CN" dirty="0" smtClean="0">
                <a:solidFill>
                  <a:srgbClr val="FF0000"/>
                </a:solidFill>
              </a:rPr>
              <a:t>350</a:t>
            </a:r>
            <a:r>
              <a:rPr lang="zh-CN" altLang="en-US" dirty="0" smtClean="0"/>
              <a:t>位师生到场</a:t>
            </a:r>
            <a:endParaRPr lang="en-US" altLang="zh-CN" dirty="0" smtClean="0"/>
          </a:p>
          <a:p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8299" y="3274624"/>
            <a:ext cx="4587834" cy="344087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656" y="3262749"/>
            <a:ext cx="4587834" cy="3440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9736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41413" y="262260"/>
            <a:ext cx="9905998" cy="1478570"/>
          </a:xfrm>
        </p:spPr>
        <p:txBody>
          <a:bodyPr>
            <a:normAutofit/>
          </a:bodyPr>
          <a:lstStyle/>
          <a:p>
            <a:pPr algn="ctr"/>
            <a:r>
              <a:rPr lang="zh-CN" altLang="en-US" sz="4400" b="1" dirty="0" smtClean="0">
                <a:solidFill>
                  <a:schemeClr val="bg1"/>
                </a:solidFill>
              </a:rPr>
              <a:t>四、资源</a:t>
            </a:r>
            <a:r>
              <a:rPr lang="zh-CN" altLang="en-US" sz="4400" b="1" dirty="0">
                <a:solidFill>
                  <a:schemeClr val="bg1"/>
                </a:solidFill>
              </a:rPr>
              <a:t>的利用与宣传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397325" y="1591294"/>
            <a:ext cx="5650085" cy="4465121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endParaRPr lang="en-US" altLang="zh-CN" dirty="0" smtClean="0"/>
          </a:p>
          <a:p>
            <a:pPr marL="0" indent="0">
              <a:buNone/>
            </a:pPr>
            <a:r>
              <a:rPr lang="zh-CN" altLang="en-US" dirty="0" smtClean="0"/>
              <a:t>推</a:t>
            </a:r>
            <a:r>
              <a:rPr lang="zh-CN" altLang="en-US" dirty="0"/>
              <a:t>送中科院</a:t>
            </a:r>
            <a:r>
              <a:rPr lang="en-US" altLang="zh-CN" dirty="0"/>
              <a:t>JCR</a:t>
            </a:r>
            <a:r>
              <a:rPr lang="zh-CN" altLang="en-US" dirty="0" smtClean="0"/>
              <a:t>分区、</a:t>
            </a:r>
            <a:r>
              <a:rPr lang="en-US" altLang="zh-CN" dirty="0" smtClean="0"/>
              <a:t>T</a:t>
            </a:r>
            <a:r>
              <a:rPr lang="zh-CN" altLang="en-US" dirty="0" smtClean="0"/>
              <a:t>级分区等</a:t>
            </a:r>
            <a:endParaRPr lang="en-US" altLang="zh-CN" dirty="0" smtClean="0"/>
          </a:p>
          <a:p>
            <a:pPr marL="0" indent="0">
              <a:buNone/>
            </a:pPr>
            <a:endParaRPr lang="en-US" altLang="zh-CN" dirty="0" smtClean="0"/>
          </a:p>
          <a:p>
            <a:pPr marL="0" indent="0">
              <a:buNone/>
            </a:pPr>
            <a:endParaRPr lang="en-US" altLang="zh-CN" dirty="0" smtClean="0"/>
          </a:p>
          <a:p>
            <a:pPr marL="0" indent="0">
              <a:buNone/>
            </a:pPr>
            <a:r>
              <a:rPr lang="zh-CN" altLang="en-US" dirty="0" smtClean="0"/>
              <a:t>推送</a:t>
            </a:r>
            <a:r>
              <a:rPr lang="en-US" altLang="zh-CN" dirty="0" smtClean="0"/>
              <a:t>2020</a:t>
            </a:r>
            <a:r>
              <a:rPr lang="zh-CN" altLang="en-US" dirty="0"/>
              <a:t>版</a:t>
            </a:r>
            <a:r>
              <a:rPr lang="en-US" altLang="zh-CN" dirty="0"/>
              <a:t>JCR SCIE</a:t>
            </a:r>
            <a:r>
              <a:rPr lang="zh-CN" altLang="en-US" dirty="0"/>
              <a:t>、</a:t>
            </a:r>
            <a:r>
              <a:rPr lang="en-US" altLang="zh-CN" dirty="0"/>
              <a:t>SSCI</a:t>
            </a:r>
            <a:r>
              <a:rPr lang="zh-CN" altLang="en-US" dirty="0"/>
              <a:t>来源</a:t>
            </a:r>
            <a:r>
              <a:rPr lang="zh-CN" altLang="en-US" dirty="0" smtClean="0"/>
              <a:t>刊</a:t>
            </a:r>
            <a:endParaRPr lang="en-US" altLang="zh-CN" dirty="0"/>
          </a:p>
          <a:p>
            <a:pPr marL="0" indent="0">
              <a:buNone/>
            </a:pPr>
            <a:endParaRPr lang="en-US" altLang="zh-CN" dirty="0" smtClean="0"/>
          </a:p>
          <a:p>
            <a:pPr marL="0" indent="0">
              <a:buNone/>
            </a:pPr>
            <a:endParaRPr lang="en-US" altLang="zh-CN" dirty="0" smtClean="0"/>
          </a:p>
          <a:p>
            <a:pPr marL="0" indent="0">
              <a:buNone/>
            </a:pPr>
            <a:r>
              <a:rPr lang="zh-CN" altLang="en-US" dirty="0" smtClean="0"/>
              <a:t>推</a:t>
            </a:r>
            <a:r>
              <a:rPr lang="zh-CN" altLang="en-US" dirty="0"/>
              <a:t>送</a:t>
            </a:r>
            <a:r>
              <a:rPr lang="en-US" altLang="zh-CN" dirty="0" smtClean="0"/>
              <a:t>2020</a:t>
            </a:r>
            <a:r>
              <a:rPr lang="zh-CN" altLang="en-US" dirty="0"/>
              <a:t>版</a:t>
            </a:r>
            <a:r>
              <a:rPr lang="en-US" altLang="zh-CN" dirty="0"/>
              <a:t>EI</a:t>
            </a:r>
            <a:r>
              <a:rPr lang="zh-CN" altLang="en-US" dirty="0"/>
              <a:t>来源</a:t>
            </a:r>
            <a:r>
              <a:rPr lang="zh-CN" altLang="en-US" dirty="0" smtClean="0"/>
              <a:t>刊、</a:t>
            </a:r>
            <a:r>
              <a:rPr lang="en-US" altLang="zh-CN" dirty="0" smtClean="0"/>
              <a:t>2020</a:t>
            </a:r>
            <a:r>
              <a:rPr lang="zh-CN" altLang="en-US" dirty="0" smtClean="0"/>
              <a:t>版中文核心期刊要目总览等</a:t>
            </a:r>
            <a:endParaRPr lang="en-US" altLang="zh-CN" dirty="0" smtClean="0"/>
          </a:p>
          <a:p>
            <a:pPr marL="0" indent="0">
              <a:buNone/>
            </a:pPr>
            <a:endParaRPr lang="en-US" altLang="zh-CN" dirty="0"/>
          </a:p>
          <a:p>
            <a:pPr marL="0" indent="0">
              <a:buNone/>
            </a:pPr>
            <a:r>
              <a:rPr lang="zh-CN" altLang="en-US" dirty="0" smtClean="0">
                <a:solidFill>
                  <a:srgbClr val="FF0000"/>
                </a:solidFill>
              </a:rPr>
              <a:t>推送</a:t>
            </a:r>
            <a:r>
              <a:rPr lang="zh-CN" altLang="en-US" dirty="0" smtClean="0"/>
              <a:t>相关内容</a:t>
            </a:r>
            <a:r>
              <a:rPr lang="en-US" altLang="zh-CN" dirty="0" smtClean="0">
                <a:solidFill>
                  <a:srgbClr val="FF0000"/>
                </a:solidFill>
              </a:rPr>
              <a:t>15</a:t>
            </a:r>
            <a:r>
              <a:rPr lang="zh-CN" altLang="en-US" dirty="0" smtClean="0"/>
              <a:t>次</a:t>
            </a:r>
            <a:r>
              <a:rPr lang="zh-CN" altLang="en-US" dirty="0" smtClean="0"/>
              <a:t>，合计</a:t>
            </a:r>
            <a:r>
              <a:rPr lang="zh-CN" altLang="en-US" dirty="0" smtClean="0">
                <a:solidFill>
                  <a:srgbClr val="FF0000"/>
                </a:solidFill>
              </a:rPr>
              <a:t>下载</a:t>
            </a:r>
            <a:r>
              <a:rPr lang="en-US" altLang="zh-CN" dirty="0" smtClean="0">
                <a:solidFill>
                  <a:srgbClr val="FF0000"/>
                </a:solidFill>
              </a:rPr>
              <a:t>789</a:t>
            </a:r>
            <a:r>
              <a:rPr lang="zh-CN" altLang="en-US" dirty="0" smtClean="0"/>
              <a:t>次</a:t>
            </a:r>
            <a:endParaRPr lang="en-US" altLang="zh-CN" dirty="0"/>
          </a:p>
          <a:p>
            <a:pPr marL="0" indent="0">
              <a:buNone/>
            </a:pPr>
            <a:endParaRPr lang="zh-CN" altLang="en-US" dirty="0"/>
          </a:p>
        </p:txBody>
      </p:sp>
      <p:grpSp>
        <p:nvGrpSpPr>
          <p:cNvPr id="7" name="组合 6"/>
          <p:cNvGrpSpPr/>
          <p:nvPr/>
        </p:nvGrpSpPr>
        <p:grpSpPr>
          <a:xfrm>
            <a:off x="4288987" y="1764494"/>
            <a:ext cx="858956" cy="858956"/>
            <a:chOff x="3989630" y="984316"/>
            <a:chExt cx="858956" cy="858956"/>
          </a:xfrm>
        </p:grpSpPr>
        <p:grpSp>
          <p:nvGrpSpPr>
            <p:cNvPr id="8" name="组合 7"/>
            <p:cNvGrpSpPr/>
            <p:nvPr/>
          </p:nvGrpSpPr>
          <p:grpSpPr>
            <a:xfrm>
              <a:off x="3989630" y="984316"/>
              <a:ext cx="858956" cy="858956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2" name="同心圆 11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solidFill>
                    <a:prstClr val="black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>
                <a:off x="392112" y="760412"/>
                <a:ext cx="3825876" cy="3825876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solidFill>
                    <a:prstClr val="white"/>
                  </a:solidFill>
                  <a:latin typeface="+mj-ea"/>
                  <a:ea typeface="+mj-ea"/>
                </a:endParaRPr>
              </a:p>
            </p:txBody>
          </p:sp>
        </p:grpSp>
        <p:grpSp>
          <p:nvGrpSpPr>
            <p:cNvPr id="9" name="组合 8"/>
            <p:cNvGrpSpPr>
              <a:grpSpLocks noChangeAspect="1"/>
            </p:cNvGrpSpPr>
            <p:nvPr/>
          </p:nvGrpSpPr>
          <p:grpSpPr bwMode="auto">
            <a:xfrm>
              <a:off x="4230408" y="1145668"/>
              <a:ext cx="389996" cy="469766"/>
              <a:chOff x="3452849" y="2667439"/>
              <a:chExt cx="239345" cy="288607"/>
            </a:xfrm>
          </p:grpSpPr>
          <p:sp>
            <p:nvSpPr>
              <p:cNvPr id="10" name="Freeform 846"/>
              <p:cNvSpPr>
                <a:spLocks/>
              </p:cNvSpPr>
              <p:nvPr/>
            </p:nvSpPr>
            <p:spPr bwMode="auto">
              <a:xfrm>
                <a:off x="3452849" y="2721892"/>
                <a:ext cx="239345" cy="234154"/>
              </a:xfrm>
              <a:custGeom>
                <a:avLst/>
                <a:gdLst>
                  <a:gd name="T0" fmla="*/ 29 w 48"/>
                  <a:gd name="T1" fmla="*/ 0 h 47"/>
                  <a:gd name="T2" fmla="*/ 29 w 48"/>
                  <a:gd name="T3" fmla="*/ 7 h 47"/>
                  <a:gd name="T4" fmla="*/ 41 w 48"/>
                  <a:gd name="T5" fmla="*/ 23 h 47"/>
                  <a:gd name="T6" fmla="*/ 24 w 48"/>
                  <a:gd name="T7" fmla="*/ 41 h 47"/>
                  <a:gd name="T8" fmla="*/ 6 w 48"/>
                  <a:gd name="T9" fmla="*/ 23 h 47"/>
                  <a:gd name="T10" fmla="*/ 18 w 48"/>
                  <a:gd name="T11" fmla="*/ 7 h 47"/>
                  <a:gd name="T12" fmla="*/ 18 w 48"/>
                  <a:gd name="T13" fmla="*/ 0 h 47"/>
                  <a:gd name="T14" fmla="*/ 0 w 48"/>
                  <a:gd name="T15" fmla="*/ 23 h 47"/>
                  <a:gd name="T16" fmla="*/ 24 w 48"/>
                  <a:gd name="T17" fmla="*/ 47 h 47"/>
                  <a:gd name="T18" fmla="*/ 48 w 48"/>
                  <a:gd name="T19" fmla="*/ 23 h 47"/>
                  <a:gd name="T20" fmla="*/ 29 w 48"/>
                  <a:gd name="T21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8" h="47">
                    <a:moveTo>
                      <a:pt x="29" y="0"/>
                    </a:moveTo>
                    <a:cubicBezTo>
                      <a:pt x="29" y="7"/>
                      <a:pt x="29" y="7"/>
                      <a:pt x="29" y="7"/>
                    </a:cubicBezTo>
                    <a:cubicBezTo>
                      <a:pt x="36" y="9"/>
                      <a:pt x="41" y="16"/>
                      <a:pt x="41" y="23"/>
                    </a:cubicBezTo>
                    <a:cubicBezTo>
                      <a:pt x="41" y="33"/>
                      <a:pt x="33" y="41"/>
                      <a:pt x="24" y="41"/>
                    </a:cubicBezTo>
                    <a:cubicBezTo>
                      <a:pt x="14" y="41"/>
                      <a:pt x="6" y="33"/>
                      <a:pt x="6" y="23"/>
                    </a:cubicBezTo>
                    <a:cubicBezTo>
                      <a:pt x="6" y="16"/>
                      <a:pt x="11" y="9"/>
                      <a:pt x="18" y="7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7" y="2"/>
                      <a:pt x="0" y="12"/>
                      <a:pt x="0" y="23"/>
                    </a:cubicBezTo>
                    <a:cubicBezTo>
                      <a:pt x="0" y="37"/>
                      <a:pt x="10" y="47"/>
                      <a:pt x="24" y="47"/>
                    </a:cubicBezTo>
                    <a:cubicBezTo>
                      <a:pt x="37" y="47"/>
                      <a:pt x="48" y="37"/>
                      <a:pt x="48" y="23"/>
                    </a:cubicBezTo>
                    <a:cubicBezTo>
                      <a:pt x="48" y="12"/>
                      <a:pt x="40" y="2"/>
                      <a:pt x="2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/>
            </p:spPr>
            <p:txBody>
              <a:bodyPr lIns="121920" tIns="60960" rIns="121920" bIns="60960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宋体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宋体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宋体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宋体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宋体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宋体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宋体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宋体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宋体" charset="-122"/>
                    <a:cs typeface="+mn-cs"/>
                  </a:defRPr>
                </a:lvl9pPr>
              </a:lstStyle>
              <a:p>
                <a:pPr defTabSz="914332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2489">
                  <a:solidFill>
                    <a:prstClr val="black"/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</p:txBody>
          </p:sp>
          <p:sp>
            <p:nvSpPr>
              <p:cNvPr id="11" name="Freeform 847"/>
              <p:cNvSpPr>
                <a:spLocks/>
              </p:cNvSpPr>
              <p:nvPr/>
            </p:nvSpPr>
            <p:spPr bwMode="auto">
              <a:xfrm>
                <a:off x="3547138" y="2667439"/>
                <a:ext cx="44424" cy="138859"/>
              </a:xfrm>
              <a:custGeom>
                <a:avLst/>
                <a:gdLst>
                  <a:gd name="T0" fmla="*/ 7 w 9"/>
                  <a:gd name="T1" fmla="*/ 0 h 28"/>
                  <a:gd name="T2" fmla="*/ 2 w 9"/>
                  <a:gd name="T3" fmla="*/ 0 h 28"/>
                  <a:gd name="T4" fmla="*/ 0 w 9"/>
                  <a:gd name="T5" fmla="*/ 2 h 28"/>
                  <a:gd name="T6" fmla="*/ 0 w 9"/>
                  <a:gd name="T7" fmla="*/ 10 h 28"/>
                  <a:gd name="T8" fmla="*/ 0 w 9"/>
                  <a:gd name="T9" fmla="*/ 16 h 28"/>
                  <a:gd name="T10" fmla="*/ 0 w 9"/>
                  <a:gd name="T11" fmla="*/ 26 h 28"/>
                  <a:gd name="T12" fmla="*/ 2 w 9"/>
                  <a:gd name="T13" fmla="*/ 28 h 28"/>
                  <a:gd name="T14" fmla="*/ 7 w 9"/>
                  <a:gd name="T15" fmla="*/ 28 h 28"/>
                  <a:gd name="T16" fmla="*/ 9 w 9"/>
                  <a:gd name="T17" fmla="*/ 26 h 28"/>
                  <a:gd name="T18" fmla="*/ 9 w 9"/>
                  <a:gd name="T19" fmla="*/ 16 h 28"/>
                  <a:gd name="T20" fmla="*/ 9 w 9"/>
                  <a:gd name="T21" fmla="*/ 10 h 28"/>
                  <a:gd name="T22" fmla="*/ 9 w 9"/>
                  <a:gd name="T23" fmla="*/ 2 h 28"/>
                  <a:gd name="T24" fmla="*/ 7 w 9"/>
                  <a:gd name="T25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" h="28">
                    <a:moveTo>
                      <a:pt x="7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27"/>
                      <a:pt x="1" y="28"/>
                      <a:pt x="2" y="28"/>
                    </a:cubicBezTo>
                    <a:cubicBezTo>
                      <a:pt x="7" y="28"/>
                      <a:pt x="7" y="28"/>
                      <a:pt x="7" y="28"/>
                    </a:cubicBezTo>
                    <a:cubicBezTo>
                      <a:pt x="8" y="28"/>
                      <a:pt x="9" y="27"/>
                      <a:pt x="9" y="2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1"/>
                      <a:pt x="8" y="0"/>
                      <a:pt x="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/>
            </p:spPr>
            <p:txBody>
              <a:bodyPr lIns="121920" tIns="60960" rIns="121920" bIns="60960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宋体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宋体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宋体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宋体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宋体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宋体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宋体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宋体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宋体" charset="-122"/>
                    <a:cs typeface="+mn-cs"/>
                  </a:defRPr>
                </a:lvl9pPr>
              </a:lstStyle>
              <a:p>
                <a:pPr defTabSz="914332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2489">
                  <a:solidFill>
                    <a:prstClr val="black"/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4" name="组合 13"/>
          <p:cNvGrpSpPr>
            <a:grpSpLocks/>
          </p:cNvGrpSpPr>
          <p:nvPr/>
        </p:nvGrpSpPr>
        <p:grpSpPr bwMode="auto">
          <a:xfrm>
            <a:off x="263556" y="2299178"/>
            <a:ext cx="2259643" cy="2259643"/>
            <a:chOff x="1103084" y="2155824"/>
            <a:chExt cx="3176815" cy="3176815"/>
          </a:xfrm>
        </p:grpSpPr>
        <p:sp>
          <p:nvSpPr>
            <p:cNvPr id="15" name="椭圆 14"/>
            <p:cNvSpPr/>
            <p:nvPr/>
          </p:nvSpPr>
          <p:spPr>
            <a:xfrm>
              <a:off x="1103084" y="2155824"/>
              <a:ext cx="3176815" cy="3176815"/>
            </a:xfrm>
            <a:prstGeom prst="ellipse">
              <a:avLst/>
            </a:prstGeom>
            <a:solidFill>
              <a:srgbClr val="CCD0D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3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  <a:latin typeface="+mj-ea"/>
                <a:ea typeface="+mj-ea"/>
                <a:cs typeface="Arial" panose="020B0604020202020204" pitchFamily="34" charset="0"/>
              </a:endParaRPr>
            </a:p>
          </p:txBody>
        </p:sp>
        <p:sp>
          <p:nvSpPr>
            <p:cNvPr id="16" name="椭圆 15"/>
            <p:cNvSpPr/>
            <p:nvPr/>
          </p:nvSpPr>
          <p:spPr>
            <a:xfrm>
              <a:off x="1281790" y="2334530"/>
              <a:ext cx="2819403" cy="2819403"/>
            </a:xfrm>
            <a:prstGeom prst="ellipse">
              <a:avLst/>
            </a:prstGeom>
            <a:blipFill dpi="0" rotWithShape="1">
              <a:blip r:embed="rId2"/>
              <a:srcRect/>
              <a:stretch>
                <a:fillRect l="-20000" r="-20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3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  <a:latin typeface="+mj-ea"/>
                <a:ea typeface="+mj-ea"/>
                <a:cs typeface="Arial" panose="020B0604020202020204" pitchFamily="34" charset="0"/>
              </a:endParaRPr>
            </a:p>
          </p:txBody>
        </p:sp>
      </p:grpSp>
      <p:sp>
        <p:nvSpPr>
          <p:cNvPr id="17" name="空心弧 16"/>
          <p:cNvSpPr/>
          <p:nvPr/>
        </p:nvSpPr>
        <p:spPr>
          <a:xfrm rot="5400000">
            <a:off x="-35607" y="1966643"/>
            <a:ext cx="3142978" cy="2924714"/>
          </a:xfrm>
          <a:prstGeom prst="blockArc">
            <a:avLst>
              <a:gd name="adj1" fmla="val 10897210"/>
              <a:gd name="adj2" fmla="val 6953"/>
              <a:gd name="adj3" fmla="val 1246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anchor="ctr"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32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489">
              <a:solidFill>
                <a:prstClr val="black"/>
              </a:solidFill>
              <a:latin typeface="+mj-ea"/>
              <a:ea typeface="+mj-ea"/>
              <a:cs typeface="Arial" panose="020B0604020202020204" pitchFamily="34" charset="0"/>
            </a:endParaRPr>
          </a:p>
        </p:txBody>
      </p:sp>
      <p:cxnSp>
        <p:nvCxnSpPr>
          <p:cNvPr id="19" name="直接连接符 18"/>
          <p:cNvCxnSpPr/>
          <p:nvPr/>
        </p:nvCxnSpPr>
        <p:spPr bwMode="auto">
          <a:xfrm>
            <a:off x="3129033" y="3531673"/>
            <a:ext cx="1441450" cy="0"/>
          </a:xfrm>
          <a:prstGeom prst="line">
            <a:avLst/>
          </a:prstGeom>
          <a:ln w="12700">
            <a:solidFill>
              <a:srgbClr val="9DA8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19"/>
          <p:cNvCxnSpPr/>
          <p:nvPr/>
        </p:nvCxnSpPr>
        <p:spPr bwMode="auto">
          <a:xfrm>
            <a:off x="2813122" y="4858034"/>
            <a:ext cx="1334133" cy="0"/>
          </a:xfrm>
          <a:prstGeom prst="line">
            <a:avLst/>
          </a:prstGeom>
          <a:ln w="12700">
            <a:solidFill>
              <a:srgbClr val="9DA8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/>
          <p:cNvCxnSpPr/>
          <p:nvPr/>
        </p:nvCxnSpPr>
        <p:spPr bwMode="auto">
          <a:xfrm>
            <a:off x="2837692" y="2149802"/>
            <a:ext cx="1440700" cy="0"/>
          </a:xfrm>
          <a:prstGeom prst="line">
            <a:avLst/>
          </a:prstGeom>
          <a:ln w="12700">
            <a:solidFill>
              <a:srgbClr val="9DA8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组合 23"/>
          <p:cNvGrpSpPr/>
          <p:nvPr/>
        </p:nvGrpSpPr>
        <p:grpSpPr>
          <a:xfrm>
            <a:off x="4229605" y="4460189"/>
            <a:ext cx="858956" cy="858956"/>
            <a:chOff x="3996846" y="3864636"/>
            <a:chExt cx="858956" cy="858956"/>
          </a:xfrm>
        </p:grpSpPr>
        <p:grpSp>
          <p:nvGrpSpPr>
            <p:cNvPr id="25" name="组合 24"/>
            <p:cNvGrpSpPr/>
            <p:nvPr/>
          </p:nvGrpSpPr>
          <p:grpSpPr>
            <a:xfrm>
              <a:off x="3996846" y="3864636"/>
              <a:ext cx="858956" cy="858956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27" name="同心圆 26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solidFill>
                    <a:prstClr val="black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28" name="椭圆 27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solidFill>
                    <a:prstClr val="white"/>
                  </a:solidFill>
                  <a:latin typeface="+mj-ea"/>
                  <a:ea typeface="+mj-ea"/>
                </a:endParaRPr>
              </a:p>
            </p:txBody>
          </p:sp>
        </p:grpSp>
        <p:sp>
          <p:nvSpPr>
            <p:cNvPr id="26" name="Freeform 110"/>
            <p:cNvSpPr>
              <a:spLocks noChangeAspect="1" noEditPoints="1"/>
            </p:cNvSpPr>
            <p:nvPr/>
          </p:nvSpPr>
          <p:spPr bwMode="auto">
            <a:xfrm>
              <a:off x="4211960" y="4064356"/>
              <a:ext cx="424516" cy="376344"/>
            </a:xfrm>
            <a:custGeom>
              <a:avLst/>
              <a:gdLst>
                <a:gd name="T0" fmla="*/ 55 w 100"/>
                <a:gd name="T1" fmla="*/ 4 h 88"/>
                <a:gd name="T2" fmla="*/ 76 w 100"/>
                <a:gd name="T3" fmla="*/ 41 h 88"/>
                <a:gd name="T4" fmla="*/ 76 w 100"/>
                <a:gd name="T5" fmla="*/ 41 h 88"/>
                <a:gd name="T6" fmla="*/ 98 w 100"/>
                <a:gd name="T7" fmla="*/ 79 h 88"/>
                <a:gd name="T8" fmla="*/ 96 w 100"/>
                <a:gd name="T9" fmla="*/ 87 h 88"/>
                <a:gd name="T10" fmla="*/ 92 w 100"/>
                <a:gd name="T11" fmla="*/ 88 h 88"/>
                <a:gd name="T12" fmla="*/ 92 w 100"/>
                <a:gd name="T13" fmla="*/ 88 h 88"/>
                <a:gd name="T14" fmla="*/ 49 w 100"/>
                <a:gd name="T15" fmla="*/ 88 h 88"/>
                <a:gd name="T16" fmla="*/ 7 w 100"/>
                <a:gd name="T17" fmla="*/ 88 h 88"/>
                <a:gd name="T18" fmla="*/ 0 w 100"/>
                <a:gd name="T19" fmla="*/ 82 h 88"/>
                <a:gd name="T20" fmla="*/ 1 w 100"/>
                <a:gd name="T21" fmla="*/ 78 h 88"/>
                <a:gd name="T22" fmla="*/ 23 w 100"/>
                <a:gd name="T23" fmla="*/ 41 h 88"/>
                <a:gd name="T24" fmla="*/ 23 w 100"/>
                <a:gd name="T25" fmla="*/ 41 h 88"/>
                <a:gd name="T26" fmla="*/ 44 w 100"/>
                <a:gd name="T27" fmla="*/ 4 h 88"/>
                <a:gd name="T28" fmla="*/ 53 w 100"/>
                <a:gd name="T29" fmla="*/ 2 h 88"/>
                <a:gd name="T30" fmla="*/ 55 w 100"/>
                <a:gd name="T31" fmla="*/ 4 h 88"/>
                <a:gd name="T32" fmla="*/ 44 w 100"/>
                <a:gd name="T33" fmla="*/ 34 h 88"/>
                <a:gd name="T34" fmla="*/ 44 w 100"/>
                <a:gd name="T35" fmla="*/ 37 h 88"/>
                <a:gd name="T36" fmla="*/ 46 w 100"/>
                <a:gd name="T37" fmla="*/ 62 h 88"/>
                <a:gd name="T38" fmla="*/ 52 w 100"/>
                <a:gd name="T39" fmla="*/ 62 h 88"/>
                <a:gd name="T40" fmla="*/ 54 w 100"/>
                <a:gd name="T41" fmla="*/ 37 h 88"/>
                <a:gd name="T42" fmla="*/ 54 w 100"/>
                <a:gd name="T43" fmla="*/ 34 h 88"/>
                <a:gd name="T44" fmla="*/ 44 w 100"/>
                <a:gd name="T45" fmla="*/ 34 h 88"/>
                <a:gd name="T46" fmla="*/ 49 w 100"/>
                <a:gd name="T47" fmla="*/ 72 h 88"/>
                <a:gd name="T48" fmla="*/ 53 w 100"/>
                <a:gd name="T49" fmla="*/ 69 h 88"/>
                <a:gd name="T50" fmla="*/ 49 w 100"/>
                <a:gd name="T51" fmla="*/ 65 h 88"/>
                <a:gd name="T52" fmla="*/ 45 w 100"/>
                <a:gd name="T53" fmla="*/ 69 h 88"/>
                <a:gd name="T54" fmla="*/ 49 w 100"/>
                <a:gd name="T55" fmla="*/ 72 h 88"/>
                <a:gd name="T56" fmla="*/ 65 w 100"/>
                <a:gd name="T57" fmla="*/ 48 h 88"/>
                <a:gd name="T58" fmla="*/ 49 w 100"/>
                <a:gd name="T59" fmla="*/ 20 h 88"/>
                <a:gd name="T60" fmla="*/ 34 w 100"/>
                <a:gd name="T61" fmla="*/ 47 h 88"/>
                <a:gd name="T62" fmla="*/ 33 w 100"/>
                <a:gd name="T63" fmla="*/ 48 h 88"/>
                <a:gd name="T64" fmla="*/ 17 w 100"/>
                <a:gd name="T65" fmla="*/ 75 h 88"/>
                <a:gd name="T66" fmla="*/ 49 w 100"/>
                <a:gd name="T67" fmla="*/ 75 h 88"/>
                <a:gd name="T68" fmla="*/ 81 w 100"/>
                <a:gd name="T69" fmla="*/ 75 h 88"/>
                <a:gd name="T70" fmla="*/ 65 w 100"/>
                <a:gd name="T71" fmla="*/ 48 h 88"/>
                <a:gd name="T72" fmla="*/ 65 w 100"/>
                <a:gd name="T73" fmla="*/ 4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0" h="88">
                  <a:moveTo>
                    <a:pt x="55" y="4"/>
                  </a:moveTo>
                  <a:cubicBezTo>
                    <a:pt x="76" y="41"/>
                    <a:pt x="76" y="41"/>
                    <a:pt x="76" y="41"/>
                  </a:cubicBezTo>
                  <a:cubicBezTo>
                    <a:pt x="76" y="41"/>
                    <a:pt x="76" y="41"/>
                    <a:pt x="76" y="41"/>
                  </a:cubicBezTo>
                  <a:cubicBezTo>
                    <a:pt x="98" y="79"/>
                    <a:pt x="98" y="79"/>
                    <a:pt x="98" y="79"/>
                  </a:cubicBezTo>
                  <a:cubicBezTo>
                    <a:pt x="100" y="82"/>
                    <a:pt x="99" y="85"/>
                    <a:pt x="96" y="87"/>
                  </a:cubicBezTo>
                  <a:cubicBezTo>
                    <a:pt x="95" y="88"/>
                    <a:pt x="93" y="88"/>
                    <a:pt x="92" y="88"/>
                  </a:cubicBezTo>
                  <a:cubicBezTo>
                    <a:pt x="92" y="88"/>
                    <a:pt x="92" y="88"/>
                    <a:pt x="92" y="88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7" y="88"/>
                    <a:pt x="7" y="88"/>
                    <a:pt x="7" y="88"/>
                  </a:cubicBezTo>
                  <a:cubicBezTo>
                    <a:pt x="3" y="88"/>
                    <a:pt x="0" y="85"/>
                    <a:pt x="0" y="82"/>
                  </a:cubicBezTo>
                  <a:cubicBezTo>
                    <a:pt x="0" y="80"/>
                    <a:pt x="1" y="79"/>
                    <a:pt x="1" y="78"/>
                  </a:cubicBezTo>
                  <a:cubicBezTo>
                    <a:pt x="23" y="41"/>
                    <a:pt x="23" y="41"/>
                    <a:pt x="23" y="41"/>
                  </a:cubicBezTo>
                  <a:cubicBezTo>
                    <a:pt x="23" y="41"/>
                    <a:pt x="23" y="41"/>
                    <a:pt x="23" y="41"/>
                  </a:cubicBezTo>
                  <a:cubicBezTo>
                    <a:pt x="44" y="4"/>
                    <a:pt x="44" y="4"/>
                    <a:pt x="44" y="4"/>
                  </a:cubicBezTo>
                  <a:cubicBezTo>
                    <a:pt x="46" y="1"/>
                    <a:pt x="50" y="0"/>
                    <a:pt x="53" y="2"/>
                  </a:cubicBezTo>
                  <a:cubicBezTo>
                    <a:pt x="54" y="3"/>
                    <a:pt x="54" y="3"/>
                    <a:pt x="55" y="4"/>
                  </a:cubicBezTo>
                  <a:close/>
                  <a:moveTo>
                    <a:pt x="44" y="34"/>
                  </a:moveTo>
                  <a:cubicBezTo>
                    <a:pt x="44" y="37"/>
                    <a:pt x="44" y="37"/>
                    <a:pt x="44" y="37"/>
                  </a:cubicBezTo>
                  <a:cubicBezTo>
                    <a:pt x="46" y="62"/>
                    <a:pt x="46" y="62"/>
                    <a:pt x="46" y="62"/>
                  </a:cubicBezTo>
                  <a:cubicBezTo>
                    <a:pt x="52" y="62"/>
                    <a:pt x="52" y="62"/>
                    <a:pt x="52" y="62"/>
                  </a:cubicBezTo>
                  <a:cubicBezTo>
                    <a:pt x="54" y="37"/>
                    <a:pt x="54" y="37"/>
                    <a:pt x="54" y="37"/>
                  </a:cubicBezTo>
                  <a:cubicBezTo>
                    <a:pt x="54" y="34"/>
                    <a:pt x="54" y="34"/>
                    <a:pt x="54" y="34"/>
                  </a:cubicBezTo>
                  <a:cubicBezTo>
                    <a:pt x="44" y="34"/>
                    <a:pt x="44" y="34"/>
                    <a:pt x="44" y="34"/>
                  </a:cubicBezTo>
                  <a:close/>
                  <a:moveTo>
                    <a:pt x="49" y="72"/>
                  </a:moveTo>
                  <a:cubicBezTo>
                    <a:pt x="52" y="72"/>
                    <a:pt x="53" y="71"/>
                    <a:pt x="53" y="69"/>
                  </a:cubicBezTo>
                  <a:cubicBezTo>
                    <a:pt x="53" y="66"/>
                    <a:pt x="51" y="65"/>
                    <a:pt x="49" y="65"/>
                  </a:cubicBezTo>
                  <a:cubicBezTo>
                    <a:pt x="47" y="65"/>
                    <a:pt x="45" y="66"/>
                    <a:pt x="45" y="69"/>
                  </a:cubicBezTo>
                  <a:cubicBezTo>
                    <a:pt x="45" y="71"/>
                    <a:pt x="47" y="72"/>
                    <a:pt x="49" y="72"/>
                  </a:cubicBezTo>
                  <a:close/>
                  <a:moveTo>
                    <a:pt x="65" y="48"/>
                  </a:moveTo>
                  <a:cubicBezTo>
                    <a:pt x="49" y="20"/>
                    <a:pt x="49" y="20"/>
                    <a:pt x="49" y="20"/>
                  </a:cubicBezTo>
                  <a:cubicBezTo>
                    <a:pt x="34" y="47"/>
                    <a:pt x="34" y="47"/>
                    <a:pt x="34" y="47"/>
                  </a:cubicBezTo>
                  <a:cubicBezTo>
                    <a:pt x="34" y="48"/>
                    <a:pt x="34" y="48"/>
                    <a:pt x="33" y="48"/>
                  </a:cubicBezTo>
                  <a:cubicBezTo>
                    <a:pt x="17" y="75"/>
                    <a:pt x="17" y="75"/>
                    <a:pt x="17" y="75"/>
                  </a:cubicBezTo>
                  <a:cubicBezTo>
                    <a:pt x="49" y="75"/>
                    <a:pt x="49" y="75"/>
                    <a:pt x="49" y="75"/>
                  </a:cubicBezTo>
                  <a:cubicBezTo>
                    <a:pt x="81" y="75"/>
                    <a:pt x="81" y="75"/>
                    <a:pt x="81" y="75"/>
                  </a:cubicBezTo>
                  <a:cubicBezTo>
                    <a:pt x="65" y="48"/>
                    <a:pt x="65" y="48"/>
                    <a:pt x="65" y="48"/>
                  </a:cubicBezTo>
                  <a:cubicBezTo>
                    <a:pt x="65" y="48"/>
                    <a:pt x="65" y="48"/>
                    <a:pt x="65" y="4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/>
          </p:spPr>
          <p:txBody>
            <a:bodyPr lIns="121920" tIns="60960" rIns="121920" bIns="60960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宋体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宋体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宋体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宋体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宋体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宋体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宋体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宋体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宋体" charset="-122"/>
                  <a:cs typeface="+mn-cs"/>
                </a:defRPr>
              </a:lvl9pPr>
            </a:lstStyle>
            <a:p>
              <a:pPr defTabSz="91433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89">
                <a:solidFill>
                  <a:prstClr val="black"/>
                </a:solidFill>
                <a:latin typeface="+mj-ea"/>
                <a:ea typeface="+mj-ea"/>
                <a:cs typeface="Arial" panose="020B0604020202020204" pitchFamily="34" charset="0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4538370" y="3106397"/>
            <a:ext cx="858956" cy="858956"/>
            <a:chOff x="4684712" y="1948340"/>
            <a:chExt cx="858956" cy="858956"/>
          </a:xfrm>
        </p:grpSpPr>
        <p:grpSp>
          <p:nvGrpSpPr>
            <p:cNvPr id="30" name="组合 29"/>
            <p:cNvGrpSpPr/>
            <p:nvPr/>
          </p:nvGrpSpPr>
          <p:grpSpPr>
            <a:xfrm>
              <a:off x="4684712" y="1948340"/>
              <a:ext cx="858956" cy="858956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32" name="同心圆 31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solidFill>
                    <a:prstClr val="black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33" name="椭圆 32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solidFill>
                    <a:prstClr val="white"/>
                  </a:solidFill>
                  <a:latin typeface="+mj-ea"/>
                  <a:ea typeface="+mj-ea"/>
                </a:endParaRPr>
              </a:p>
            </p:txBody>
          </p:sp>
        </p:grpSp>
        <p:sp>
          <p:nvSpPr>
            <p:cNvPr id="31" name="Freeform 168"/>
            <p:cNvSpPr>
              <a:spLocks noChangeAspect="1" noEditPoints="1"/>
            </p:cNvSpPr>
            <p:nvPr/>
          </p:nvSpPr>
          <p:spPr bwMode="auto">
            <a:xfrm>
              <a:off x="4918327" y="2222412"/>
              <a:ext cx="425533" cy="364326"/>
            </a:xfrm>
            <a:custGeom>
              <a:avLst/>
              <a:gdLst>
                <a:gd name="T0" fmla="*/ 4 w 94"/>
                <a:gd name="T1" fmla="*/ 19 h 81"/>
                <a:gd name="T2" fmla="*/ 46 w 94"/>
                <a:gd name="T3" fmla="*/ 19 h 81"/>
                <a:gd name="T4" fmla="*/ 50 w 94"/>
                <a:gd name="T5" fmla="*/ 16 h 81"/>
                <a:gd name="T6" fmla="*/ 73 w 94"/>
                <a:gd name="T7" fmla="*/ 0 h 81"/>
                <a:gd name="T8" fmla="*/ 73 w 94"/>
                <a:gd name="T9" fmla="*/ 33 h 81"/>
                <a:gd name="T10" fmla="*/ 73 w 94"/>
                <a:gd name="T11" fmla="*/ 66 h 81"/>
                <a:gd name="T12" fmla="*/ 50 w 94"/>
                <a:gd name="T13" fmla="*/ 49 h 81"/>
                <a:gd name="T14" fmla="*/ 46 w 94"/>
                <a:gd name="T15" fmla="*/ 47 h 81"/>
                <a:gd name="T16" fmla="*/ 33 w 94"/>
                <a:gd name="T17" fmla="*/ 47 h 81"/>
                <a:gd name="T18" fmla="*/ 40 w 94"/>
                <a:gd name="T19" fmla="*/ 70 h 81"/>
                <a:gd name="T20" fmla="*/ 45 w 94"/>
                <a:gd name="T21" fmla="*/ 70 h 81"/>
                <a:gd name="T22" fmla="*/ 45 w 94"/>
                <a:gd name="T23" fmla="*/ 81 h 81"/>
                <a:gd name="T24" fmla="*/ 43 w 94"/>
                <a:gd name="T25" fmla="*/ 81 h 81"/>
                <a:gd name="T26" fmla="*/ 21 w 94"/>
                <a:gd name="T27" fmla="*/ 81 h 81"/>
                <a:gd name="T28" fmla="*/ 11 w 94"/>
                <a:gd name="T29" fmla="*/ 47 h 81"/>
                <a:gd name="T30" fmla="*/ 4 w 94"/>
                <a:gd name="T31" fmla="*/ 47 h 81"/>
                <a:gd name="T32" fmla="*/ 4 w 94"/>
                <a:gd name="T33" fmla="*/ 19 h 81"/>
                <a:gd name="T34" fmla="*/ 87 w 94"/>
                <a:gd name="T35" fmla="*/ 23 h 81"/>
                <a:gd name="T36" fmla="*/ 94 w 94"/>
                <a:gd name="T37" fmla="*/ 33 h 81"/>
                <a:gd name="T38" fmla="*/ 87 w 94"/>
                <a:gd name="T39" fmla="*/ 43 h 81"/>
                <a:gd name="T40" fmla="*/ 87 w 94"/>
                <a:gd name="T41" fmla="*/ 66 h 81"/>
                <a:gd name="T42" fmla="*/ 78 w 94"/>
                <a:gd name="T43" fmla="*/ 66 h 81"/>
                <a:gd name="T44" fmla="*/ 78 w 94"/>
                <a:gd name="T45" fmla="*/ 0 h 81"/>
                <a:gd name="T46" fmla="*/ 87 w 94"/>
                <a:gd name="T47" fmla="*/ 0 h 81"/>
                <a:gd name="T48" fmla="*/ 87 w 94"/>
                <a:gd name="T49" fmla="*/ 23 h 81"/>
                <a:gd name="T50" fmla="*/ 46 w 94"/>
                <a:gd name="T51" fmla="*/ 49 h 81"/>
                <a:gd name="T52" fmla="*/ 37 w 94"/>
                <a:gd name="T53" fmla="*/ 49 h 81"/>
                <a:gd name="T54" fmla="*/ 40 w 94"/>
                <a:gd name="T55" fmla="*/ 61 h 81"/>
                <a:gd name="T56" fmla="*/ 43 w 94"/>
                <a:gd name="T57" fmla="*/ 61 h 81"/>
                <a:gd name="T58" fmla="*/ 43 w 94"/>
                <a:gd name="T59" fmla="*/ 57 h 81"/>
                <a:gd name="T60" fmla="*/ 46 w 94"/>
                <a:gd name="T61" fmla="*/ 49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94" h="81">
                  <a:moveTo>
                    <a:pt x="4" y="19"/>
                  </a:moveTo>
                  <a:cubicBezTo>
                    <a:pt x="46" y="19"/>
                    <a:pt x="46" y="19"/>
                    <a:pt x="46" y="19"/>
                  </a:cubicBezTo>
                  <a:cubicBezTo>
                    <a:pt x="50" y="16"/>
                    <a:pt x="50" y="16"/>
                    <a:pt x="50" y="16"/>
                  </a:cubicBezTo>
                  <a:cubicBezTo>
                    <a:pt x="73" y="0"/>
                    <a:pt x="73" y="0"/>
                    <a:pt x="73" y="0"/>
                  </a:cubicBezTo>
                  <a:cubicBezTo>
                    <a:pt x="73" y="33"/>
                    <a:pt x="73" y="33"/>
                    <a:pt x="73" y="33"/>
                  </a:cubicBezTo>
                  <a:cubicBezTo>
                    <a:pt x="73" y="66"/>
                    <a:pt x="73" y="66"/>
                    <a:pt x="73" y="66"/>
                  </a:cubicBezTo>
                  <a:cubicBezTo>
                    <a:pt x="50" y="49"/>
                    <a:pt x="50" y="49"/>
                    <a:pt x="50" y="49"/>
                  </a:cubicBezTo>
                  <a:cubicBezTo>
                    <a:pt x="46" y="47"/>
                    <a:pt x="46" y="47"/>
                    <a:pt x="46" y="47"/>
                  </a:cubicBezTo>
                  <a:cubicBezTo>
                    <a:pt x="33" y="47"/>
                    <a:pt x="33" y="47"/>
                    <a:pt x="33" y="47"/>
                  </a:cubicBezTo>
                  <a:cubicBezTo>
                    <a:pt x="40" y="70"/>
                    <a:pt x="40" y="70"/>
                    <a:pt x="40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81"/>
                    <a:pt x="45" y="81"/>
                    <a:pt x="45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21" y="81"/>
                    <a:pt x="21" y="81"/>
                    <a:pt x="21" y="81"/>
                  </a:cubicBezTo>
                  <a:cubicBezTo>
                    <a:pt x="11" y="47"/>
                    <a:pt x="11" y="47"/>
                    <a:pt x="11" y="47"/>
                  </a:cubicBezTo>
                  <a:cubicBezTo>
                    <a:pt x="4" y="47"/>
                    <a:pt x="4" y="47"/>
                    <a:pt x="4" y="47"/>
                  </a:cubicBezTo>
                  <a:cubicBezTo>
                    <a:pt x="0" y="37"/>
                    <a:pt x="0" y="28"/>
                    <a:pt x="4" y="19"/>
                  </a:cubicBezTo>
                  <a:close/>
                  <a:moveTo>
                    <a:pt x="87" y="23"/>
                  </a:moveTo>
                  <a:cubicBezTo>
                    <a:pt x="91" y="24"/>
                    <a:pt x="94" y="28"/>
                    <a:pt x="94" y="33"/>
                  </a:cubicBezTo>
                  <a:cubicBezTo>
                    <a:pt x="94" y="38"/>
                    <a:pt x="91" y="42"/>
                    <a:pt x="87" y="43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87" y="23"/>
                    <a:pt x="87" y="23"/>
                    <a:pt x="87" y="23"/>
                  </a:cubicBezTo>
                  <a:close/>
                  <a:moveTo>
                    <a:pt x="46" y="49"/>
                  </a:moveTo>
                  <a:cubicBezTo>
                    <a:pt x="37" y="49"/>
                    <a:pt x="37" y="49"/>
                    <a:pt x="37" y="49"/>
                  </a:cubicBezTo>
                  <a:cubicBezTo>
                    <a:pt x="40" y="61"/>
                    <a:pt x="40" y="61"/>
                    <a:pt x="40" y="61"/>
                  </a:cubicBezTo>
                  <a:cubicBezTo>
                    <a:pt x="43" y="61"/>
                    <a:pt x="43" y="61"/>
                    <a:pt x="43" y="61"/>
                  </a:cubicBezTo>
                  <a:cubicBezTo>
                    <a:pt x="43" y="57"/>
                    <a:pt x="43" y="57"/>
                    <a:pt x="43" y="57"/>
                  </a:cubicBezTo>
                  <a:lnTo>
                    <a:pt x="46" y="4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/>
          </p:spPr>
          <p:txBody>
            <a:bodyPr lIns="121920" tIns="60960" rIns="121920" bIns="60960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宋体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宋体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宋体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宋体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宋体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宋体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宋体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宋体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宋体" charset="-122"/>
                  <a:cs typeface="+mn-cs"/>
                </a:defRPr>
              </a:lvl9pPr>
            </a:lstStyle>
            <a:p>
              <a:pPr defTabSz="91433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89">
                <a:solidFill>
                  <a:prstClr val="black"/>
                </a:solidFill>
                <a:latin typeface="+mj-ea"/>
                <a:ea typeface="+mj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102762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592672" y="24768"/>
            <a:ext cx="9905998" cy="1269642"/>
          </a:xfrm>
        </p:spPr>
        <p:txBody>
          <a:bodyPr>
            <a:normAutofit/>
          </a:bodyPr>
          <a:lstStyle/>
          <a:p>
            <a:pPr algn="ctr"/>
            <a:r>
              <a:rPr lang="zh-CN" altLang="en-US" sz="5400" dirty="0" smtClean="0">
                <a:solidFill>
                  <a:schemeClr val="bg1"/>
                </a:solidFill>
              </a:rPr>
              <a:t>现场直击</a:t>
            </a:r>
            <a:endParaRPr lang="zh-CN" altLang="en-US" sz="5400" dirty="0">
              <a:solidFill>
                <a:schemeClr val="bg1"/>
              </a:solidFill>
            </a:endParaRPr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036" y="1294409"/>
            <a:ext cx="6296376" cy="4144489"/>
          </a:xfr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7665" y="2624447"/>
            <a:ext cx="6111831" cy="3906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48388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线路">
  <a:themeElements>
    <a:clrScheme name="Blue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4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4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  <a:hueMod val="106000"/>
                <a:satMod val="140000"/>
                <a:lumMod val="42000"/>
              </a:schemeClr>
              <a:schemeClr val="phClr">
                <a:tint val="98000"/>
                <a:hueMod val="92000"/>
                <a:satMod val="220000"/>
                <a:lumMod val="9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30478292_TF77815013" id="{7FEF55B8-9FE1-4725-8CF8-7EDD4F03408F}" vid="{E771B18C-8C76-4696-8C47-94EDF31FF695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问题解决方案周期 </Template>
  <TotalTime>0</TotalTime>
  <Words>554</Words>
  <Application>Microsoft Office PowerPoint</Application>
  <PresentationFormat>宽屏</PresentationFormat>
  <Paragraphs>76</Paragraphs>
  <Slides>14</Slides>
  <Notes>3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14</vt:i4>
      </vt:variant>
    </vt:vector>
  </HeadingPairs>
  <TitlesOfParts>
    <vt:vector size="22" baseType="lpstr">
      <vt:lpstr>Lato Light</vt:lpstr>
      <vt:lpstr>Microsoft YaHei UI</vt:lpstr>
      <vt:lpstr>黑体</vt:lpstr>
      <vt:lpstr>宋体</vt:lpstr>
      <vt:lpstr>微软雅黑</vt:lpstr>
      <vt:lpstr>Arial</vt:lpstr>
      <vt:lpstr>Trebuchet MS</vt:lpstr>
      <vt:lpstr>线路</vt:lpstr>
      <vt:lpstr>土木学科团队成员 </vt:lpstr>
      <vt:lpstr>土木学院咨询服务QQ群</vt:lpstr>
      <vt:lpstr>2020-2021学年工作项目</vt:lpstr>
      <vt:lpstr>一、科技查新   完成土木学院查新报告21篇，其中国内外4篇</vt:lpstr>
      <vt:lpstr>二、查收查引</vt:lpstr>
      <vt:lpstr>三、文献传递 </vt:lpstr>
      <vt:lpstr>四、资源利用与宣传</vt:lpstr>
      <vt:lpstr>四、资源的利用与宣传</vt:lpstr>
      <vt:lpstr>现场直击</vt:lpstr>
      <vt:lpstr>五、科研成果统计整理 </vt:lpstr>
      <vt:lpstr>六、信息咨询 </vt:lpstr>
      <vt:lpstr>六、信息咨询 </vt:lpstr>
      <vt:lpstr>七、特色服务</vt:lpstr>
      <vt:lpstr>八、交流与培训</vt:lpstr>
    </vt:vector>
  </TitlesOfParts>
  <Manager/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2021-06-10T03:08:09Z</dcterms:created>
  <dcterms:modified xsi:type="dcterms:W3CDTF">2021-07-02T03:20:37Z</dcterms:modified>
</cp:coreProperties>
</file>