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9" r:id="rId3"/>
    <p:sldMasterId id="2147483701" r:id="rId4"/>
  </p:sldMasterIdLst>
  <p:notesMasterIdLst>
    <p:notesMasterId r:id="rId18"/>
  </p:notesMasterIdLst>
  <p:sldIdLst>
    <p:sldId id="271" r:id="rId5"/>
    <p:sldId id="311" r:id="rId6"/>
    <p:sldId id="313" r:id="rId7"/>
    <p:sldId id="301" r:id="rId8"/>
    <p:sldId id="302" r:id="rId9"/>
    <p:sldId id="303" r:id="rId10"/>
    <p:sldId id="304" r:id="rId11"/>
    <p:sldId id="305" r:id="rId12"/>
    <p:sldId id="306" r:id="rId13"/>
    <p:sldId id="307" r:id="rId14"/>
    <p:sldId id="308" r:id="rId15"/>
    <p:sldId id="309" r:id="rId16"/>
    <p:sldId id="310" r:id="rId17"/>
  </p:sldIdLst>
  <p:sldSz cx="12192000" cy="6858000"/>
  <p:notesSz cx="6858000" cy="9144000"/>
  <p:custDataLst>
    <p:tags r:id="rId1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205"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6A31"/>
    <a:srgbClr val="FE4052"/>
    <a:srgbClr val="2D6B81"/>
    <a:srgbClr val="30BAA0"/>
    <a:srgbClr val="EB3F32"/>
    <a:srgbClr val="95DACD"/>
    <a:srgbClr val="2AB7AE"/>
    <a:srgbClr val="203864"/>
    <a:srgbClr val="FFC000"/>
    <a:srgbClr val="36CB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showGuides="1">
      <p:cViewPr varScale="1">
        <p:scale>
          <a:sx n="67" d="100"/>
          <a:sy n="67" d="100"/>
        </p:scale>
        <p:origin x="-110" y="-269"/>
      </p:cViewPr>
      <p:guideLst>
        <p:guide orient="horz" pos="2205"/>
        <p:guide pos="3863"/>
      </p:guideLst>
    </p:cSldViewPr>
  </p:slideViewPr>
  <p:notesTextViewPr>
    <p:cViewPr>
      <p:scale>
        <a:sx n="1" d="1"/>
        <a:sy n="1" d="1"/>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D99B61-1965-4EFE-8CC7-B07ABC51CE77}" type="datetimeFigureOut">
              <a:rPr lang="zh-CN" altLang="en-US" smtClean="0"/>
              <a:pPr/>
              <a:t>2021/6/28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8278BB-0B43-4416-AB87-665455D97D6B}" type="slidenum">
              <a:rPr lang="zh-CN" altLang="en-US" smtClean="0"/>
              <a:pPr/>
              <a:t>‹#›</a:t>
            </a:fld>
            <a:endParaRPr lang="zh-CN" altLang="en-US"/>
          </a:p>
        </p:txBody>
      </p:sp>
    </p:spTree>
    <p:extLst>
      <p:ext uri="{BB962C8B-B14F-4D97-AF65-F5344CB8AC3E}">
        <p14:creationId xmlns:p14="http://schemas.microsoft.com/office/powerpoint/2010/main" val="237353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48278BB-0B43-4416-AB87-665455D97D6B}" type="slidenum">
              <a:rPr lang="zh-CN" altLang="en-US" smtClean="0"/>
              <a:pPr/>
              <a:t>1</a:t>
            </a:fld>
            <a:endParaRPr lang="zh-CN" altLang="en-US"/>
          </a:p>
        </p:txBody>
      </p:sp>
    </p:spTree>
    <p:extLst>
      <p:ext uri="{BB962C8B-B14F-4D97-AF65-F5344CB8AC3E}">
        <p14:creationId xmlns:p14="http://schemas.microsoft.com/office/powerpoint/2010/main" val="858367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48278BB-0B43-4416-AB87-665455D97D6B}" type="slidenum">
              <a:rPr lang="zh-CN" altLang="en-US" smtClean="0">
                <a:solidFill>
                  <a:prstClr val="black"/>
                </a:solidFill>
                <a:latin typeface="Calibri"/>
                <a:ea typeface="宋体"/>
              </a:rPr>
              <a:pPr/>
              <a:t>2</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507190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FE88861-68FC-4AEA-98F9-FBF694DA10E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63D7916-F8D3-4CB7-9890-7D1913FD68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8B0A1E82-8289-4819-87B3-D5CF14621CCE}"/>
              </a:ext>
            </a:extLst>
          </p:cNvPr>
          <p:cNvSpPr>
            <a:spLocks noGrp="1"/>
          </p:cNvSpPr>
          <p:nvPr>
            <p:ph type="dt" sz="half" idx="10"/>
          </p:nvPr>
        </p:nvSpPr>
        <p:spPr/>
        <p:txBody>
          <a:bodyPr/>
          <a:lstStyle/>
          <a:p>
            <a:fld id="{3C95AA19-1DBA-4536-AE77-3798F5218B94}" type="datetimeFigureOut">
              <a:rPr lang="zh-CN" altLang="en-US" smtClean="0"/>
              <a:pPr/>
              <a:t>2021/6/28</a:t>
            </a:fld>
            <a:endParaRPr lang="zh-CN" altLang="en-US"/>
          </a:p>
        </p:txBody>
      </p:sp>
      <p:sp>
        <p:nvSpPr>
          <p:cNvPr id="5" name="页脚占位符 4">
            <a:extLst>
              <a:ext uri="{FF2B5EF4-FFF2-40B4-BE49-F238E27FC236}">
                <a16:creationId xmlns:a16="http://schemas.microsoft.com/office/drawing/2014/main" xmlns="" id="{CCE3385B-2A41-4B18-A839-B90FC4CC37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4A5BAC0C-7DC4-44E4-9D06-DCEBB439F879}"/>
              </a:ext>
            </a:extLst>
          </p:cNvPr>
          <p:cNvSpPr>
            <a:spLocks noGrp="1"/>
          </p:cNvSpPr>
          <p:nvPr>
            <p:ph type="sldNum" sz="quarter" idx="12"/>
          </p:nvPr>
        </p:nvSpPr>
        <p:spPr/>
        <p:txBody>
          <a:bodyPr/>
          <a:lstStyle/>
          <a:p>
            <a:fld id="{64640597-647B-4160-821B-B765FEAFEA79}" type="slidenum">
              <a:rPr lang="zh-CN" altLang="en-US" smtClean="0"/>
              <a:pPr/>
              <a:t>‹#›</a:t>
            </a:fld>
            <a:endParaRPr lang="zh-CN" altLang="en-US"/>
          </a:p>
        </p:txBody>
      </p:sp>
    </p:spTree>
    <p:extLst>
      <p:ext uri="{BB962C8B-B14F-4D97-AF65-F5344CB8AC3E}">
        <p14:creationId xmlns:p14="http://schemas.microsoft.com/office/powerpoint/2010/main" val="3281829243"/>
      </p:ext>
    </p:extLst>
  </p:cSld>
  <p:clrMapOvr>
    <a:masterClrMapping/>
  </p:clrMapOvr>
  <mc:AlternateContent xmlns:mc="http://schemas.openxmlformats.org/markup-compatibility/2006" xmlns:p14="http://schemas.microsoft.com/office/powerpoint/2010/main">
    <mc:Choice Requires="p14">
      <p:transition spd="slow" p14:dur="1250" advClick="0" advTm="3000">
        <p14:switch dir="l"/>
      </p:transition>
    </mc:Choice>
    <mc:Fallback xmlns="">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6E619EA-7A11-47CE-9AF5-C5FB5D1FC0B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59E5FD84-4A4A-4290-B403-A9D7A4A9E67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17AF4ED-4C3E-4180-9D88-7D0873928403}"/>
              </a:ext>
            </a:extLst>
          </p:cNvPr>
          <p:cNvSpPr>
            <a:spLocks noGrp="1"/>
          </p:cNvSpPr>
          <p:nvPr>
            <p:ph type="dt" sz="half" idx="10"/>
          </p:nvPr>
        </p:nvSpPr>
        <p:spPr/>
        <p:txBody>
          <a:bodyPr/>
          <a:lstStyle/>
          <a:p>
            <a:fld id="{3C95AA19-1DBA-4536-AE77-3798F5218B94}" type="datetimeFigureOut">
              <a:rPr lang="zh-CN" altLang="en-US" smtClean="0"/>
              <a:pPr/>
              <a:t>2021/6/28</a:t>
            </a:fld>
            <a:endParaRPr lang="zh-CN" altLang="en-US"/>
          </a:p>
        </p:txBody>
      </p:sp>
      <p:sp>
        <p:nvSpPr>
          <p:cNvPr id="5" name="页脚占位符 4">
            <a:extLst>
              <a:ext uri="{FF2B5EF4-FFF2-40B4-BE49-F238E27FC236}">
                <a16:creationId xmlns:a16="http://schemas.microsoft.com/office/drawing/2014/main" xmlns="" id="{731914C0-378C-4FE5-BFB6-5379D6E6C3C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0FB46C3-02BE-4AC5-9F71-2A9E21383EC5}"/>
              </a:ext>
            </a:extLst>
          </p:cNvPr>
          <p:cNvSpPr>
            <a:spLocks noGrp="1"/>
          </p:cNvSpPr>
          <p:nvPr>
            <p:ph type="sldNum" sz="quarter" idx="12"/>
          </p:nvPr>
        </p:nvSpPr>
        <p:spPr/>
        <p:txBody>
          <a:bodyPr/>
          <a:lstStyle/>
          <a:p>
            <a:fld id="{64640597-647B-4160-821B-B765FEAFEA79}" type="slidenum">
              <a:rPr lang="zh-CN" altLang="en-US" smtClean="0"/>
              <a:pPr/>
              <a:t>‹#›</a:t>
            </a:fld>
            <a:endParaRPr lang="zh-CN" altLang="en-US"/>
          </a:p>
        </p:txBody>
      </p:sp>
    </p:spTree>
    <p:extLst>
      <p:ext uri="{BB962C8B-B14F-4D97-AF65-F5344CB8AC3E}">
        <p14:creationId xmlns:p14="http://schemas.microsoft.com/office/powerpoint/2010/main" val="1322132653"/>
      </p:ext>
    </p:extLst>
  </p:cSld>
  <p:clrMapOvr>
    <a:masterClrMapping/>
  </p:clrMapOvr>
  <mc:AlternateContent xmlns:mc="http://schemas.openxmlformats.org/markup-compatibility/2006" xmlns:p14="http://schemas.microsoft.com/office/powerpoint/2010/main">
    <mc:Choice Requires="p14">
      <p:transition spd="slow" p14:dur="1250" advClick="0" advTm="3000">
        <p14:switch dir="l"/>
      </p:transition>
    </mc:Choice>
    <mc:Fallback xmlns="">
      <p:transition spd="slow"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014F8FCB-C639-40CE-86BD-4E0CE340D0A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E1DD7DC9-1CE5-4C14-B7BD-8EC2E10D2506}"/>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48B0A06-FC06-4823-8603-C0364D656E22}"/>
              </a:ext>
            </a:extLst>
          </p:cNvPr>
          <p:cNvSpPr>
            <a:spLocks noGrp="1"/>
          </p:cNvSpPr>
          <p:nvPr>
            <p:ph type="dt" sz="half" idx="10"/>
          </p:nvPr>
        </p:nvSpPr>
        <p:spPr/>
        <p:txBody>
          <a:bodyPr/>
          <a:lstStyle/>
          <a:p>
            <a:fld id="{3C95AA19-1DBA-4536-AE77-3798F5218B94}" type="datetimeFigureOut">
              <a:rPr lang="zh-CN" altLang="en-US" smtClean="0"/>
              <a:pPr/>
              <a:t>2021/6/28</a:t>
            </a:fld>
            <a:endParaRPr lang="zh-CN" altLang="en-US"/>
          </a:p>
        </p:txBody>
      </p:sp>
      <p:sp>
        <p:nvSpPr>
          <p:cNvPr id="5" name="页脚占位符 4">
            <a:extLst>
              <a:ext uri="{FF2B5EF4-FFF2-40B4-BE49-F238E27FC236}">
                <a16:creationId xmlns:a16="http://schemas.microsoft.com/office/drawing/2014/main" xmlns="" id="{183100C9-490F-4558-8943-204AA3D4AD9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3B3501E-E940-48FB-AB13-F9291694E586}"/>
              </a:ext>
            </a:extLst>
          </p:cNvPr>
          <p:cNvSpPr>
            <a:spLocks noGrp="1"/>
          </p:cNvSpPr>
          <p:nvPr>
            <p:ph type="sldNum" sz="quarter" idx="12"/>
          </p:nvPr>
        </p:nvSpPr>
        <p:spPr/>
        <p:txBody>
          <a:bodyPr/>
          <a:lstStyle/>
          <a:p>
            <a:fld id="{64640597-647B-4160-821B-B765FEAFEA79}" type="slidenum">
              <a:rPr lang="zh-CN" altLang="en-US" smtClean="0"/>
              <a:pPr/>
              <a:t>‹#›</a:t>
            </a:fld>
            <a:endParaRPr lang="zh-CN" altLang="en-US"/>
          </a:p>
        </p:txBody>
      </p:sp>
    </p:spTree>
    <p:extLst>
      <p:ext uri="{BB962C8B-B14F-4D97-AF65-F5344CB8AC3E}">
        <p14:creationId xmlns:p14="http://schemas.microsoft.com/office/powerpoint/2010/main" val="602191725"/>
      </p:ext>
    </p:extLst>
  </p:cSld>
  <p:clrMapOvr>
    <a:masterClrMapping/>
  </p:clrMapOvr>
  <mc:AlternateContent xmlns:mc="http://schemas.openxmlformats.org/markup-compatibility/2006" xmlns:p14="http://schemas.microsoft.com/office/powerpoint/2010/main">
    <mc:Choice Requires="p14">
      <p:transition spd="slow" p14:dur="1250" advClick="0" advTm="3000">
        <p14:switch dir="l"/>
      </p:transition>
    </mc:Choice>
    <mc:Fallback xmlns="">
      <p:transition spd="slow"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3"/>
          </a:xfrm>
        </p:spPr>
        <p:txBody>
          <a:bodyPr anchor="b">
            <a:noAutofit/>
          </a:bodyPr>
          <a:lstStyle>
            <a:lvl1pPr algn="r">
              <a:defRPr sz="5400">
                <a:solidFill>
                  <a:schemeClr val="accent1"/>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DB004A44-FA30-41CC-93B2-CBE1BCCB16A2}" type="datetimeFigureOut">
              <a:rPr lang="zh-CN" altLang="en-US" smtClean="0">
                <a:solidFill>
                  <a:prstClr val="black">
                    <a:tint val="75000"/>
                  </a:prstClr>
                </a:solidFill>
              </a:rPr>
              <a:pPr/>
              <a:t>2021/6/28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80F771-347B-4D1E-BCA0-9CA38B766615}" type="slidenum">
              <a:rPr lang="zh-CN" altLang="en-US" smtClean="0">
                <a:solidFill>
                  <a:srgbClr val="90C226"/>
                </a:solidFill>
              </a:rPr>
              <a:pPr/>
              <a:t>‹#›</a:t>
            </a:fld>
            <a:endParaRPr lang="zh-CN" altLang="en-US">
              <a:solidFill>
                <a:srgbClr val="90C226"/>
              </a:solidFill>
            </a:endParaRPr>
          </a:p>
        </p:txBody>
      </p:sp>
    </p:spTree>
    <p:extLst>
      <p:ext uri="{BB962C8B-B14F-4D97-AF65-F5344CB8AC3E}">
        <p14:creationId xmlns:p14="http://schemas.microsoft.com/office/powerpoint/2010/main" val="3028249747"/>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
第二级
第三级
第四级
第五级</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smtClean="0">
                <a:solidFill>
                  <a:prstClr val="black">
                    <a:tint val="75000"/>
                  </a:prstClr>
                </a:solidFill>
              </a:rPr>
              <a:pPr/>
              <a:t>6/28/2021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2386321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8"/>
            <a:ext cx="8596668" cy="1826581"/>
          </a:xfrm>
        </p:spPr>
        <p:txBody>
          <a:bodyPr anchor="b"/>
          <a:lstStyle>
            <a:lvl1pPr algn="l">
              <a:defRPr sz="40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zh-CN" altLang="en-US"/>
              <a:t>编辑母版文本样式
第二级
第三级
第四级
第五级</a:t>
            </a:r>
            <a:endParaRPr lang="en-US" dirty="0"/>
          </a:p>
        </p:txBody>
      </p:sp>
      <p:sp>
        <p:nvSpPr>
          <p:cNvPr id="4" name="Date Placeholder 3"/>
          <p:cNvSpPr>
            <a:spLocks noGrp="1"/>
          </p:cNvSpPr>
          <p:nvPr>
            <p:ph type="dt" sz="half" idx="10"/>
          </p:nvPr>
        </p:nvSpPr>
        <p:spPr/>
        <p:txBody>
          <a:bodyPr/>
          <a:lstStyle/>
          <a:p>
            <a:fld id="{DB004A44-FA30-41CC-93B2-CBE1BCCB16A2}" type="datetimeFigureOut">
              <a:rPr lang="zh-CN" altLang="en-US" smtClean="0">
                <a:solidFill>
                  <a:prstClr val="black">
                    <a:tint val="75000"/>
                  </a:prstClr>
                </a:solidFill>
              </a:rPr>
              <a:pPr/>
              <a:t>2021/6/28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80F771-347B-4D1E-BCA0-9CA38B766615}" type="slidenum">
              <a:rPr lang="zh-CN" altLang="en-US" smtClean="0">
                <a:solidFill>
                  <a:srgbClr val="90C226"/>
                </a:solidFill>
              </a:rPr>
              <a:pPr/>
              <a:t>‹#›</a:t>
            </a:fld>
            <a:endParaRPr lang="zh-CN" altLang="en-US">
              <a:solidFill>
                <a:srgbClr val="90C226"/>
              </a:solidFill>
            </a:endParaRPr>
          </a:p>
        </p:txBody>
      </p:sp>
    </p:spTree>
    <p:extLst>
      <p:ext uri="{BB962C8B-B14F-4D97-AF65-F5344CB8AC3E}">
        <p14:creationId xmlns:p14="http://schemas.microsoft.com/office/powerpoint/2010/main" val="1422477472"/>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77335" y="2160590"/>
            <a:ext cx="4184035" cy="3880772"/>
          </a:xfrm>
        </p:spPr>
        <p:txBody>
          <a:bodyPr/>
          <a:lstStyle/>
          <a:p>
            <a:pPr lvl="0"/>
            <a:r>
              <a:rPr lang="zh-CN" altLang="en-US"/>
              <a:t>编辑母版文本样式
第二级
第三级
第四级
第五级</a:t>
            </a:r>
            <a:endParaRPr lang="en-US" dirty="0"/>
          </a:p>
        </p:txBody>
      </p:sp>
      <p:sp>
        <p:nvSpPr>
          <p:cNvPr id="4" name="Content Placeholder 3"/>
          <p:cNvSpPr>
            <a:spLocks noGrp="1"/>
          </p:cNvSpPr>
          <p:nvPr>
            <p:ph sz="half" idx="2"/>
          </p:nvPr>
        </p:nvSpPr>
        <p:spPr>
          <a:xfrm>
            <a:off x="5089969" y="2160590"/>
            <a:ext cx="4184035" cy="3880773"/>
          </a:xfrm>
        </p:spPr>
        <p:txBody>
          <a:bodyPr/>
          <a:lstStyle/>
          <a:p>
            <a:pPr lvl="0"/>
            <a:r>
              <a:rPr lang="zh-CN" altLang="en-US"/>
              <a:t>编辑母版文本样式
第二级
第三级
第四级
第五级</a:t>
            </a:r>
            <a:endParaRPr lang="en-US" dirty="0"/>
          </a:p>
        </p:txBody>
      </p:sp>
      <p:sp>
        <p:nvSpPr>
          <p:cNvPr id="5" name="Date Placeholder 4"/>
          <p:cNvSpPr>
            <a:spLocks noGrp="1"/>
          </p:cNvSpPr>
          <p:nvPr>
            <p:ph type="dt" sz="half" idx="10"/>
          </p:nvPr>
        </p:nvSpPr>
        <p:spPr/>
        <p:txBody>
          <a:bodyPr/>
          <a:lstStyle/>
          <a:p>
            <a:fld id="{DB004A44-FA30-41CC-93B2-CBE1BCCB16A2}" type="datetimeFigureOut">
              <a:rPr lang="zh-CN" altLang="en-US" smtClean="0">
                <a:solidFill>
                  <a:prstClr val="black">
                    <a:tint val="75000"/>
                  </a:prstClr>
                </a:solidFill>
              </a:rPr>
              <a:pPr/>
              <a:t>2021/6/28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80F771-347B-4D1E-BCA0-9CA38B766615}" type="slidenum">
              <a:rPr lang="zh-CN" altLang="en-US" smtClean="0">
                <a:solidFill>
                  <a:srgbClr val="90C226"/>
                </a:solidFill>
              </a:rPr>
              <a:pPr/>
              <a:t>‹#›</a:t>
            </a:fld>
            <a:endParaRPr lang="zh-CN" altLang="en-US">
              <a:solidFill>
                <a:srgbClr val="90C226"/>
              </a:solidFill>
            </a:endParaRPr>
          </a:p>
        </p:txBody>
      </p:sp>
    </p:spTree>
    <p:extLst>
      <p:ext uri="{BB962C8B-B14F-4D97-AF65-F5344CB8AC3E}">
        <p14:creationId xmlns:p14="http://schemas.microsoft.com/office/powerpoint/2010/main" val="1181752567"/>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675746" y="2160983"/>
            <a:ext cx="4185623" cy="576263"/>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
第二级
第三级
第四级
第五级</a:t>
            </a:r>
            <a:endParaRPr lang="en-US" dirty="0"/>
          </a:p>
        </p:txBody>
      </p:sp>
      <p:sp>
        <p:nvSpPr>
          <p:cNvPr id="4" name="Content Placeholder 3"/>
          <p:cNvSpPr>
            <a:spLocks noGrp="1"/>
          </p:cNvSpPr>
          <p:nvPr>
            <p:ph sz="half" idx="2"/>
          </p:nvPr>
        </p:nvSpPr>
        <p:spPr>
          <a:xfrm>
            <a:off x="675746" y="2737246"/>
            <a:ext cx="4185623" cy="3304117"/>
          </a:xfrm>
        </p:spPr>
        <p:txBody>
          <a:bodyPr>
            <a:normAutofit/>
          </a:bodyPr>
          <a:lstStyle/>
          <a:p>
            <a:pPr lvl="0"/>
            <a:r>
              <a:rPr lang="zh-CN" altLang="en-US"/>
              <a:t>编辑母版文本样式
第二级
第三级
第四级
第五级</a:t>
            </a:r>
            <a:endParaRPr lang="en-US" dirty="0"/>
          </a:p>
        </p:txBody>
      </p:sp>
      <p:sp>
        <p:nvSpPr>
          <p:cNvPr id="5" name="Text Placeholder 4"/>
          <p:cNvSpPr>
            <a:spLocks noGrp="1"/>
          </p:cNvSpPr>
          <p:nvPr>
            <p:ph type="body" sz="quarter" idx="3"/>
          </p:nvPr>
        </p:nvSpPr>
        <p:spPr>
          <a:xfrm>
            <a:off x="5088383" y="2160983"/>
            <a:ext cx="4185619" cy="576263"/>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
第二级
第三级
第四级
第五级</a:t>
            </a:r>
            <a:endParaRPr lang="en-US" dirty="0"/>
          </a:p>
        </p:txBody>
      </p:sp>
      <p:sp>
        <p:nvSpPr>
          <p:cNvPr id="6" name="Content Placeholder 5"/>
          <p:cNvSpPr>
            <a:spLocks noGrp="1"/>
          </p:cNvSpPr>
          <p:nvPr>
            <p:ph sz="quarter" idx="4"/>
          </p:nvPr>
        </p:nvSpPr>
        <p:spPr>
          <a:xfrm>
            <a:off x="5088385" y="2737246"/>
            <a:ext cx="4185617" cy="3304117"/>
          </a:xfrm>
        </p:spPr>
        <p:txBody>
          <a:bodyPr>
            <a:normAutofit/>
          </a:bodyPr>
          <a:lstStyle/>
          <a:p>
            <a:pPr lvl="0"/>
            <a:r>
              <a:rPr lang="zh-CN" altLang="en-US"/>
              <a:t>编辑母版文本样式
第二级
第三级
第四级
第五级</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smtClean="0">
                <a:solidFill>
                  <a:prstClr val="black">
                    <a:tint val="75000"/>
                  </a:prstClr>
                </a:solidFill>
              </a:rPr>
              <a:pPr/>
              <a:t>6/28/2021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A7A6979-0714-4377-B894-6BE4C2D6E202}"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1265674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1320800"/>
          </a:xfr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DB004A44-FA30-41CC-93B2-CBE1BCCB16A2}" type="datetimeFigureOut">
              <a:rPr lang="zh-CN" altLang="en-US" smtClean="0">
                <a:solidFill>
                  <a:prstClr val="black">
                    <a:tint val="75000"/>
                  </a:prstClr>
                </a:solidFill>
              </a:rPr>
              <a:pPr/>
              <a:t>2021/6/28</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280F771-347B-4D1E-BCA0-9CA38B766615}" type="slidenum">
              <a:rPr lang="zh-CN" altLang="en-US" smtClean="0">
                <a:solidFill>
                  <a:srgbClr val="90C226"/>
                </a:solidFill>
              </a:rPr>
              <a:pPr/>
              <a:t>‹#›</a:t>
            </a:fld>
            <a:endParaRPr lang="zh-CN" altLang="en-US">
              <a:solidFill>
                <a:srgbClr val="90C226"/>
              </a:solidFill>
            </a:endParaRPr>
          </a:p>
        </p:txBody>
      </p:sp>
    </p:spTree>
    <p:extLst>
      <p:ext uri="{BB962C8B-B14F-4D97-AF65-F5344CB8AC3E}">
        <p14:creationId xmlns:p14="http://schemas.microsoft.com/office/powerpoint/2010/main" val="263400946"/>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004A44-FA30-41CC-93B2-CBE1BCCB16A2}" type="datetimeFigureOut">
              <a:rPr lang="zh-CN" altLang="en-US" smtClean="0">
                <a:solidFill>
                  <a:prstClr val="black">
                    <a:tint val="75000"/>
                  </a:prstClr>
                </a:solidFill>
              </a:rPr>
              <a:pPr/>
              <a:t>2021/6/28</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280F771-347B-4D1E-BCA0-9CA38B766615}" type="slidenum">
              <a:rPr lang="zh-CN" altLang="en-US" smtClean="0">
                <a:solidFill>
                  <a:srgbClr val="90C226"/>
                </a:solidFill>
              </a:rPr>
              <a:pPr/>
              <a:t>‹#›</a:t>
            </a:fld>
            <a:endParaRPr lang="zh-CN" altLang="en-US">
              <a:solidFill>
                <a:srgbClr val="90C226"/>
              </a:solidFill>
            </a:endParaRPr>
          </a:p>
        </p:txBody>
      </p:sp>
    </p:spTree>
    <p:extLst>
      <p:ext uri="{BB962C8B-B14F-4D97-AF65-F5344CB8AC3E}">
        <p14:creationId xmlns:p14="http://schemas.microsoft.com/office/powerpoint/2010/main" val="2160162929"/>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77335" y="1498604"/>
            <a:ext cx="3854528" cy="1278467"/>
          </a:xfrm>
        </p:spPr>
        <p:txBody>
          <a:bodyPr anchor="b">
            <a:normAutofit/>
          </a:bodyPr>
          <a:lstStyle>
            <a:lvl1pPr>
              <a:defRPr sz="2000"/>
            </a:lvl1pPr>
          </a:lstStyle>
          <a:p>
            <a:r>
              <a:rPr lang="zh-CN" altLang="en-US"/>
              <a:t>单击此处编辑母版标题样式</a:t>
            </a:r>
            <a:endParaRPr lang="en-US" dirty="0"/>
          </a:p>
        </p:txBody>
      </p:sp>
      <p:sp>
        <p:nvSpPr>
          <p:cNvPr id="3" name="Content Placeholder 2"/>
          <p:cNvSpPr>
            <a:spLocks noGrp="1"/>
          </p:cNvSpPr>
          <p:nvPr>
            <p:ph idx="1"/>
          </p:nvPr>
        </p:nvSpPr>
        <p:spPr>
          <a:xfrm>
            <a:off x="4760462" y="514924"/>
            <a:ext cx="4513541" cy="5526437"/>
          </a:xfrm>
        </p:spPr>
        <p:txBody>
          <a:bodyPr>
            <a:normAutofit/>
          </a:bodyPr>
          <a:lstStyle/>
          <a:p>
            <a:pPr lvl="0"/>
            <a:r>
              <a:rPr lang="zh-CN" altLang="en-US"/>
              <a:t>编辑母版文本样式
第二级
第三级
第四级
第五级</a:t>
            </a:r>
            <a:endParaRPr lang="en-US" dirty="0"/>
          </a:p>
        </p:txBody>
      </p:sp>
      <p:sp>
        <p:nvSpPr>
          <p:cNvPr id="4" name="Text Placeholder 3"/>
          <p:cNvSpPr>
            <a:spLocks noGrp="1"/>
          </p:cNvSpPr>
          <p:nvPr>
            <p:ph type="body" sz="half" idx="2"/>
          </p:nvPr>
        </p:nvSpPr>
        <p:spPr>
          <a:xfrm>
            <a:off x="677335" y="2777070"/>
            <a:ext cx="3854528" cy="2584449"/>
          </a:xfrm>
        </p:spPr>
        <p:txBody>
          <a:bodyPr>
            <a:normAutofit/>
          </a:bodyPr>
          <a:lstStyle>
            <a:lvl1pPr marL="0" indent="0">
              <a:buNone/>
              <a:defRPr sz="1400"/>
            </a:lvl1pPr>
            <a:lvl2pPr marL="457051" indent="0">
              <a:buNone/>
              <a:defRPr sz="1400"/>
            </a:lvl2pPr>
            <a:lvl3pPr marL="914104" indent="0">
              <a:buNone/>
              <a:defRPr sz="1200"/>
            </a:lvl3pPr>
            <a:lvl4pPr marL="1371155" indent="0">
              <a:buNone/>
              <a:defRPr sz="1000"/>
            </a:lvl4pPr>
            <a:lvl5pPr marL="1828205" indent="0">
              <a:buNone/>
              <a:defRPr sz="1000"/>
            </a:lvl5pPr>
            <a:lvl6pPr marL="2285258" indent="0">
              <a:buNone/>
              <a:defRPr sz="1000"/>
            </a:lvl6pPr>
            <a:lvl7pPr marL="2742309" indent="0">
              <a:buNone/>
              <a:defRPr sz="1000"/>
            </a:lvl7pPr>
            <a:lvl8pPr marL="3199360" indent="0">
              <a:buNone/>
              <a:defRPr sz="1000"/>
            </a:lvl8pPr>
            <a:lvl9pPr marL="3656411" indent="0">
              <a:buNone/>
              <a:defRPr sz="1000"/>
            </a:lvl9pPr>
          </a:lstStyle>
          <a:p>
            <a:pPr lvl="0"/>
            <a:r>
              <a:rPr lang="zh-CN" altLang="en-US"/>
              <a:t>编辑母版文本样式
第二级
第三级
第四级
第五级</a:t>
            </a:r>
            <a:endParaRPr lang="en-US" dirty="0"/>
          </a:p>
        </p:txBody>
      </p:sp>
      <p:sp>
        <p:nvSpPr>
          <p:cNvPr id="5" name="Date Placeholder 4"/>
          <p:cNvSpPr>
            <a:spLocks noGrp="1"/>
          </p:cNvSpPr>
          <p:nvPr>
            <p:ph type="dt" sz="half" idx="10"/>
          </p:nvPr>
        </p:nvSpPr>
        <p:spPr/>
        <p:txBody>
          <a:bodyPr/>
          <a:lstStyle/>
          <a:p>
            <a:fld id="{DB004A44-FA30-41CC-93B2-CBE1BCCB16A2}" type="datetimeFigureOut">
              <a:rPr lang="zh-CN" altLang="en-US" smtClean="0">
                <a:solidFill>
                  <a:prstClr val="black">
                    <a:tint val="75000"/>
                  </a:prstClr>
                </a:solidFill>
              </a:rPr>
              <a:pPr/>
              <a:t>2021/6/28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80F771-347B-4D1E-BCA0-9CA38B766615}" type="slidenum">
              <a:rPr lang="zh-CN" altLang="en-US" smtClean="0">
                <a:solidFill>
                  <a:srgbClr val="90C226"/>
                </a:solidFill>
              </a:rPr>
              <a:pPr/>
              <a:t>‹#›</a:t>
            </a:fld>
            <a:endParaRPr lang="zh-CN" altLang="en-US">
              <a:solidFill>
                <a:srgbClr val="90C226"/>
              </a:solidFill>
            </a:endParaRPr>
          </a:p>
        </p:txBody>
      </p:sp>
    </p:spTree>
    <p:extLst>
      <p:ext uri="{BB962C8B-B14F-4D97-AF65-F5344CB8AC3E}">
        <p14:creationId xmlns:p14="http://schemas.microsoft.com/office/powerpoint/2010/main" val="3906498222"/>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19B1DED-71D3-44ED-BBBA-1199D425384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27ABC780-8EB3-4FCE-8D78-5DADB618C26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EA04F2D-4621-4D12-AF80-7CF919118867}"/>
              </a:ext>
            </a:extLst>
          </p:cNvPr>
          <p:cNvSpPr>
            <a:spLocks noGrp="1"/>
          </p:cNvSpPr>
          <p:nvPr>
            <p:ph type="dt" sz="half" idx="10"/>
          </p:nvPr>
        </p:nvSpPr>
        <p:spPr/>
        <p:txBody>
          <a:bodyPr/>
          <a:lstStyle/>
          <a:p>
            <a:fld id="{3C95AA19-1DBA-4536-AE77-3798F5218B94}" type="datetimeFigureOut">
              <a:rPr lang="zh-CN" altLang="en-US" smtClean="0"/>
              <a:pPr/>
              <a:t>2021/6/28</a:t>
            </a:fld>
            <a:endParaRPr lang="zh-CN" altLang="en-US"/>
          </a:p>
        </p:txBody>
      </p:sp>
      <p:sp>
        <p:nvSpPr>
          <p:cNvPr id="5" name="页脚占位符 4">
            <a:extLst>
              <a:ext uri="{FF2B5EF4-FFF2-40B4-BE49-F238E27FC236}">
                <a16:creationId xmlns:a16="http://schemas.microsoft.com/office/drawing/2014/main" xmlns="" id="{871B307D-A64B-4D17-8216-570E8466E17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36CC741-DA88-4931-A911-CC83CEE1689B}"/>
              </a:ext>
            </a:extLst>
          </p:cNvPr>
          <p:cNvSpPr>
            <a:spLocks noGrp="1"/>
          </p:cNvSpPr>
          <p:nvPr>
            <p:ph type="sldNum" sz="quarter" idx="12"/>
          </p:nvPr>
        </p:nvSpPr>
        <p:spPr/>
        <p:txBody>
          <a:bodyPr/>
          <a:lstStyle/>
          <a:p>
            <a:fld id="{64640597-647B-4160-821B-B765FEAFEA79}" type="slidenum">
              <a:rPr lang="zh-CN" altLang="en-US" smtClean="0"/>
              <a:pPr/>
              <a:t>‹#›</a:t>
            </a:fld>
            <a:endParaRPr lang="zh-CN" altLang="en-US"/>
          </a:p>
        </p:txBody>
      </p:sp>
    </p:spTree>
    <p:extLst>
      <p:ext uri="{BB962C8B-B14F-4D97-AF65-F5344CB8AC3E}">
        <p14:creationId xmlns:p14="http://schemas.microsoft.com/office/powerpoint/2010/main" val="2864808393"/>
      </p:ext>
    </p:extLst>
  </p:cSld>
  <p:clrMapOvr>
    <a:masterClrMapping/>
  </p:clrMapOvr>
  <mc:AlternateContent xmlns:mc="http://schemas.openxmlformats.org/markup-compatibility/2006" xmlns:p14="http://schemas.microsoft.com/office/powerpoint/2010/main">
    <mc:Choice Requires="p14">
      <p:transition spd="slow" p14:dur="1250" advClick="0" advTm="3000">
        <p14:switch dir="l"/>
      </p:transition>
    </mc:Choice>
    <mc:Fallback xmlns="">
      <p:transition spd="slow" advClick="0"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77335" y="4800600"/>
            <a:ext cx="8596667" cy="566739"/>
          </a:xfrm>
        </p:spPr>
        <p:txBody>
          <a:bodyPr anchor="b">
            <a:normAutofit/>
          </a:bodyPr>
          <a:lstStyle>
            <a:lvl1pPr algn="l">
              <a:defRPr sz="24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677335" y="609601"/>
            <a:ext cx="8596668" cy="3845719"/>
          </a:xfrm>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677335" y="5367339"/>
            <a:ext cx="8596667" cy="674024"/>
          </a:xfrm>
        </p:spPr>
        <p:txBody>
          <a:bodyPr>
            <a:normAutofit/>
          </a:bodyPr>
          <a:lstStyle>
            <a:lvl1pPr marL="0" indent="0">
              <a:buNone/>
              <a:defRPr sz="12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CN" altLang="en-US"/>
              <a:t>编辑母版文本样式
第二级
第三级
第四级
第五级</a:t>
            </a:r>
            <a:endParaRPr lang="en-US" dirty="0"/>
          </a:p>
        </p:txBody>
      </p:sp>
      <p:sp>
        <p:nvSpPr>
          <p:cNvPr id="5" name="Date Placeholder 4"/>
          <p:cNvSpPr>
            <a:spLocks noGrp="1"/>
          </p:cNvSpPr>
          <p:nvPr>
            <p:ph type="dt" sz="half" idx="10"/>
          </p:nvPr>
        </p:nvSpPr>
        <p:spPr/>
        <p:txBody>
          <a:bodyPr/>
          <a:lstStyle/>
          <a:p>
            <a:fld id="{09B482E8-6E0E-1B4F-B1FD-C69DB9E858D9}" type="datetimeFigureOut">
              <a:rPr lang="en-US" smtClean="0">
                <a:solidFill>
                  <a:prstClr val="black">
                    <a:tint val="75000"/>
                  </a:prstClr>
                </a:solidFill>
              </a:rPr>
              <a:pPr/>
              <a:t>6/28/2021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1229371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470400"/>
            <a:ext cx="8596668" cy="1570963"/>
          </a:xfrm>
        </p:spPr>
        <p:txBody>
          <a:bodyPr anchor="ctr">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zh-CN" altLang="en-US"/>
              <a:t>编辑母版文本样式
第二级
第三级
第四级
第五级</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black">
                    <a:tint val="75000"/>
                  </a:prstClr>
                </a:solidFill>
              </a:rPr>
              <a:pPr/>
              <a:t>6/28/2021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34276142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5"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zh-CN" altLang="en-US"/>
              <a:t>编辑母版文本样式
第二级
第三级
第四级
第五级</a:t>
            </a:r>
            <a:endParaRPr lang="en-US" dirty="0"/>
          </a:p>
        </p:txBody>
      </p:sp>
      <p:sp>
        <p:nvSpPr>
          <p:cNvPr id="3" name="Text Placeholder 2"/>
          <p:cNvSpPr>
            <a:spLocks noGrp="1"/>
          </p:cNvSpPr>
          <p:nvPr>
            <p:ph type="body" idx="1"/>
          </p:nvPr>
        </p:nvSpPr>
        <p:spPr>
          <a:xfrm>
            <a:off x="677335" y="4470400"/>
            <a:ext cx="8596668" cy="1570963"/>
          </a:xfrm>
        </p:spPr>
        <p:txBody>
          <a:bodyPr anchor="ctr">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zh-CN" altLang="en-US"/>
              <a:t>编辑母版文本样式
第二级
第三级
第四级
第五级</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black">
                    <a:tint val="75000"/>
                  </a:prstClr>
                </a:solidFill>
              </a:rPr>
              <a:pPr/>
              <a:t>6/28/2021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90C226"/>
                </a:solidFill>
              </a:rPr>
              <a:pPr/>
              <a:t>‹#›</a:t>
            </a:fld>
            <a:endParaRPr lang="en-US" dirty="0">
              <a:solidFill>
                <a:srgbClr val="90C226"/>
              </a:solidFill>
            </a:endParaRPr>
          </a:p>
        </p:txBody>
      </p:sp>
      <p:sp>
        <p:nvSpPr>
          <p:cNvPr id="20" name="TextBox 19"/>
          <p:cNvSpPr txBox="1"/>
          <p:nvPr/>
        </p:nvSpPr>
        <p:spPr>
          <a:xfrm>
            <a:off x="541871" y="790379"/>
            <a:ext cx="609600" cy="584776"/>
          </a:xfrm>
          <a:prstGeom prst="rect">
            <a:avLst/>
          </a:prstGeom>
        </p:spPr>
        <p:txBody>
          <a:bodyPr vert="horz" lIns="91438" tIns="45719" rIns="91438" bIns="45719" rtlCol="0" anchor="ctr">
            <a:noAutofit/>
          </a:bodyPr>
          <a:lstStyle/>
          <a:p>
            <a:pPr defTabSz="913530"/>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8893011" y="2886556"/>
            <a:ext cx="609600" cy="584776"/>
          </a:xfrm>
          <a:prstGeom prst="rect">
            <a:avLst/>
          </a:prstGeom>
        </p:spPr>
        <p:txBody>
          <a:bodyPr vert="horz" lIns="91438" tIns="45719" rIns="91438" bIns="45719" rtlCol="0" anchor="ctr">
            <a:noAutofit/>
          </a:bodyPr>
          <a:lstStyle/>
          <a:p>
            <a:pPr defTabSz="913530"/>
            <a:r>
              <a:rPr lang="en-US" sz="8000" dirty="0">
                <a:ln w="3175" cmpd="sng">
                  <a:noFill/>
                </a:ln>
                <a:solidFill>
                  <a:srgbClr val="90C226">
                    <a:lumMod val="60000"/>
                    <a:lumOff val="40000"/>
                  </a:srgbClr>
                </a:solidFill>
                <a:latin typeface="Arial"/>
              </a:rPr>
              <a:t>”</a:t>
            </a:r>
            <a:endParaRPr lang="en-US" sz="1400" dirty="0">
              <a:solidFill>
                <a:srgbClr val="90C226">
                  <a:lumMod val="60000"/>
                  <a:lumOff val="40000"/>
                </a:srgbClr>
              </a:solidFill>
              <a:latin typeface="Arial"/>
            </a:endParaRPr>
          </a:p>
        </p:txBody>
      </p:sp>
    </p:spTree>
    <p:extLst>
      <p:ext uri="{BB962C8B-B14F-4D97-AF65-F5344CB8AC3E}">
        <p14:creationId xmlns:p14="http://schemas.microsoft.com/office/powerpoint/2010/main" val="16252550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9"/>
            <a:ext cx="8596668" cy="2595460"/>
          </a:xfrm>
        </p:spPr>
        <p:txBody>
          <a:bodyPr anchor="b">
            <a:normAutofit/>
          </a:bodyPr>
          <a:lstStyle>
            <a:lvl1pPr algn="l">
              <a:defRPr sz="44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527448"/>
            <a:ext cx="8596668" cy="1513915"/>
          </a:xfrm>
        </p:spPr>
        <p:txBody>
          <a:bodyPr anchor="t">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zh-CN" altLang="en-US"/>
              <a:t>编辑母版文本样式
第二级
第三级
第四级
第五级</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black">
                    <a:tint val="75000"/>
                  </a:prstClr>
                </a:solidFill>
              </a:rPr>
              <a:pPr/>
              <a:t>6/28/2021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36311119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引言名片">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5"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zh-CN" altLang="en-US"/>
              <a:t>编辑母版文本样式
第二级
第三级
第四级
第五级</a:t>
            </a:r>
            <a:endParaRPr lang="en-US" dirty="0"/>
          </a:p>
        </p:txBody>
      </p:sp>
      <p:sp>
        <p:nvSpPr>
          <p:cNvPr id="3" name="Text Placeholder 2"/>
          <p:cNvSpPr>
            <a:spLocks noGrp="1"/>
          </p:cNvSpPr>
          <p:nvPr>
            <p:ph type="body" idx="1"/>
          </p:nvPr>
        </p:nvSpPr>
        <p:spPr>
          <a:xfrm>
            <a:off x="677335" y="4527448"/>
            <a:ext cx="8596668" cy="1513915"/>
          </a:xfrm>
        </p:spPr>
        <p:txBody>
          <a:bodyPr anchor="t">
            <a:normAutofit/>
          </a:bodyPr>
          <a:lstStyle>
            <a:lvl1pPr marL="0" indent="0" algn="l">
              <a:buNone/>
              <a:defRPr sz="1800">
                <a:solidFill>
                  <a:schemeClr val="tx1">
                    <a:lumMod val="50000"/>
                    <a:lumOff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zh-CN" altLang="en-US"/>
              <a:t>编辑母版文本样式
第二级
第三级
第四级
第五级</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black">
                    <a:tint val="75000"/>
                  </a:prstClr>
                </a:solidFill>
              </a:rPr>
              <a:pPr/>
              <a:t>6/28/2021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90C226"/>
                </a:solidFill>
              </a:rPr>
              <a:pPr/>
              <a:t>‹#›</a:t>
            </a:fld>
            <a:endParaRPr lang="en-US" dirty="0">
              <a:solidFill>
                <a:srgbClr val="90C226"/>
              </a:solidFill>
            </a:endParaRPr>
          </a:p>
        </p:txBody>
      </p:sp>
      <p:sp>
        <p:nvSpPr>
          <p:cNvPr id="24" name="TextBox 23"/>
          <p:cNvSpPr txBox="1"/>
          <p:nvPr/>
        </p:nvSpPr>
        <p:spPr>
          <a:xfrm>
            <a:off x="541871" y="790379"/>
            <a:ext cx="609600" cy="584776"/>
          </a:xfrm>
          <a:prstGeom prst="rect">
            <a:avLst/>
          </a:prstGeom>
        </p:spPr>
        <p:txBody>
          <a:bodyPr vert="horz" lIns="91438" tIns="45719" rIns="91438" bIns="45719" rtlCol="0" anchor="ctr">
            <a:noAutofit/>
          </a:bodyPr>
          <a:lstStyle/>
          <a:p>
            <a:pPr defTabSz="913530"/>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38" tIns="45719" rIns="91438" bIns="45719" rtlCol="0" anchor="ctr">
            <a:noAutofit/>
          </a:bodyPr>
          <a:lstStyle/>
          <a:p>
            <a:pPr defTabSz="913530"/>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10743844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真或假">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8588203"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zh-CN" altLang="en-US"/>
              <a:t>编辑母版文本样式
第二级
第三级
第四级
第五级</a:t>
            </a:r>
            <a:endParaRPr lang="en-US" dirty="0"/>
          </a:p>
        </p:txBody>
      </p:sp>
      <p:sp>
        <p:nvSpPr>
          <p:cNvPr id="3" name="Text Placeholder 2"/>
          <p:cNvSpPr>
            <a:spLocks noGrp="1"/>
          </p:cNvSpPr>
          <p:nvPr>
            <p:ph type="body" idx="1"/>
          </p:nvPr>
        </p:nvSpPr>
        <p:spPr>
          <a:xfrm>
            <a:off x="677335" y="4527448"/>
            <a:ext cx="8596668" cy="1513915"/>
          </a:xfrm>
        </p:spPr>
        <p:txBody>
          <a:bodyPr anchor="t">
            <a:normAutofit/>
          </a:bodyPr>
          <a:lstStyle>
            <a:lvl1pPr marL="0" indent="0" algn="l">
              <a:buNone/>
              <a:defRPr sz="1800">
                <a:solidFill>
                  <a:schemeClr val="tx1">
                    <a:lumMod val="50000"/>
                    <a:lumOff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zh-CN" altLang="en-US"/>
              <a:t>编辑母版文本样式
第二级
第三级
第四级
第五级</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black">
                    <a:tint val="75000"/>
                  </a:prstClr>
                </a:solidFill>
              </a:rPr>
              <a:pPr/>
              <a:t>6/28/2021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29874248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
第二级
第三级
第四级
第五级</a:t>
            </a:r>
            <a:endParaRPr lang="en-US" dirty="0"/>
          </a:p>
        </p:txBody>
      </p:sp>
      <p:sp>
        <p:nvSpPr>
          <p:cNvPr id="4" name="Date Placeholder 3"/>
          <p:cNvSpPr>
            <a:spLocks noGrp="1"/>
          </p:cNvSpPr>
          <p:nvPr>
            <p:ph type="dt" sz="half" idx="10"/>
          </p:nvPr>
        </p:nvSpPr>
        <p:spPr/>
        <p:txBody>
          <a:bodyPr/>
          <a:lstStyle/>
          <a:p>
            <a:fld id="{DB004A44-FA30-41CC-93B2-CBE1BCCB16A2}" type="datetimeFigureOut">
              <a:rPr lang="zh-CN" altLang="en-US" smtClean="0">
                <a:solidFill>
                  <a:prstClr val="black">
                    <a:tint val="75000"/>
                  </a:prstClr>
                </a:solidFill>
              </a:rPr>
              <a:pPr/>
              <a:t>2021/6/28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80F771-347B-4D1E-BCA0-9CA38B766615}" type="slidenum">
              <a:rPr lang="zh-CN" altLang="en-US" smtClean="0">
                <a:solidFill>
                  <a:srgbClr val="90C226"/>
                </a:solidFill>
              </a:rPr>
              <a:pPr/>
              <a:t>‹#›</a:t>
            </a:fld>
            <a:endParaRPr lang="zh-CN" altLang="en-US">
              <a:solidFill>
                <a:srgbClr val="90C226"/>
              </a:solidFill>
            </a:endParaRPr>
          </a:p>
        </p:txBody>
      </p:sp>
    </p:spTree>
    <p:extLst>
      <p:ext uri="{BB962C8B-B14F-4D97-AF65-F5344CB8AC3E}">
        <p14:creationId xmlns:p14="http://schemas.microsoft.com/office/powerpoint/2010/main" val="2998602020"/>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4" y="609600"/>
            <a:ext cx="1304743" cy="5251451"/>
          </a:xfrm>
        </p:spPr>
        <p:txBody>
          <a:bodyPr vert="eaVert" anchor="ct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77335" y="609600"/>
            <a:ext cx="7060151" cy="5251451"/>
          </a:xfrm>
        </p:spPr>
        <p:txBody>
          <a:bodyPr vert="eaVert"/>
          <a:lstStyle/>
          <a:p>
            <a:pPr lvl="0"/>
            <a:r>
              <a:rPr lang="zh-CN" altLang="en-US"/>
              <a:t>编辑母版文本样式
第二级
第三级
第四级
第五级</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smtClean="0">
                <a:solidFill>
                  <a:prstClr val="black">
                    <a:tint val="75000"/>
                  </a:prstClr>
                </a:solidFill>
              </a:rPr>
              <a:pPr/>
              <a:t>6/28/2021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26808521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FE88861-68FC-4AEA-98F9-FBF694DA10E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063D7916-F8D3-4CB7-9890-7D1913FD68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 xmlns:a16="http://schemas.microsoft.com/office/drawing/2014/main" id="{8B0A1E82-8289-4819-87B3-D5CF14621CCE}"/>
              </a:ext>
            </a:extLst>
          </p:cNvPr>
          <p:cNvSpPr>
            <a:spLocks noGrp="1"/>
          </p:cNvSpPr>
          <p:nvPr>
            <p:ph type="dt" sz="half" idx="10"/>
          </p:nvPr>
        </p:nvSpPr>
        <p:spPr/>
        <p:txBody>
          <a:bodyPr/>
          <a:lstStyle/>
          <a:p>
            <a:fld id="{3C95AA19-1DBA-4536-AE77-3798F5218B94}" type="datetimeFigureOut">
              <a:rPr lang="zh-CN" altLang="en-US" smtClean="0">
                <a:solidFill>
                  <a:prstClr val="black">
                    <a:tint val="75000"/>
                  </a:prstClr>
                </a:solidFill>
              </a:rPr>
              <a:pPr/>
              <a:t>2021/6/28</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CCE3385B-2A41-4B18-A839-B90FC4CC374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4A5BAC0C-7DC4-44E4-9D06-DCEBB439F879}"/>
              </a:ext>
            </a:extLst>
          </p:cNvPr>
          <p:cNvSpPr>
            <a:spLocks noGrp="1"/>
          </p:cNvSpPr>
          <p:nvPr>
            <p:ph type="sldNum" sz="quarter" idx="12"/>
          </p:nvPr>
        </p:nvSpPr>
        <p:spPr/>
        <p:txBody>
          <a:bodyPr/>
          <a:lstStyle/>
          <a:p>
            <a:fld id="{64640597-647B-4160-821B-B765FEAFEA7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15113169"/>
      </p:ext>
    </p:extLst>
  </p:cSld>
  <p:clrMapOvr>
    <a:masterClrMapping/>
  </p:clrMapOvr>
  <mc:AlternateContent xmlns:mc="http://schemas.openxmlformats.org/markup-compatibility/2006" xmlns:p14="http://schemas.microsoft.com/office/powerpoint/2010/main">
    <mc:Choice Requires="p14">
      <p:transition spd="slow" p14:dur="1250" advClick="0" advTm="3000">
        <p14:switch dir="l"/>
      </p:transition>
    </mc:Choice>
    <mc:Fallback xmlns="">
      <p:transition spd="slow" advClick="0"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19B1DED-71D3-44ED-BBBA-1199D425384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27ABC780-8EB3-4FCE-8D78-5DADB618C26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4EA04F2D-4621-4D12-AF80-7CF919118867}"/>
              </a:ext>
            </a:extLst>
          </p:cNvPr>
          <p:cNvSpPr>
            <a:spLocks noGrp="1"/>
          </p:cNvSpPr>
          <p:nvPr>
            <p:ph type="dt" sz="half" idx="10"/>
          </p:nvPr>
        </p:nvSpPr>
        <p:spPr/>
        <p:txBody>
          <a:bodyPr/>
          <a:lstStyle/>
          <a:p>
            <a:fld id="{3C95AA19-1DBA-4536-AE77-3798F5218B94}" type="datetimeFigureOut">
              <a:rPr lang="zh-CN" altLang="en-US" smtClean="0">
                <a:solidFill>
                  <a:prstClr val="black">
                    <a:tint val="75000"/>
                  </a:prstClr>
                </a:solidFill>
              </a:rPr>
              <a:pPr/>
              <a:t>2021/6/28</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871B307D-A64B-4D17-8216-570E8466E17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736CC741-DA88-4931-A911-CC83CEE1689B}"/>
              </a:ext>
            </a:extLst>
          </p:cNvPr>
          <p:cNvSpPr>
            <a:spLocks noGrp="1"/>
          </p:cNvSpPr>
          <p:nvPr>
            <p:ph type="sldNum" sz="quarter" idx="12"/>
          </p:nvPr>
        </p:nvSpPr>
        <p:spPr/>
        <p:txBody>
          <a:bodyPr/>
          <a:lstStyle/>
          <a:p>
            <a:fld id="{64640597-647B-4160-821B-B765FEAFEA7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53468846"/>
      </p:ext>
    </p:extLst>
  </p:cSld>
  <p:clrMapOvr>
    <a:masterClrMapping/>
  </p:clrMapOvr>
  <mc:AlternateContent xmlns:mc="http://schemas.openxmlformats.org/markup-compatibility/2006" xmlns:p14="http://schemas.microsoft.com/office/powerpoint/2010/main">
    <mc:Choice Requires="p14">
      <p:transition spd="slow" p14:dur="1250" advClick="0" advTm="3000">
        <p14:switch dir="l"/>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E2E0300-5CB3-490D-B59F-DC6BFC4F1548}"/>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26EF1CBE-6614-4528-8FE7-CFA7CF5F15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356B9B41-2EAC-4F02-88F2-30EDB08CD372}"/>
              </a:ext>
            </a:extLst>
          </p:cNvPr>
          <p:cNvSpPr>
            <a:spLocks noGrp="1"/>
          </p:cNvSpPr>
          <p:nvPr>
            <p:ph type="dt" sz="half" idx="10"/>
          </p:nvPr>
        </p:nvSpPr>
        <p:spPr/>
        <p:txBody>
          <a:bodyPr/>
          <a:lstStyle/>
          <a:p>
            <a:fld id="{3C95AA19-1DBA-4536-AE77-3798F5218B94}" type="datetimeFigureOut">
              <a:rPr lang="zh-CN" altLang="en-US" smtClean="0"/>
              <a:pPr/>
              <a:t>2021/6/28</a:t>
            </a:fld>
            <a:endParaRPr lang="zh-CN" altLang="en-US"/>
          </a:p>
        </p:txBody>
      </p:sp>
      <p:sp>
        <p:nvSpPr>
          <p:cNvPr id="5" name="页脚占位符 4">
            <a:extLst>
              <a:ext uri="{FF2B5EF4-FFF2-40B4-BE49-F238E27FC236}">
                <a16:creationId xmlns:a16="http://schemas.microsoft.com/office/drawing/2014/main" xmlns="" id="{36D9E8BF-193D-4C26-90C2-0D656754145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7866AAF-78AB-4C94-A72F-4626CBC1971E}"/>
              </a:ext>
            </a:extLst>
          </p:cNvPr>
          <p:cNvSpPr>
            <a:spLocks noGrp="1"/>
          </p:cNvSpPr>
          <p:nvPr>
            <p:ph type="sldNum" sz="quarter" idx="12"/>
          </p:nvPr>
        </p:nvSpPr>
        <p:spPr/>
        <p:txBody>
          <a:bodyPr/>
          <a:lstStyle/>
          <a:p>
            <a:fld id="{64640597-647B-4160-821B-B765FEAFEA79}" type="slidenum">
              <a:rPr lang="zh-CN" altLang="en-US" smtClean="0"/>
              <a:pPr/>
              <a:t>‹#›</a:t>
            </a:fld>
            <a:endParaRPr lang="zh-CN" altLang="en-US"/>
          </a:p>
        </p:txBody>
      </p:sp>
    </p:spTree>
    <p:extLst>
      <p:ext uri="{BB962C8B-B14F-4D97-AF65-F5344CB8AC3E}">
        <p14:creationId xmlns:p14="http://schemas.microsoft.com/office/powerpoint/2010/main" val="4005757621"/>
      </p:ext>
    </p:extLst>
  </p:cSld>
  <p:clrMapOvr>
    <a:masterClrMapping/>
  </p:clrMapOvr>
  <mc:AlternateContent xmlns:mc="http://schemas.openxmlformats.org/markup-compatibility/2006" xmlns:p14="http://schemas.microsoft.com/office/powerpoint/2010/main">
    <mc:Choice Requires="p14">
      <p:transition spd="slow" p14:dur="1250" advClick="0" advTm="3000">
        <p14:switch dir="l"/>
      </p:transition>
    </mc:Choice>
    <mc:Fallback xmlns="">
      <p:transition spd="slow" advClick="0" advTm="3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E2E0300-5CB3-490D-B59F-DC6BFC4F1548}"/>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26EF1CBE-6614-4528-8FE7-CFA7CF5F15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356B9B41-2EAC-4F02-88F2-30EDB08CD372}"/>
              </a:ext>
            </a:extLst>
          </p:cNvPr>
          <p:cNvSpPr>
            <a:spLocks noGrp="1"/>
          </p:cNvSpPr>
          <p:nvPr>
            <p:ph type="dt" sz="half" idx="10"/>
          </p:nvPr>
        </p:nvSpPr>
        <p:spPr/>
        <p:txBody>
          <a:bodyPr/>
          <a:lstStyle/>
          <a:p>
            <a:fld id="{3C95AA19-1DBA-4536-AE77-3798F5218B94}" type="datetimeFigureOut">
              <a:rPr lang="zh-CN" altLang="en-US" smtClean="0">
                <a:solidFill>
                  <a:prstClr val="black">
                    <a:tint val="75000"/>
                  </a:prstClr>
                </a:solidFill>
              </a:rPr>
              <a:pPr/>
              <a:t>2021/6/28</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36D9E8BF-193D-4C26-90C2-0D656754145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07866AAF-78AB-4C94-A72F-4626CBC1971E}"/>
              </a:ext>
            </a:extLst>
          </p:cNvPr>
          <p:cNvSpPr>
            <a:spLocks noGrp="1"/>
          </p:cNvSpPr>
          <p:nvPr>
            <p:ph type="sldNum" sz="quarter" idx="12"/>
          </p:nvPr>
        </p:nvSpPr>
        <p:spPr/>
        <p:txBody>
          <a:bodyPr/>
          <a:lstStyle/>
          <a:p>
            <a:fld id="{64640597-647B-4160-821B-B765FEAFEA7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5542446"/>
      </p:ext>
    </p:extLst>
  </p:cSld>
  <p:clrMapOvr>
    <a:masterClrMapping/>
  </p:clrMapOvr>
  <mc:AlternateContent xmlns:mc="http://schemas.openxmlformats.org/markup-compatibility/2006" xmlns:p14="http://schemas.microsoft.com/office/powerpoint/2010/main">
    <mc:Choice Requires="p14">
      <p:transition spd="slow" p14:dur="1250" advClick="0" advTm="3000">
        <p14:switch dir="l"/>
      </p:transition>
    </mc:Choice>
    <mc:Fallback xmlns="">
      <p:transition spd="slow" advClick="0"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7C46C37-1CC0-4E79-A303-5FE1FE61D44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C3F43B52-DE3D-4704-A451-2C1DD7F5393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37F87157-C606-43B7-8644-413B0F677C5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4B7EDE8C-1226-4CC9-BF1D-9A8E7F584AA7}"/>
              </a:ext>
            </a:extLst>
          </p:cNvPr>
          <p:cNvSpPr>
            <a:spLocks noGrp="1"/>
          </p:cNvSpPr>
          <p:nvPr>
            <p:ph type="dt" sz="half" idx="10"/>
          </p:nvPr>
        </p:nvSpPr>
        <p:spPr/>
        <p:txBody>
          <a:bodyPr/>
          <a:lstStyle/>
          <a:p>
            <a:fld id="{3C95AA19-1DBA-4536-AE77-3798F5218B94}" type="datetimeFigureOut">
              <a:rPr lang="zh-CN" altLang="en-US" smtClean="0">
                <a:solidFill>
                  <a:prstClr val="black">
                    <a:tint val="75000"/>
                  </a:prstClr>
                </a:solidFill>
              </a:rPr>
              <a:pPr/>
              <a:t>2021/6/28</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0AEC4466-A7D5-493B-A252-17D2EB3A9FB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EDADDE1C-B312-4857-9F40-72D60E8C3027}"/>
              </a:ext>
            </a:extLst>
          </p:cNvPr>
          <p:cNvSpPr>
            <a:spLocks noGrp="1"/>
          </p:cNvSpPr>
          <p:nvPr>
            <p:ph type="sldNum" sz="quarter" idx="12"/>
          </p:nvPr>
        </p:nvSpPr>
        <p:spPr/>
        <p:txBody>
          <a:bodyPr/>
          <a:lstStyle/>
          <a:p>
            <a:fld id="{64640597-647B-4160-821B-B765FEAFEA7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26636325"/>
      </p:ext>
    </p:extLst>
  </p:cSld>
  <p:clrMapOvr>
    <a:masterClrMapping/>
  </p:clrMapOvr>
  <mc:AlternateContent xmlns:mc="http://schemas.openxmlformats.org/markup-compatibility/2006" xmlns:p14="http://schemas.microsoft.com/office/powerpoint/2010/main">
    <mc:Choice Requires="p14">
      <p:transition spd="slow" p14:dur="1250" advClick="0" advTm="3000">
        <p14:switch dir="l"/>
      </p:transition>
    </mc:Choice>
    <mc:Fallback xmlns="">
      <p:transition spd="slow" advClick="0"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8831FD0-4521-4B71-B496-BB6ABBC7CF2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94B6BAE6-2929-40B3-95B4-D610842479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32440283-92CC-479D-B868-60B4691D74F4}"/>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32A9FCD4-FD55-43CF-BEAD-A00C18D48B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AF993449-B850-4555-9455-E8C808E5D94D}"/>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FA31BE21-9AB7-466F-8A8C-2BCEB0C0C8BF}"/>
              </a:ext>
            </a:extLst>
          </p:cNvPr>
          <p:cNvSpPr>
            <a:spLocks noGrp="1"/>
          </p:cNvSpPr>
          <p:nvPr>
            <p:ph type="dt" sz="half" idx="10"/>
          </p:nvPr>
        </p:nvSpPr>
        <p:spPr/>
        <p:txBody>
          <a:bodyPr/>
          <a:lstStyle/>
          <a:p>
            <a:fld id="{3C95AA19-1DBA-4536-AE77-3798F5218B94}" type="datetimeFigureOut">
              <a:rPr lang="zh-CN" altLang="en-US" smtClean="0">
                <a:solidFill>
                  <a:prstClr val="black">
                    <a:tint val="75000"/>
                  </a:prstClr>
                </a:solidFill>
              </a:rPr>
              <a:pPr/>
              <a:t>2021/6/28</a:t>
            </a:fld>
            <a:endParaRPr lang="zh-CN" altLang="en-US">
              <a:solidFill>
                <a:prstClr val="black">
                  <a:tint val="75000"/>
                </a:prstClr>
              </a:solidFill>
            </a:endParaRPr>
          </a:p>
        </p:txBody>
      </p:sp>
      <p:sp>
        <p:nvSpPr>
          <p:cNvPr id="8" name="页脚占位符 7">
            <a:extLst>
              <a:ext uri="{FF2B5EF4-FFF2-40B4-BE49-F238E27FC236}">
                <a16:creationId xmlns="" xmlns:a16="http://schemas.microsoft.com/office/drawing/2014/main" id="{D777BA08-F043-43CF-B237-DE4A77F868A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 xmlns:a16="http://schemas.microsoft.com/office/drawing/2014/main" id="{243694DC-BBB8-4536-AB04-B49E4C527DD0}"/>
              </a:ext>
            </a:extLst>
          </p:cNvPr>
          <p:cNvSpPr>
            <a:spLocks noGrp="1"/>
          </p:cNvSpPr>
          <p:nvPr>
            <p:ph type="sldNum" sz="quarter" idx="12"/>
          </p:nvPr>
        </p:nvSpPr>
        <p:spPr/>
        <p:txBody>
          <a:bodyPr/>
          <a:lstStyle/>
          <a:p>
            <a:fld id="{64640597-647B-4160-821B-B765FEAFEA7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68576874"/>
      </p:ext>
    </p:extLst>
  </p:cSld>
  <p:clrMapOvr>
    <a:masterClrMapping/>
  </p:clrMapOvr>
  <mc:AlternateContent xmlns:mc="http://schemas.openxmlformats.org/markup-compatibility/2006" xmlns:p14="http://schemas.microsoft.com/office/powerpoint/2010/main">
    <mc:Choice Requires="p14">
      <p:transition spd="slow" p14:dur="1250" advClick="0" advTm="3000">
        <p14:switch dir="l"/>
      </p:transition>
    </mc:Choice>
    <mc:Fallback xmlns="">
      <p:transition spd="slow" advClick="0" advTm="3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608A976-83E7-4489-A678-CFE5AE22902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CB7C0FD6-C8AE-4FD3-821A-03EA1CA02FAB}"/>
              </a:ext>
            </a:extLst>
          </p:cNvPr>
          <p:cNvSpPr>
            <a:spLocks noGrp="1"/>
          </p:cNvSpPr>
          <p:nvPr>
            <p:ph type="dt" sz="half" idx="10"/>
          </p:nvPr>
        </p:nvSpPr>
        <p:spPr/>
        <p:txBody>
          <a:bodyPr/>
          <a:lstStyle/>
          <a:p>
            <a:fld id="{3C95AA19-1DBA-4536-AE77-3798F5218B94}" type="datetimeFigureOut">
              <a:rPr lang="zh-CN" altLang="en-US" smtClean="0">
                <a:solidFill>
                  <a:prstClr val="black">
                    <a:tint val="75000"/>
                  </a:prstClr>
                </a:solidFill>
              </a:rPr>
              <a:pPr/>
              <a:t>2021/6/28</a:t>
            </a:fld>
            <a:endParaRPr lang="zh-CN" altLang="en-US">
              <a:solidFill>
                <a:prstClr val="black">
                  <a:tint val="75000"/>
                </a:prstClr>
              </a:solidFill>
            </a:endParaRPr>
          </a:p>
        </p:txBody>
      </p:sp>
      <p:sp>
        <p:nvSpPr>
          <p:cNvPr id="4" name="页脚占位符 3">
            <a:extLst>
              <a:ext uri="{FF2B5EF4-FFF2-40B4-BE49-F238E27FC236}">
                <a16:creationId xmlns="" xmlns:a16="http://schemas.microsoft.com/office/drawing/2014/main" id="{847F1A97-0A44-4284-88E3-D5FB3C54A84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 xmlns:a16="http://schemas.microsoft.com/office/drawing/2014/main" id="{2C4D4369-2FAF-40E0-AAB3-F7D94EEFAEB2}"/>
              </a:ext>
            </a:extLst>
          </p:cNvPr>
          <p:cNvSpPr>
            <a:spLocks noGrp="1"/>
          </p:cNvSpPr>
          <p:nvPr>
            <p:ph type="sldNum" sz="quarter" idx="12"/>
          </p:nvPr>
        </p:nvSpPr>
        <p:spPr/>
        <p:txBody>
          <a:bodyPr/>
          <a:lstStyle/>
          <a:p>
            <a:fld id="{64640597-647B-4160-821B-B765FEAFEA7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92598516"/>
      </p:ext>
    </p:extLst>
  </p:cSld>
  <p:clrMapOvr>
    <a:masterClrMapping/>
  </p:clrMapOvr>
  <mc:AlternateContent xmlns:mc="http://schemas.openxmlformats.org/markup-compatibility/2006" xmlns:p14="http://schemas.microsoft.com/office/powerpoint/2010/main">
    <mc:Choice Requires="p14">
      <p:transition spd="slow" p14:dur="1250" advClick="0" advTm="3000">
        <p14:switch dir="l"/>
      </p:transition>
    </mc:Choice>
    <mc:Fallback xmlns="">
      <p:transition spd="slow" advClick="0" advTm="3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0C384350-9C43-4B24-B53A-5550392221D7}"/>
              </a:ext>
            </a:extLst>
          </p:cNvPr>
          <p:cNvSpPr>
            <a:spLocks noGrp="1"/>
          </p:cNvSpPr>
          <p:nvPr>
            <p:ph type="dt" sz="half" idx="10"/>
          </p:nvPr>
        </p:nvSpPr>
        <p:spPr/>
        <p:txBody>
          <a:bodyPr/>
          <a:lstStyle/>
          <a:p>
            <a:fld id="{3C95AA19-1DBA-4536-AE77-3798F5218B94}" type="datetimeFigureOut">
              <a:rPr lang="zh-CN" altLang="en-US" smtClean="0">
                <a:solidFill>
                  <a:prstClr val="black">
                    <a:tint val="75000"/>
                  </a:prstClr>
                </a:solidFill>
              </a:rPr>
              <a:pPr/>
              <a:t>2021/6/28</a:t>
            </a:fld>
            <a:endParaRPr lang="zh-CN" altLang="en-US">
              <a:solidFill>
                <a:prstClr val="black">
                  <a:tint val="75000"/>
                </a:prstClr>
              </a:solidFill>
            </a:endParaRPr>
          </a:p>
        </p:txBody>
      </p:sp>
      <p:sp>
        <p:nvSpPr>
          <p:cNvPr id="3" name="页脚占位符 2">
            <a:extLst>
              <a:ext uri="{FF2B5EF4-FFF2-40B4-BE49-F238E27FC236}">
                <a16:creationId xmlns="" xmlns:a16="http://schemas.microsoft.com/office/drawing/2014/main" id="{1874CF69-4B84-44E7-9E3E-C39A4982C39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 xmlns:a16="http://schemas.microsoft.com/office/drawing/2014/main" id="{E5BA9226-E063-4B0A-A098-478BF975B9B5}"/>
              </a:ext>
            </a:extLst>
          </p:cNvPr>
          <p:cNvSpPr>
            <a:spLocks noGrp="1"/>
          </p:cNvSpPr>
          <p:nvPr>
            <p:ph type="sldNum" sz="quarter" idx="12"/>
          </p:nvPr>
        </p:nvSpPr>
        <p:spPr/>
        <p:txBody>
          <a:bodyPr/>
          <a:lstStyle/>
          <a:p>
            <a:fld id="{64640597-647B-4160-821B-B765FEAFEA7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46343191"/>
      </p:ext>
    </p:extLst>
  </p:cSld>
  <p:clrMapOvr>
    <a:masterClrMapping/>
  </p:clrMapOvr>
  <mc:AlternateContent xmlns:mc="http://schemas.openxmlformats.org/markup-compatibility/2006" xmlns:p14="http://schemas.microsoft.com/office/powerpoint/2010/main">
    <mc:Choice Requires="p14">
      <p:transition spd="slow" p14:dur="1250" advClick="0" advTm="3000">
        <p14:switch dir="l"/>
      </p:transition>
    </mc:Choice>
    <mc:Fallback xmlns="">
      <p:transition spd="slow" advClick="0" advTm="3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ADA02CA-EA6E-49DE-BD85-F4317312869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6AA70FF3-1FD3-4767-AC15-CD6D6064AA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D9A21953-4705-4247-8447-0EFB8B56FD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71D485AD-FEB3-4674-9E4F-C54274D3E9E9}"/>
              </a:ext>
            </a:extLst>
          </p:cNvPr>
          <p:cNvSpPr>
            <a:spLocks noGrp="1"/>
          </p:cNvSpPr>
          <p:nvPr>
            <p:ph type="dt" sz="half" idx="10"/>
          </p:nvPr>
        </p:nvSpPr>
        <p:spPr/>
        <p:txBody>
          <a:bodyPr/>
          <a:lstStyle/>
          <a:p>
            <a:fld id="{3C95AA19-1DBA-4536-AE77-3798F5218B94}" type="datetimeFigureOut">
              <a:rPr lang="zh-CN" altLang="en-US" smtClean="0">
                <a:solidFill>
                  <a:prstClr val="black">
                    <a:tint val="75000"/>
                  </a:prstClr>
                </a:solidFill>
              </a:rPr>
              <a:pPr/>
              <a:t>2021/6/28</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802BE61E-D0C7-4683-BF15-0D95F9E47F6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FBD21329-A680-4994-840A-3BE6FE23BF73}"/>
              </a:ext>
            </a:extLst>
          </p:cNvPr>
          <p:cNvSpPr>
            <a:spLocks noGrp="1"/>
          </p:cNvSpPr>
          <p:nvPr>
            <p:ph type="sldNum" sz="quarter" idx="12"/>
          </p:nvPr>
        </p:nvSpPr>
        <p:spPr/>
        <p:txBody>
          <a:bodyPr/>
          <a:lstStyle/>
          <a:p>
            <a:fld id="{64640597-647B-4160-821B-B765FEAFEA7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86938312"/>
      </p:ext>
    </p:extLst>
  </p:cSld>
  <p:clrMapOvr>
    <a:masterClrMapping/>
  </p:clrMapOvr>
  <mc:AlternateContent xmlns:mc="http://schemas.openxmlformats.org/markup-compatibility/2006" xmlns:p14="http://schemas.microsoft.com/office/powerpoint/2010/main">
    <mc:Choice Requires="p14">
      <p:transition spd="slow" p14:dur="1250" advClick="0" advTm="3000">
        <p14:switch dir="l"/>
      </p:transition>
    </mc:Choice>
    <mc:Fallback xmlns="">
      <p:transition spd="slow" advClick="0" advTm="3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91B958D-E7D2-4696-A2F1-07B8EBFFC59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BEBA68FB-1216-4EE6-ADCA-E305C9C20B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2F6DD553-6ACA-48E9-8128-57D4805007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612D663D-A04D-40FB-94E7-5EC1B1DA4F01}"/>
              </a:ext>
            </a:extLst>
          </p:cNvPr>
          <p:cNvSpPr>
            <a:spLocks noGrp="1"/>
          </p:cNvSpPr>
          <p:nvPr>
            <p:ph type="dt" sz="half" idx="10"/>
          </p:nvPr>
        </p:nvSpPr>
        <p:spPr/>
        <p:txBody>
          <a:bodyPr/>
          <a:lstStyle/>
          <a:p>
            <a:fld id="{3C95AA19-1DBA-4536-AE77-3798F5218B94}" type="datetimeFigureOut">
              <a:rPr lang="zh-CN" altLang="en-US" smtClean="0">
                <a:solidFill>
                  <a:prstClr val="black">
                    <a:tint val="75000"/>
                  </a:prstClr>
                </a:solidFill>
              </a:rPr>
              <a:pPr/>
              <a:t>2021/6/28</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4583008E-0D5F-477C-B143-1D70B223354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BFEF557A-6F52-43D0-82F0-23E954047D41}"/>
              </a:ext>
            </a:extLst>
          </p:cNvPr>
          <p:cNvSpPr>
            <a:spLocks noGrp="1"/>
          </p:cNvSpPr>
          <p:nvPr>
            <p:ph type="sldNum" sz="quarter" idx="12"/>
          </p:nvPr>
        </p:nvSpPr>
        <p:spPr/>
        <p:txBody>
          <a:bodyPr/>
          <a:lstStyle/>
          <a:p>
            <a:fld id="{64640597-647B-4160-821B-B765FEAFEA7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89029841"/>
      </p:ext>
    </p:extLst>
  </p:cSld>
  <p:clrMapOvr>
    <a:masterClrMapping/>
  </p:clrMapOvr>
  <mc:AlternateContent xmlns:mc="http://schemas.openxmlformats.org/markup-compatibility/2006" xmlns:p14="http://schemas.microsoft.com/office/powerpoint/2010/main">
    <mc:Choice Requires="p14">
      <p:transition spd="slow" p14:dur="1250" advClick="0" advTm="3000">
        <p14:switch dir="l"/>
      </p:transition>
    </mc:Choice>
    <mc:Fallback xmlns="">
      <p:transition spd="slow" advClick="0" advTm="3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6E619EA-7A11-47CE-9AF5-C5FB5D1FC0B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59E5FD84-4A4A-4290-B403-A9D7A4A9E67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017AF4ED-4C3E-4180-9D88-7D0873928403}"/>
              </a:ext>
            </a:extLst>
          </p:cNvPr>
          <p:cNvSpPr>
            <a:spLocks noGrp="1"/>
          </p:cNvSpPr>
          <p:nvPr>
            <p:ph type="dt" sz="half" idx="10"/>
          </p:nvPr>
        </p:nvSpPr>
        <p:spPr/>
        <p:txBody>
          <a:bodyPr/>
          <a:lstStyle/>
          <a:p>
            <a:fld id="{3C95AA19-1DBA-4536-AE77-3798F5218B94}" type="datetimeFigureOut">
              <a:rPr lang="zh-CN" altLang="en-US" smtClean="0">
                <a:solidFill>
                  <a:prstClr val="black">
                    <a:tint val="75000"/>
                  </a:prstClr>
                </a:solidFill>
              </a:rPr>
              <a:pPr/>
              <a:t>2021/6/28</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731914C0-378C-4FE5-BFB6-5379D6E6C3C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80FB46C3-02BE-4AC5-9F71-2A9E21383EC5}"/>
              </a:ext>
            </a:extLst>
          </p:cNvPr>
          <p:cNvSpPr>
            <a:spLocks noGrp="1"/>
          </p:cNvSpPr>
          <p:nvPr>
            <p:ph type="sldNum" sz="quarter" idx="12"/>
          </p:nvPr>
        </p:nvSpPr>
        <p:spPr/>
        <p:txBody>
          <a:bodyPr/>
          <a:lstStyle/>
          <a:p>
            <a:fld id="{64640597-647B-4160-821B-B765FEAFEA7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86129262"/>
      </p:ext>
    </p:extLst>
  </p:cSld>
  <p:clrMapOvr>
    <a:masterClrMapping/>
  </p:clrMapOvr>
  <mc:AlternateContent xmlns:mc="http://schemas.openxmlformats.org/markup-compatibility/2006" xmlns:p14="http://schemas.microsoft.com/office/powerpoint/2010/main">
    <mc:Choice Requires="p14">
      <p:transition spd="slow" p14:dur="1250" advClick="0" advTm="3000">
        <p14:switch dir="l"/>
      </p:transition>
    </mc:Choice>
    <mc:Fallback xmlns="">
      <p:transition spd="slow" advClick="0" advTm="3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014F8FCB-C639-40CE-86BD-4E0CE340D0A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E1DD7DC9-1CE5-4C14-B7BD-8EC2E10D2506}"/>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748B0A06-FC06-4823-8603-C0364D656E22}"/>
              </a:ext>
            </a:extLst>
          </p:cNvPr>
          <p:cNvSpPr>
            <a:spLocks noGrp="1"/>
          </p:cNvSpPr>
          <p:nvPr>
            <p:ph type="dt" sz="half" idx="10"/>
          </p:nvPr>
        </p:nvSpPr>
        <p:spPr/>
        <p:txBody>
          <a:bodyPr/>
          <a:lstStyle/>
          <a:p>
            <a:fld id="{3C95AA19-1DBA-4536-AE77-3798F5218B94}" type="datetimeFigureOut">
              <a:rPr lang="zh-CN" altLang="en-US" smtClean="0">
                <a:solidFill>
                  <a:prstClr val="black">
                    <a:tint val="75000"/>
                  </a:prstClr>
                </a:solidFill>
              </a:rPr>
              <a:pPr/>
              <a:t>2021/6/28</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183100C9-490F-4558-8943-204AA3D4AD9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73B3501E-E940-48FB-AB13-F9291694E586}"/>
              </a:ext>
            </a:extLst>
          </p:cNvPr>
          <p:cNvSpPr>
            <a:spLocks noGrp="1"/>
          </p:cNvSpPr>
          <p:nvPr>
            <p:ph type="sldNum" sz="quarter" idx="12"/>
          </p:nvPr>
        </p:nvSpPr>
        <p:spPr/>
        <p:txBody>
          <a:bodyPr/>
          <a:lstStyle/>
          <a:p>
            <a:fld id="{64640597-647B-4160-821B-B765FEAFEA7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81595846"/>
      </p:ext>
    </p:extLst>
  </p:cSld>
  <p:clrMapOvr>
    <a:masterClrMapping/>
  </p:clrMapOvr>
  <mc:AlternateContent xmlns:mc="http://schemas.openxmlformats.org/markup-compatibility/2006" xmlns:p14="http://schemas.microsoft.com/office/powerpoint/2010/main">
    <mc:Choice Requires="p14">
      <p:transition spd="slow" p14:dur="1250" advClick="0" advTm="3000">
        <p14:switch dir="l"/>
      </p:transition>
    </mc:Choice>
    <mc:Fallback xmlns="">
      <p:transition spd="slow" advClick="0" advTm="3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FE88861-68FC-4AEA-98F9-FBF694DA10E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63D7916-F8D3-4CB7-9890-7D1913FD68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8B0A1E82-8289-4819-87B3-D5CF14621CCE}"/>
              </a:ext>
            </a:extLst>
          </p:cNvPr>
          <p:cNvSpPr>
            <a:spLocks noGrp="1"/>
          </p:cNvSpPr>
          <p:nvPr>
            <p:ph type="dt" sz="half" idx="10"/>
          </p:nvPr>
        </p:nvSpPr>
        <p:spPr/>
        <p:txBody>
          <a:bodyPr/>
          <a:lstStyle/>
          <a:p>
            <a:fld id="{3C95AA19-1DBA-4536-AE77-3798F5218B94}" type="datetimeFigureOut">
              <a:rPr lang="zh-CN" altLang="en-US" smtClean="0">
                <a:solidFill>
                  <a:prstClr val="black">
                    <a:tint val="75000"/>
                  </a:prstClr>
                </a:solidFill>
              </a:rPr>
              <a:pPr/>
              <a:t>2021/6/28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CCE3385B-2A41-4B18-A839-B90FC4CC374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4A5BAC0C-7DC4-44E4-9D06-DCEBB439F879}"/>
              </a:ext>
            </a:extLst>
          </p:cNvPr>
          <p:cNvSpPr>
            <a:spLocks noGrp="1"/>
          </p:cNvSpPr>
          <p:nvPr>
            <p:ph type="sldNum" sz="quarter" idx="12"/>
          </p:nvPr>
        </p:nvSpPr>
        <p:spPr/>
        <p:txBody>
          <a:bodyPr/>
          <a:lstStyle/>
          <a:p>
            <a:fld id="{64640597-647B-4160-821B-B765FEAFEA7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77050560"/>
      </p:ext>
    </p:extLst>
  </p:cSld>
  <p:clrMapOvr>
    <a:masterClrMapping/>
  </p:clrMapOvr>
  <mc:AlternateContent xmlns:mc="http://schemas.openxmlformats.org/markup-compatibility/2006" xmlns:p14="http://schemas.microsoft.com/office/powerpoint/2010/main">
    <mc:Choice Requires="p14">
      <p:transition spd="slow" p14:dur="1250" advClick="0" advTm="3000">
        <p14:switch dir="l"/>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7C46C37-1CC0-4E79-A303-5FE1FE61D44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3F43B52-DE3D-4704-A451-2C1DD7F5393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37F87157-C606-43B7-8644-413B0F677C5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4B7EDE8C-1226-4CC9-BF1D-9A8E7F584AA7}"/>
              </a:ext>
            </a:extLst>
          </p:cNvPr>
          <p:cNvSpPr>
            <a:spLocks noGrp="1"/>
          </p:cNvSpPr>
          <p:nvPr>
            <p:ph type="dt" sz="half" idx="10"/>
          </p:nvPr>
        </p:nvSpPr>
        <p:spPr/>
        <p:txBody>
          <a:bodyPr/>
          <a:lstStyle/>
          <a:p>
            <a:fld id="{3C95AA19-1DBA-4536-AE77-3798F5218B94}" type="datetimeFigureOut">
              <a:rPr lang="zh-CN" altLang="en-US" smtClean="0"/>
              <a:pPr/>
              <a:t>2021/6/28</a:t>
            </a:fld>
            <a:endParaRPr lang="zh-CN" altLang="en-US"/>
          </a:p>
        </p:txBody>
      </p:sp>
      <p:sp>
        <p:nvSpPr>
          <p:cNvPr id="6" name="页脚占位符 5">
            <a:extLst>
              <a:ext uri="{FF2B5EF4-FFF2-40B4-BE49-F238E27FC236}">
                <a16:creationId xmlns:a16="http://schemas.microsoft.com/office/drawing/2014/main" xmlns="" id="{0AEC4466-A7D5-493B-A252-17D2EB3A9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DADDE1C-B312-4857-9F40-72D60E8C3027}"/>
              </a:ext>
            </a:extLst>
          </p:cNvPr>
          <p:cNvSpPr>
            <a:spLocks noGrp="1"/>
          </p:cNvSpPr>
          <p:nvPr>
            <p:ph type="sldNum" sz="quarter" idx="12"/>
          </p:nvPr>
        </p:nvSpPr>
        <p:spPr/>
        <p:txBody>
          <a:bodyPr/>
          <a:lstStyle/>
          <a:p>
            <a:fld id="{64640597-647B-4160-821B-B765FEAFEA79}" type="slidenum">
              <a:rPr lang="zh-CN" altLang="en-US" smtClean="0"/>
              <a:pPr/>
              <a:t>‹#›</a:t>
            </a:fld>
            <a:endParaRPr lang="zh-CN" altLang="en-US"/>
          </a:p>
        </p:txBody>
      </p:sp>
    </p:spTree>
    <p:extLst>
      <p:ext uri="{BB962C8B-B14F-4D97-AF65-F5344CB8AC3E}">
        <p14:creationId xmlns:p14="http://schemas.microsoft.com/office/powerpoint/2010/main" val="287822904"/>
      </p:ext>
    </p:extLst>
  </p:cSld>
  <p:clrMapOvr>
    <a:masterClrMapping/>
  </p:clrMapOvr>
  <mc:AlternateContent xmlns:mc="http://schemas.openxmlformats.org/markup-compatibility/2006" xmlns:p14="http://schemas.microsoft.com/office/powerpoint/2010/main">
    <mc:Choice Requires="p14">
      <p:transition spd="slow" p14:dur="1250" advClick="0" advTm="3000">
        <p14:switch dir="l"/>
      </p:transition>
    </mc:Choice>
    <mc:Fallback xmlns="">
      <p:transition spd="slow" advClick="0" advTm="3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19B1DED-71D3-44ED-BBBA-1199D425384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27ABC780-8EB3-4FCE-8D78-5DADB618C26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EA04F2D-4621-4D12-AF80-7CF919118867}"/>
              </a:ext>
            </a:extLst>
          </p:cNvPr>
          <p:cNvSpPr>
            <a:spLocks noGrp="1"/>
          </p:cNvSpPr>
          <p:nvPr>
            <p:ph type="dt" sz="half" idx="10"/>
          </p:nvPr>
        </p:nvSpPr>
        <p:spPr/>
        <p:txBody>
          <a:bodyPr/>
          <a:lstStyle/>
          <a:p>
            <a:fld id="{3C95AA19-1DBA-4536-AE77-3798F5218B94}" type="datetimeFigureOut">
              <a:rPr lang="zh-CN" altLang="en-US" smtClean="0">
                <a:solidFill>
                  <a:prstClr val="black">
                    <a:tint val="75000"/>
                  </a:prstClr>
                </a:solidFill>
              </a:rPr>
              <a:pPr/>
              <a:t>2021/6/28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871B307D-A64B-4D17-8216-570E8466E17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736CC741-DA88-4931-A911-CC83CEE1689B}"/>
              </a:ext>
            </a:extLst>
          </p:cNvPr>
          <p:cNvSpPr>
            <a:spLocks noGrp="1"/>
          </p:cNvSpPr>
          <p:nvPr>
            <p:ph type="sldNum" sz="quarter" idx="12"/>
          </p:nvPr>
        </p:nvSpPr>
        <p:spPr/>
        <p:txBody>
          <a:bodyPr/>
          <a:lstStyle/>
          <a:p>
            <a:fld id="{64640597-647B-4160-821B-B765FEAFEA7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79045214"/>
      </p:ext>
    </p:extLst>
  </p:cSld>
  <p:clrMapOvr>
    <a:masterClrMapping/>
  </p:clrMapOvr>
  <mc:AlternateContent xmlns:mc="http://schemas.openxmlformats.org/markup-compatibility/2006" xmlns:p14="http://schemas.microsoft.com/office/powerpoint/2010/main">
    <mc:Choice Requires="p14">
      <p:transition spd="slow" p14:dur="1250" advClick="0" advTm="3000">
        <p14:switch dir="l"/>
      </p:transition>
    </mc:Choice>
    <mc:Fallback xmlns="">
      <p:transition spd="slow" advClick="0" advTm="3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E2E0300-5CB3-490D-B59F-DC6BFC4F1548}"/>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26EF1CBE-6614-4528-8FE7-CFA7CF5F15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356B9B41-2EAC-4F02-88F2-30EDB08CD372}"/>
              </a:ext>
            </a:extLst>
          </p:cNvPr>
          <p:cNvSpPr>
            <a:spLocks noGrp="1"/>
          </p:cNvSpPr>
          <p:nvPr>
            <p:ph type="dt" sz="half" idx="10"/>
          </p:nvPr>
        </p:nvSpPr>
        <p:spPr/>
        <p:txBody>
          <a:bodyPr/>
          <a:lstStyle/>
          <a:p>
            <a:fld id="{3C95AA19-1DBA-4536-AE77-3798F5218B94}" type="datetimeFigureOut">
              <a:rPr lang="zh-CN" altLang="en-US" smtClean="0">
                <a:solidFill>
                  <a:prstClr val="black">
                    <a:tint val="75000"/>
                  </a:prstClr>
                </a:solidFill>
              </a:rPr>
              <a:pPr/>
              <a:t>2021/6/28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36D9E8BF-193D-4C26-90C2-0D656754145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07866AAF-78AB-4C94-A72F-4626CBC1971E}"/>
              </a:ext>
            </a:extLst>
          </p:cNvPr>
          <p:cNvSpPr>
            <a:spLocks noGrp="1"/>
          </p:cNvSpPr>
          <p:nvPr>
            <p:ph type="sldNum" sz="quarter" idx="12"/>
          </p:nvPr>
        </p:nvSpPr>
        <p:spPr/>
        <p:txBody>
          <a:bodyPr/>
          <a:lstStyle/>
          <a:p>
            <a:fld id="{64640597-647B-4160-821B-B765FEAFEA7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01334068"/>
      </p:ext>
    </p:extLst>
  </p:cSld>
  <p:clrMapOvr>
    <a:masterClrMapping/>
  </p:clrMapOvr>
  <mc:AlternateContent xmlns:mc="http://schemas.openxmlformats.org/markup-compatibility/2006" xmlns:p14="http://schemas.microsoft.com/office/powerpoint/2010/main">
    <mc:Choice Requires="p14">
      <p:transition spd="slow" p14:dur="1250" advClick="0" advTm="3000">
        <p14:switch dir="l"/>
      </p:transition>
    </mc:Choice>
    <mc:Fallback xmlns="">
      <p:transition spd="slow" advClick="0" advTm="3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7C46C37-1CC0-4E79-A303-5FE1FE61D44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3F43B52-DE3D-4704-A451-2C1DD7F5393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37F87157-C606-43B7-8644-413B0F677C5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4B7EDE8C-1226-4CC9-BF1D-9A8E7F584AA7}"/>
              </a:ext>
            </a:extLst>
          </p:cNvPr>
          <p:cNvSpPr>
            <a:spLocks noGrp="1"/>
          </p:cNvSpPr>
          <p:nvPr>
            <p:ph type="dt" sz="half" idx="10"/>
          </p:nvPr>
        </p:nvSpPr>
        <p:spPr/>
        <p:txBody>
          <a:bodyPr/>
          <a:lstStyle/>
          <a:p>
            <a:fld id="{3C95AA19-1DBA-4536-AE77-3798F5218B94}" type="datetimeFigureOut">
              <a:rPr lang="zh-CN" altLang="en-US" smtClean="0">
                <a:solidFill>
                  <a:prstClr val="black">
                    <a:tint val="75000"/>
                  </a:prstClr>
                </a:solidFill>
              </a:rPr>
              <a:pPr/>
              <a:t>2021/6/28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0AEC4466-A7D5-493B-A252-17D2EB3A9FB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EDADDE1C-B312-4857-9F40-72D60E8C3027}"/>
              </a:ext>
            </a:extLst>
          </p:cNvPr>
          <p:cNvSpPr>
            <a:spLocks noGrp="1"/>
          </p:cNvSpPr>
          <p:nvPr>
            <p:ph type="sldNum" sz="quarter" idx="12"/>
          </p:nvPr>
        </p:nvSpPr>
        <p:spPr/>
        <p:txBody>
          <a:bodyPr/>
          <a:lstStyle/>
          <a:p>
            <a:fld id="{64640597-647B-4160-821B-B765FEAFEA7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32670768"/>
      </p:ext>
    </p:extLst>
  </p:cSld>
  <p:clrMapOvr>
    <a:masterClrMapping/>
  </p:clrMapOvr>
  <mc:AlternateContent xmlns:mc="http://schemas.openxmlformats.org/markup-compatibility/2006" xmlns:p14="http://schemas.microsoft.com/office/powerpoint/2010/main">
    <mc:Choice Requires="p14">
      <p:transition spd="slow" p14:dur="1250" advClick="0" advTm="3000">
        <p14:switch dir="l"/>
      </p:transition>
    </mc:Choice>
    <mc:Fallback xmlns="">
      <p:transition spd="slow" advClick="0" advTm="3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8831FD0-4521-4B71-B496-BB6ABBC7CF2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4B6BAE6-2929-40B3-95B4-D610842479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32440283-92CC-479D-B868-60B4691D74F4}"/>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32A9FCD4-FD55-43CF-BEAD-A00C18D48B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AF993449-B850-4555-9455-E8C808E5D94D}"/>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FA31BE21-9AB7-466F-8A8C-2BCEB0C0C8BF}"/>
              </a:ext>
            </a:extLst>
          </p:cNvPr>
          <p:cNvSpPr>
            <a:spLocks noGrp="1"/>
          </p:cNvSpPr>
          <p:nvPr>
            <p:ph type="dt" sz="half" idx="10"/>
          </p:nvPr>
        </p:nvSpPr>
        <p:spPr/>
        <p:txBody>
          <a:bodyPr/>
          <a:lstStyle/>
          <a:p>
            <a:fld id="{3C95AA19-1DBA-4536-AE77-3798F5218B94}" type="datetimeFigureOut">
              <a:rPr lang="zh-CN" altLang="en-US" smtClean="0">
                <a:solidFill>
                  <a:prstClr val="black">
                    <a:tint val="75000"/>
                  </a:prstClr>
                </a:solidFill>
              </a:rPr>
              <a:pPr/>
              <a:t>2021/6/28</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D777BA08-F043-43CF-B237-DE4A77F868A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243694DC-BBB8-4536-AB04-B49E4C527DD0}"/>
              </a:ext>
            </a:extLst>
          </p:cNvPr>
          <p:cNvSpPr>
            <a:spLocks noGrp="1"/>
          </p:cNvSpPr>
          <p:nvPr>
            <p:ph type="sldNum" sz="quarter" idx="12"/>
          </p:nvPr>
        </p:nvSpPr>
        <p:spPr/>
        <p:txBody>
          <a:bodyPr/>
          <a:lstStyle/>
          <a:p>
            <a:fld id="{64640597-647B-4160-821B-B765FEAFEA7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75731707"/>
      </p:ext>
    </p:extLst>
  </p:cSld>
  <p:clrMapOvr>
    <a:masterClrMapping/>
  </p:clrMapOvr>
  <mc:AlternateContent xmlns:mc="http://schemas.openxmlformats.org/markup-compatibility/2006" xmlns:p14="http://schemas.microsoft.com/office/powerpoint/2010/main">
    <mc:Choice Requires="p14">
      <p:transition spd="slow" p14:dur="1250" advClick="0" advTm="3000">
        <p14:switch dir="l"/>
      </p:transition>
    </mc:Choice>
    <mc:Fallback xmlns="">
      <p:transition spd="slow" advClick="0" advTm="3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608A976-83E7-4489-A678-CFE5AE22902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CB7C0FD6-C8AE-4FD3-821A-03EA1CA02FAB}"/>
              </a:ext>
            </a:extLst>
          </p:cNvPr>
          <p:cNvSpPr>
            <a:spLocks noGrp="1"/>
          </p:cNvSpPr>
          <p:nvPr>
            <p:ph type="dt" sz="half" idx="10"/>
          </p:nvPr>
        </p:nvSpPr>
        <p:spPr/>
        <p:txBody>
          <a:bodyPr/>
          <a:lstStyle/>
          <a:p>
            <a:fld id="{3C95AA19-1DBA-4536-AE77-3798F5218B94}" type="datetimeFigureOut">
              <a:rPr lang="zh-CN" altLang="en-US" smtClean="0">
                <a:solidFill>
                  <a:prstClr val="black">
                    <a:tint val="75000"/>
                  </a:prstClr>
                </a:solidFill>
              </a:rPr>
              <a:pPr/>
              <a:t>2021/6/28</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847F1A97-0A44-4284-88E3-D5FB3C54A84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2C4D4369-2FAF-40E0-AAB3-F7D94EEFAEB2}"/>
              </a:ext>
            </a:extLst>
          </p:cNvPr>
          <p:cNvSpPr>
            <a:spLocks noGrp="1"/>
          </p:cNvSpPr>
          <p:nvPr>
            <p:ph type="sldNum" sz="quarter" idx="12"/>
          </p:nvPr>
        </p:nvSpPr>
        <p:spPr/>
        <p:txBody>
          <a:bodyPr/>
          <a:lstStyle/>
          <a:p>
            <a:fld id="{64640597-647B-4160-821B-B765FEAFEA7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85322217"/>
      </p:ext>
    </p:extLst>
  </p:cSld>
  <p:clrMapOvr>
    <a:masterClrMapping/>
  </p:clrMapOvr>
  <mc:AlternateContent xmlns:mc="http://schemas.openxmlformats.org/markup-compatibility/2006" xmlns:p14="http://schemas.microsoft.com/office/powerpoint/2010/main">
    <mc:Choice Requires="p14">
      <p:transition spd="slow" p14:dur="1250" advClick="0" advTm="3000">
        <p14:switch dir="l"/>
      </p:transition>
    </mc:Choice>
    <mc:Fallback xmlns="">
      <p:transition spd="slow" advClick="0" advTm="3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0C384350-9C43-4B24-B53A-5550392221D7}"/>
              </a:ext>
            </a:extLst>
          </p:cNvPr>
          <p:cNvSpPr>
            <a:spLocks noGrp="1"/>
          </p:cNvSpPr>
          <p:nvPr>
            <p:ph type="dt" sz="half" idx="10"/>
          </p:nvPr>
        </p:nvSpPr>
        <p:spPr/>
        <p:txBody>
          <a:bodyPr/>
          <a:lstStyle/>
          <a:p>
            <a:fld id="{3C95AA19-1DBA-4536-AE77-3798F5218B94}" type="datetimeFigureOut">
              <a:rPr lang="zh-CN" altLang="en-US" smtClean="0">
                <a:solidFill>
                  <a:prstClr val="black">
                    <a:tint val="75000"/>
                  </a:prstClr>
                </a:solidFill>
              </a:rPr>
              <a:pPr/>
              <a:t>2021/6/28</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1874CF69-4B84-44E7-9E3E-C39A4982C39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E5BA9226-E063-4B0A-A098-478BF975B9B5}"/>
              </a:ext>
            </a:extLst>
          </p:cNvPr>
          <p:cNvSpPr>
            <a:spLocks noGrp="1"/>
          </p:cNvSpPr>
          <p:nvPr>
            <p:ph type="sldNum" sz="quarter" idx="12"/>
          </p:nvPr>
        </p:nvSpPr>
        <p:spPr/>
        <p:txBody>
          <a:bodyPr/>
          <a:lstStyle/>
          <a:p>
            <a:fld id="{64640597-647B-4160-821B-B765FEAFEA7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46129767"/>
      </p:ext>
    </p:extLst>
  </p:cSld>
  <p:clrMapOvr>
    <a:masterClrMapping/>
  </p:clrMapOvr>
  <mc:AlternateContent xmlns:mc="http://schemas.openxmlformats.org/markup-compatibility/2006" xmlns:p14="http://schemas.microsoft.com/office/powerpoint/2010/main">
    <mc:Choice Requires="p14">
      <p:transition spd="slow" p14:dur="1250" advClick="0" advTm="3000">
        <p14:switch dir="l"/>
      </p:transition>
    </mc:Choice>
    <mc:Fallback xmlns="">
      <p:transition spd="slow" advClick="0" advTm="3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ADA02CA-EA6E-49DE-BD85-F4317312869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6AA70FF3-1FD3-4767-AC15-CD6D6064AA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D9A21953-4705-4247-8447-0EFB8B56FD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71D485AD-FEB3-4674-9E4F-C54274D3E9E9}"/>
              </a:ext>
            </a:extLst>
          </p:cNvPr>
          <p:cNvSpPr>
            <a:spLocks noGrp="1"/>
          </p:cNvSpPr>
          <p:nvPr>
            <p:ph type="dt" sz="half" idx="10"/>
          </p:nvPr>
        </p:nvSpPr>
        <p:spPr/>
        <p:txBody>
          <a:bodyPr/>
          <a:lstStyle/>
          <a:p>
            <a:fld id="{3C95AA19-1DBA-4536-AE77-3798F5218B94}" type="datetimeFigureOut">
              <a:rPr lang="zh-CN" altLang="en-US" smtClean="0">
                <a:solidFill>
                  <a:prstClr val="black">
                    <a:tint val="75000"/>
                  </a:prstClr>
                </a:solidFill>
              </a:rPr>
              <a:pPr/>
              <a:t>2021/6/28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802BE61E-D0C7-4683-BF15-0D95F9E47F6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FBD21329-A680-4994-840A-3BE6FE23BF73}"/>
              </a:ext>
            </a:extLst>
          </p:cNvPr>
          <p:cNvSpPr>
            <a:spLocks noGrp="1"/>
          </p:cNvSpPr>
          <p:nvPr>
            <p:ph type="sldNum" sz="quarter" idx="12"/>
          </p:nvPr>
        </p:nvSpPr>
        <p:spPr/>
        <p:txBody>
          <a:bodyPr/>
          <a:lstStyle/>
          <a:p>
            <a:fld id="{64640597-647B-4160-821B-B765FEAFEA7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74212711"/>
      </p:ext>
    </p:extLst>
  </p:cSld>
  <p:clrMapOvr>
    <a:masterClrMapping/>
  </p:clrMapOvr>
  <mc:AlternateContent xmlns:mc="http://schemas.openxmlformats.org/markup-compatibility/2006" xmlns:p14="http://schemas.microsoft.com/office/powerpoint/2010/main">
    <mc:Choice Requires="p14">
      <p:transition spd="slow" p14:dur="1250" advClick="0" advTm="3000">
        <p14:switch dir="l"/>
      </p:transition>
    </mc:Choice>
    <mc:Fallback xmlns="">
      <p:transition spd="slow" advClick="0" advTm="3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91B958D-E7D2-4696-A2F1-07B8EBFFC59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BEBA68FB-1216-4EE6-ADCA-E305C9C20B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2F6DD553-6ACA-48E9-8128-57D4805007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612D663D-A04D-40FB-94E7-5EC1B1DA4F01}"/>
              </a:ext>
            </a:extLst>
          </p:cNvPr>
          <p:cNvSpPr>
            <a:spLocks noGrp="1"/>
          </p:cNvSpPr>
          <p:nvPr>
            <p:ph type="dt" sz="half" idx="10"/>
          </p:nvPr>
        </p:nvSpPr>
        <p:spPr/>
        <p:txBody>
          <a:bodyPr/>
          <a:lstStyle/>
          <a:p>
            <a:fld id="{3C95AA19-1DBA-4536-AE77-3798F5218B94}" type="datetimeFigureOut">
              <a:rPr lang="zh-CN" altLang="en-US" smtClean="0">
                <a:solidFill>
                  <a:prstClr val="black">
                    <a:tint val="75000"/>
                  </a:prstClr>
                </a:solidFill>
              </a:rPr>
              <a:pPr/>
              <a:t>2021/6/28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4583008E-0D5F-477C-B143-1D70B223354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BFEF557A-6F52-43D0-82F0-23E954047D41}"/>
              </a:ext>
            </a:extLst>
          </p:cNvPr>
          <p:cNvSpPr>
            <a:spLocks noGrp="1"/>
          </p:cNvSpPr>
          <p:nvPr>
            <p:ph type="sldNum" sz="quarter" idx="12"/>
          </p:nvPr>
        </p:nvSpPr>
        <p:spPr/>
        <p:txBody>
          <a:bodyPr/>
          <a:lstStyle/>
          <a:p>
            <a:fld id="{64640597-647B-4160-821B-B765FEAFEA7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67550226"/>
      </p:ext>
    </p:extLst>
  </p:cSld>
  <p:clrMapOvr>
    <a:masterClrMapping/>
  </p:clrMapOvr>
  <mc:AlternateContent xmlns:mc="http://schemas.openxmlformats.org/markup-compatibility/2006" xmlns:p14="http://schemas.microsoft.com/office/powerpoint/2010/main">
    <mc:Choice Requires="p14">
      <p:transition spd="slow" p14:dur="1250" advClick="0" advTm="3000">
        <p14:switch dir="l"/>
      </p:transition>
    </mc:Choice>
    <mc:Fallback xmlns="">
      <p:transition spd="slow" advClick="0" advTm="3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6E619EA-7A11-47CE-9AF5-C5FB5D1FC0B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59E5FD84-4A4A-4290-B403-A9D7A4A9E67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17AF4ED-4C3E-4180-9D88-7D0873928403}"/>
              </a:ext>
            </a:extLst>
          </p:cNvPr>
          <p:cNvSpPr>
            <a:spLocks noGrp="1"/>
          </p:cNvSpPr>
          <p:nvPr>
            <p:ph type="dt" sz="half" idx="10"/>
          </p:nvPr>
        </p:nvSpPr>
        <p:spPr/>
        <p:txBody>
          <a:bodyPr/>
          <a:lstStyle/>
          <a:p>
            <a:fld id="{3C95AA19-1DBA-4536-AE77-3798F5218B94}" type="datetimeFigureOut">
              <a:rPr lang="zh-CN" altLang="en-US" smtClean="0">
                <a:solidFill>
                  <a:prstClr val="black">
                    <a:tint val="75000"/>
                  </a:prstClr>
                </a:solidFill>
              </a:rPr>
              <a:pPr/>
              <a:t>2021/6/28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731914C0-378C-4FE5-BFB6-5379D6E6C3C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80FB46C3-02BE-4AC5-9F71-2A9E21383EC5}"/>
              </a:ext>
            </a:extLst>
          </p:cNvPr>
          <p:cNvSpPr>
            <a:spLocks noGrp="1"/>
          </p:cNvSpPr>
          <p:nvPr>
            <p:ph type="sldNum" sz="quarter" idx="12"/>
          </p:nvPr>
        </p:nvSpPr>
        <p:spPr/>
        <p:txBody>
          <a:bodyPr/>
          <a:lstStyle/>
          <a:p>
            <a:fld id="{64640597-647B-4160-821B-B765FEAFEA7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89809032"/>
      </p:ext>
    </p:extLst>
  </p:cSld>
  <p:clrMapOvr>
    <a:masterClrMapping/>
  </p:clrMapOvr>
  <mc:AlternateContent xmlns:mc="http://schemas.openxmlformats.org/markup-compatibility/2006" xmlns:p14="http://schemas.microsoft.com/office/powerpoint/2010/main">
    <mc:Choice Requires="p14">
      <p:transition spd="slow" p14:dur="1250" advClick="0" advTm="3000">
        <p14:switch dir="l"/>
      </p:transition>
    </mc:Choice>
    <mc:Fallback xmlns="">
      <p:transition spd="slow" advClick="0" advTm="300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014F8FCB-C639-40CE-86BD-4E0CE340D0A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E1DD7DC9-1CE5-4C14-B7BD-8EC2E10D2506}"/>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48B0A06-FC06-4823-8603-C0364D656E22}"/>
              </a:ext>
            </a:extLst>
          </p:cNvPr>
          <p:cNvSpPr>
            <a:spLocks noGrp="1"/>
          </p:cNvSpPr>
          <p:nvPr>
            <p:ph type="dt" sz="half" idx="10"/>
          </p:nvPr>
        </p:nvSpPr>
        <p:spPr/>
        <p:txBody>
          <a:bodyPr/>
          <a:lstStyle/>
          <a:p>
            <a:fld id="{3C95AA19-1DBA-4536-AE77-3798F5218B94}" type="datetimeFigureOut">
              <a:rPr lang="zh-CN" altLang="en-US" smtClean="0">
                <a:solidFill>
                  <a:prstClr val="black">
                    <a:tint val="75000"/>
                  </a:prstClr>
                </a:solidFill>
              </a:rPr>
              <a:pPr/>
              <a:t>2021/6/28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183100C9-490F-4558-8943-204AA3D4AD9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73B3501E-E940-48FB-AB13-F9291694E586}"/>
              </a:ext>
            </a:extLst>
          </p:cNvPr>
          <p:cNvSpPr>
            <a:spLocks noGrp="1"/>
          </p:cNvSpPr>
          <p:nvPr>
            <p:ph type="sldNum" sz="quarter" idx="12"/>
          </p:nvPr>
        </p:nvSpPr>
        <p:spPr/>
        <p:txBody>
          <a:bodyPr/>
          <a:lstStyle/>
          <a:p>
            <a:fld id="{64640597-647B-4160-821B-B765FEAFEA7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84441462"/>
      </p:ext>
    </p:extLst>
  </p:cSld>
  <p:clrMapOvr>
    <a:masterClrMapping/>
  </p:clrMapOvr>
  <mc:AlternateContent xmlns:mc="http://schemas.openxmlformats.org/markup-compatibility/2006" xmlns:p14="http://schemas.microsoft.com/office/powerpoint/2010/main">
    <mc:Choice Requires="p14">
      <p:transition spd="slow" p14:dur="1250" advClick="0" advTm="3000">
        <p14:switch dir="l"/>
      </p:transition>
    </mc:Choice>
    <mc:Fallback xmlns="">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8831FD0-4521-4B71-B496-BB6ABBC7CF2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4B6BAE6-2929-40B3-95B4-D610842479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32440283-92CC-479D-B868-60B4691D74F4}"/>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32A9FCD4-FD55-43CF-BEAD-A00C18D48B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AF993449-B850-4555-9455-E8C808E5D94D}"/>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FA31BE21-9AB7-466F-8A8C-2BCEB0C0C8BF}"/>
              </a:ext>
            </a:extLst>
          </p:cNvPr>
          <p:cNvSpPr>
            <a:spLocks noGrp="1"/>
          </p:cNvSpPr>
          <p:nvPr>
            <p:ph type="dt" sz="half" idx="10"/>
          </p:nvPr>
        </p:nvSpPr>
        <p:spPr/>
        <p:txBody>
          <a:bodyPr/>
          <a:lstStyle/>
          <a:p>
            <a:fld id="{3C95AA19-1DBA-4536-AE77-3798F5218B94}" type="datetimeFigureOut">
              <a:rPr lang="zh-CN" altLang="en-US" smtClean="0"/>
              <a:pPr/>
              <a:t>2021/6/28</a:t>
            </a:fld>
            <a:endParaRPr lang="zh-CN" altLang="en-US"/>
          </a:p>
        </p:txBody>
      </p:sp>
      <p:sp>
        <p:nvSpPr>
          <p:cNvPr id="8" name="页脚占位符 7">
            <a:extLst>
              <a:ext uri="{FF2B5EF4-FFF2-40B4-BE49-F238E27FC236}">
                <a16:creationId xmlns:a16="http://schemas.microsoft.com/office/drawing/2014/main" xmlns="" id="{D777BA08-F043-43CF-B237-DE4A77F868A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243694DC-BBB8-4536-AB04-B49E4C527DD0}"/>
              </a:ext>
            </a:extLst>
          </p:cNvPr>
          <p:cNvSpPr>
            <a:spLocks noGrp="1"/>
          </p:cNvSpPr>
          <p:nvPr>
            <p:ph type="sldNum" sz="quarter" idx="12"/>
          </p:nvPr>
        </p:nvSpPr>
        <p:spPr/>
        <p:txBody>
          <a:bodyPr/>
          <a:lstStyle/>
          <a:p>
            <a:fld id="{64640597-647B-4160-821B-B765FEAFEA79}" type="slidenum">
              <a:rPr lang="zh-CN" altLang="en-US" smtClean="0"/>
              <a:pPr/>
              <a:t>‹#›</a:t>
            </a:fld>
            <a:endParaRPr lang="zh-CN" altLang="en-US"/>
          </a:p>
        </p:txBody>
      </p:sp>
    </p:spTree>
    <p:extLst>
      <p:ext uri="{BB962C8B-B14F-4D97-AF65-F5344CB8AC3E}">
        <p14:creationId xmlns:p14="http://schemas.microsoft.com/office/powerpoint/2010/main" val="1659651301"/>
      </p:ext>
    </p:extLst>
  </p:cSld>
  <p:clrMapOvr>
    <a:masterClrMapping/>
  </p:clrMapOvr>
  <mc:AlternateContent xmlns:mc="http://schemas.openxmlformats.org/markup-compatibility/2006" xmlns:p14="http://schemas.microsoft.com/office/powerpoint/2010/main">
    <mc:Choice Requires="p14">
      <p:transition spd="slow" p14:dur="1250" advClick="0" advTm="3000">
        <p14:switch dir="l"/>
      </p:transition>
    </mc:Choice>
    <mc:Fallback xmlns="">
      <p:transition spd="slow"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608A976-83E7-4489-A678-CFE5AE22902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CB7C0FD6-C8AE-4FD3-821A-03EA1CA02FAB}"/>
              </a:ext>
            </a:extLst>
          </p:cNvPr>
          <p:cNvSpPr>
            <a:spLocks noGrp="1"/>
          </p:cNvSpPr>
          <p:nvPr>
            <p:ph type="dt" sz="half" idx="10"/>
          </p:nvPr>
        </p:nvSpPr>
        <p:spPr/>
        <p:txBody>
          <a:bodyPr/>
          <a:lstStyle/>
          <a:p>
            <a:fld id="{3C95AA19-1DBA-4536-AE77-3798F5218B94}" type="datetimeFigureOut">
              <a:rPr lang="zh-CN" altLang="en-US" smtClean="0"/>
              <a:pPr/>
              <a:t>2021/6/28</a:t>
            </a:fld>
            <a:endParaRPr lang="zh-CN" altLang="en-US"/>
          </a:p>
        </p:txBody>
      </p:sp>
      <p:sp>
        <p:nvSpPr>
          <p:cNvPr id="4" name="页脚占位符 3">
            <a:extLst>
              <a:ext uri="{FF2B5EF4-FFF2-40B4-BE49-F238E27FC236}">
                <a16:creationId xmlns:a16="http://schemas.microsoft.com/office/drawing/2014/main" xmlns="" id="{847F1A97-0A44-4284-88E3-D5FB3C54A84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2C4D4369-2FAF-40E0-AAB3-F7D94EEFAEB2}"/>
              </a:ext>
            </a:extLst>
          </p:cNvPr>
          <p:cNvSpPr>
            <a:spLocks noGrp="1"/>
          </p:cNvSpPr>
          <p:nvPr>
            <p:ph type="sldNum" sz="quarter" idx="12"/>
          </p:nvPr>
        </p:nvSpPr>
        <p:spPr/>
        <p:txBody>
          <a:bodyPr/>
          <a:lstStyle/>
          <a:p>
            <a:fld id="{64640597-647B-4160-821B-B765FEAFEA79}" type="slidenum">
              <a:rPr lang="zh-CN" altLang="en-US" smtClean="0"/>
              <a:pPr/>
              <a:t>‹#›</a:t>
            </a:fld>
            <a:endParaRPr lang="zh-CN" altLang="en-US"/>
          </a:p>
        </p:txBody>
      </p:sp>
    </p:spTree>
    <p:extLst>
      <p:ext uri="{BB962C8B-B14F-4D97-AF65-F5344CB8AC3E}">
        <p14:creationId xmlns:p14="http://schemas.microsoft.com/office/powerpoint/2010/main" val="2903401345"/>
      </p:ext>
    </p:extLst>
  </p:cSld>
  <p:clrMapOvr>
    <a:masterClrMapping/>
  </p:clrMapOvr>
  <mc:AlternateContent xmlns:mc="http://schemas.openxmlformats.org/markup-compatibility/2006" xmlns:p14="http://schemas.microsoft.com/office/powerpoint/2010/main">
    <mc:Choice Requires="p14">
      <p:transition spd="slow" p14:dur="1250" advClick="0" advTm="3000">
        <p14:switch dir="l"/>
      </p:transition>
    </mc:Choice>
    <mc:Fallback xmlns="">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0C384350-9C43-4B24-B53A-5550392221D7}"/>
              </a:ext>
            </a:extLst>
          </p:cNvPr>
          <p:cNvSpPr>
            <a:spLocks noGrp="1"/>
          </p:cNvSpPr>
          <p:nvPr>
            <p:ph type="dt" sz="half" idx="10"/>
          </p:nvPr>
        </p:nvSpPr>
        <p:spPr/>
        <p:txBody>
          <a:bodyPr/>
          <a:lstStyle/>
          <a:p>
            <a:fld id="{3C95AA19-1DBA-4536-AE77-3798F5218B94}" type="datetimeFigureOut">
              <a:rPr lang="zh-CN" altLang="en-US" smtClean="0"/>
              <a:pPr/>
              <a:t>2021/6/28</a:t>
            </a:fld>
            <a:endParaRPr lang="zh-CN" altLang="en-US"/>
          </a:p>
        </p:txBody>
      </p:sp>
      <p:sp>
        <p:nvSpPr>
          <p:cNvPr id="3" name="页脚占位符 2">
            <a:extLst>
              <a:ext uri="{FF2B5EF4-FFF2-40B4-BE49-F238E27FC236}">
                <a16:creationId xmlns:a16="http://schemas.microsoft.com/office/drawing/2014/main" xmlns="" id="{1874CF69-4B84-44E7-9E3E-C39A4982C39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E5BA9226-E063-4B0A-A098-478BF975B9B5}"/>
              </a:ext>
            </a:extLst>
          </p:cNvPr>
          <p:cNvSpPr>
            <a:spLocks noGrp="1"/>
          </p:cNvSpPr>
          <p:nvPr>
            <p:ph type="sldNum" sz="quarter" idx="12"/>
          </p:nvPr>
        </p:nvSpPr>
        <p:spPr/>
        <p:txBody>
          <a:bodyPr/>
          <a:lstStyle/>
          <a:p>
            <a:fld id="{64640597-647B-4160-821B-B765FEAFEA79}" type="slidenum">
              <a:rPr lang="zh-CN" altLang="en-US" smtClean="0"/>
              <a:pPr/>
              <a:t>‹#›</a:t>
            </a:fld>
            <a:endParaRPr lang="zh-CN" altLang="en-US"/>
          </a:p>
        </p:txBody>
      </p:sp>
    </p:spTree>
    <p:extLst>
      <p:ext uri="{BB962C8B-B14F-4D97-AF65-F5344CB8AC3E}">
        <p14:creationId xmlns:p14="http://schemas.microsoft.com/office/powerpoint/2010/main" val="507495582"/>
      </p:ext>
    </p:extLst>
  </p:cSld>
  <p:clrMapOvr>
    <a:masterClrMapping/>
  </p:clrMapOvr>
  <mc:AlternateContent xmlns:mc="http://schemas.openxmlformats.org/markup-compatibility/2006" xmlns:p14="http://schemas.microsoft.com/office/powerpoint/2010/main">
    <mc:Choice Requires="p14">
      <p:transition spd="slow" p14:dur="1250" advClick="0" advTm="3000">
        <p14:switch dir="l"/>
      </p:transition>
    </mc:Choice>
    <mc:Fallback xmlns="">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ADA02CA-EA6E-49DE-BD85-F4317312869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6AA70FF3-1FD3-4767-AC15-CD6D6064AA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D9A21953-4705-4247-8447-0EFB8B56FD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71D485AD-FEB3-4674-9E4F-C54274D3E9E9}"/>
              </a:ext>
            </a:extLst>
          </p:cNvPr>
          <p:cNvSpPr>
            <a:spLocks noGrp="1"/>
          </p:cNvSpPr>
          <p:nvPr>
            <p:ph type="dt" sz="half" idx="10"/>
          </p:nvPr>
        </p:nvSpPr>
        <p:spPr/>
        <p:txBody>
          <a:bodyPr/>
          <a:lstStyle/>
          <a:p>
            <a:fld id="{3C95AA19-1DBA-4536-AE77-3798F5218B94}" type="datetimeFigureOut">
              <a:rPr lang="zh-CN" altLang="en-US" smtClean="0"/>
              <a:pPr/>
              <a:t>2021/6/28</a:t>
            </a:fld>
            <a:endParaRPr lang="zh-CN" altLang="en-US"/>
          </a:p>
        </p:txBody>
      </p:sp>
      <p:sp>
        <p:nvSpPr>
          <p:cNvPr id="6" name="页脚占位符 5">
            <a:extLst>
              <a:ext uri="{FF2B5EF4-FFF2-40B4-BE49-F238E27FC236}">
                <a16:creationId xmlns:a16="http://schemas.microsoft.com/office/drawing/2014/main" xmlns="" id="{802BE61E-D0C7-4683-BF15-0D95F9E47F6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FBD21329-A680-4994-840A-3BE6FE23BF73}"/>
              </a:ext>
            </a:extLst>
          </p:cNvPr>
          <p:cNvSpPr>
            <a:spLocks noGrp="1"/>
          </p:cNvSpPr>
          <p:nvPr>
            <p:ph type="sldNum" sz="quarter" idx="12"/>
          </p:nvPr>
        </p:nvSpPr>
        <p:spPr/>
        <p:txBody>
          <a:bodyPr/>
          <a:lstStyle/>
          <a:p>
            <a:fld id="{64640597-647B-4160-821B-B765FEAFEA79}" type="slidenum">
              <a:rPr lang="zh-CN" altLang="en-US" smtClean="0"/>
              <a:pPr/>
              <a:t>‹#›</a:t>
            </a:fld>
            <a:endParaRPr lang="zh-CN" altLang="en-US"/>
          </a:p>
        </p:txBody>
      </p:sp>
    </p:spTree>
    <p:extLst>
      <p:ext uri="{BB962C8B-B14F-4D97-AF65-F5344CB8AC3E}">
        <p14:creationId xmlns:p14="http://schemas.microsoft.com/office/powerpoint/2010/main" val="3714575826"/>
      </p:ext>
    </p:extLst>
  </p:cSld>
  <p:clrMapOvr>
    <a:masterClrMapping/>
  </p:clrMapOvr>
  <mc:AlternateContent xmlns:mc="http://schemas.openxmlformats.org/markup-compatibility/2006" xmlns:p14="http://schemas.microsoft.com/office/powerpoint/2010/main">
    <mc:Choice Requires="p14">
      <p:transition spd="slow" p14:dur="1250" advClick="0" advTm="3000">
        <p14:switch dir="l"/>
      </p:transition>
    </mc:Choice>
    <mc:Fallback xmlns="">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91B958D-E7D2-4696-A2F1-07B8EBFFC59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BEBA68FB-1216-4EE6-ADCA-E305C9C20B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2F6DD553-6ACA-48E9-8128-57D4805007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612D663D-A04D-40FB-94E7-5EC1B1DA4F01}"/>
              </a:ext>
            </a:extLst>
          </p:cNvPr>
          <p:cNvSpPr>
            <a:spLocks noGrp="1"/>
          </p:cNvSpPr>
          <p:nvPr>
            <p:ph type="dt" sz="half" idx="10"/>
          </p:nvPr>
        </p:nvSpPr>
        <p:spPr/>
        <p:txBody>
          <a:bodyPr/>
          <a:lstStyle/>
          <a:p>
            <a:fld id="{3C95AA19-1DBA-4536-AE77-3798F5218B94}" type="datetimeFigureOut">
              <a:rPr lang="zh-CN" altLang="en-US" smtClean="0"/>
              <a:pPr/>
              <a:t>2021/6/28</a:t>
            </a:fld>
            <a:endParaRPr lang="zh-CN" altLang="en-US"/>
          </a:p>
        </p:txBody>
      </p:sp>
      <p:sp>
        <p:nvSpPr>
          <p:cNvPr id="6" name="页脚占位符 5">
            <a:extLst>
              <a:ext uri="{FF2B5EF4-FFF2-40B4-BE49-F238E27FC236}">
                <a16:creationId xmlns:a16="http://schemas.microsoft.com/office/drawing/2014/main" xmlns="" id="{4583008E-0D5F-477C-B143-1D70B223354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BFEF557A-6F52-43D0-82F0-23E954047D41}"/>
              </a:ext>
            </a:extLst>
          </p:cNvPr>
          <p:cNvSpPr>
            <a:spLocks noGrp="1"/>
          </p:cNvSpPr>
          <p:nvPr>
            <p:ph type="sldNum" sz="quarter" idx="12"/>
          </p:nvPr>
        </p:nvSpPr>
        <p:spPr/>
        <p:txBody>
          <a:bodyPr/>
          <a:lstStyle/>
          <a:p>
            <a:fld id="{64640597-647B-4160-821B-B765FEAFEA79}" type="slidenum">
              <a:rPr lang="zh-CN" altLang="en-US" smtClean="0"/>
              <a:pPr/>
              <a:t>‹#›</a:t>
            </a:fld>
            <a:endParaRPr lang="zh-CN" altLang="en-US"/>
          </a:p>
        </p:txBody>
      </p:sp>
    </p:spTree>
    <p:extLst>
      <p:ext uri="{BB962C8B-B14F-4D97-AF65-F5344CB8AC3E}">
        <p14:creationId xmlns:p14="http://schemas.microsoft.com/office/powerpoint/2010/main" val="327900718"/>
      </p:ext>
    </p:extLst>
  </p:cSld>
  <p:clrMapOvr>
    <a:masterClrMapping/>
  </p:clrMapOvr>
  <mc:AlternateContent xmlns:mc="http://schemas.openxmlformats.org/markup-compatibility/2006" xmlns:p14="http://schemas.microsoft.com/office/powerpoint/2010/main">
    <mc:Choice Requires="p14">
      <p:transition spd="slow" p14:dur="1250" advClick="0" advTm="3000">
        <p14:switch dir="l"/>
      </p:transition>
    </mc:Choice>
    <mc:Fallback xmlns="">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EACF0C81-D217-4AB9-9823-AED8BBC8E7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72DA104-FE93-41A2-BE69-BBEE478299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3B8E6C3-D9DD-4997-B5D5-77AC230047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95AA19-1DBA-4536-AE77-3798F5218B94}" type="datetimeFigureOut">
              <a:rPr lang="zh-CN" altLang="en-US" smtClean="0"/>
              <a:pPr/>
              <a:t>2021/6/28</a:t>
            </a:fld>
            <a:endParaRPr lang="zh-CN" altLang="en-US"/>
          </a:p>
        </p:txBody>
      </p:sp>
      <p:sp>
        <p:nvSpPr>
          <p:cNvPr id="5" name="页脚占位符 4">
            <a:extLst>
              <a:ext uri="{FF2B5EF4-FFF2-40B4-BE49-F238E27FC236}">
                <a16:creationId xmlns:a16="http://schemas.microsoft.com/office/drawing/2014/main" xmlns="" id="{1F265C50-E409-434E-B1FA-1B6391672D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D9F7AF10-A73C-47B3-B489-584DC1E8BD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640597-647B-4160-821B-B765FEAFEA79}" type="slidenum">
              <a:rPr lang="zh-CN" altLang="en-US" smtClean="0"/>
              <a:pPr/>
              <a:t>‹#›</a:t>
            </a:fld>
            <a:endParaRPr lang="zh-CN" altLang="en-US"/>
          </a:p>
        </p:txBody>
      </p:sp>
    </p:spTree>
    <p:extLst>
      <p:ext uri="{BB962C8B-B14F-4D97-AF65-F5344CB8AC3E}">
        <p14:creationId xmlns:p14="http://schemas.microsoft.com/office/powerpoint/2010/main" val="8539597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50" advClick="0" advTm="3000">
        <p14:switch dir="l"/>
      </p:transition>
    </mc:Choice>
    <mc:Fallback xmlns="">
      <p:transition spd="slow"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5" y="609600"/>
            <a:ext cx="8596668" cy="1320800"/>
          </a:xfrm>
          <a:prstGeom prst="rect">
            <a:avLst/>
          </a:prstGeom>
        </p:spPr>
        <p:txBody>
          <a:bodyPr vert="horz" lIns="121917" tIns="60958" rIns="121917" bIns="60958" rtlCol="0" anchor="t">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77335" y="2160590"/>
            <a:ext cx="8596668" cy="3880773"/>
          </a:xfrm>
          <a:prstGeom prst="rect">
            <a:avLst/>
          </a:prstGeom>
        </p:spPr>
        <p:txBody>
          <a:bodyPr vert="horz" lIns="121917" tIns="60958" rIns="121917" bIns="60958" rtlCol="0">
            <a:normAutofit/>
          </a:bodyPr>
          <a:lstStyle/>
          <a:p>
            <a:pPr lvl="0"/>
            <a:r>
              <a:rPr lang="zh-CN" altLang="en-US"/>
              <a:t>编辑母版文本样式
第二级
第三级
第四级
第五级</a:t>
            </a:r>
            <a:endParaRPr lang="en-US" dirty="0"/>
          </a:p>
        </p:txBody>
      </p:sp>
      <p:sp>
        <p:nvSpPr>
          <p:cNvPr id="4" name="Date Placeholder 3"/>
          <p:cNvSpPr>
            <a:spLocks noGrp="1"/>
          </p:cNvSpPr>
          <p:nvPr>
            <p:ph type="dt" sz="half" idx="2"/>
          </p:nvPr>
        </p:nvSpPr>
        <p:spPr>
          <a:xfrm>
            <a:off x="7205133" y="6041363"/>
            <a:ext cx="911939" cy="365125"/>
          </a:xfrm>
          <a:prstGeom prst="rect">
            <a:avLst/>
          </a:prstGeom>
        </p:spPr>
        <p:txBody>
          <a:bodyPr vert="horz" lIns="121917" tIns="60958" rIns="121917" bIns="60958" rtlCol="0" anchor="ctr"/>
          <a:lstStyle>
            <a:lvl1pPr algn="r">
              <a:defRPr sz="900">
                <a:solidFill>
                  <a:schemeClr val="tx1">
                    <a:tint val="75000"/>
                  </a:schemeClr>
                </a:solidFill>
              </a:defRPr>
            </a:lvl1pPr>
          </a:lstStyle>
          <a:p>
            <a:pPr defTabSz="913530"/>
            <a:fld id="{B61BEF0D-F0BB-DE4B-95CE-6DB70DBA9567}" type="datetimeFigureOut">
              <a:rPr lang="en-US" dirty="0">
                <a:solidFill>
                  <a:prstClr val="black">
                    <a:tint val="75000"/>
                  </a:prstClr>
                </a:solidFill>
              </a:rPr>
              <a:pPr defTabSz="913530"/>
              <a:t>6/28/2021</a:t>
            </a:fld>
            <a:endParaRPr lang="en-US" dirty="0">
              <a:solidFill>
                <a:prstClr val="black">
                  <a:tint val="75000"/>
                </a:prstClr>
              </a:solidFill>
            </a:endParaRPr>
          </a:p>
        </p:txBody>
      </p:sp>
      <p:sp>
        <p:nvSpPr>
          <p:cNvPr id="5" name="Footer Placeholder 4"/>
          <p:cNvSpPr>
            <a:spLocks noGrp="1"/>
          </p:cNvSpPr>
          <p:nvPr>
            <p:ph type="ftr" sz="quarter" idx="3"/>
          </p:nvPr>
        </p:nvSpPr>
        <p:spPr>
          <a:xfrm>
            <a:off x="677335" y="6041363"/>
            <a:ext cx="6297612" cy="365125"/>
          </a:xfrm>
          <a:prstGeom prst="rect">
            <a:avLst/>
          </a:prstGeom>
        </p:spPr>
        <p:txBody>
          <a:bodyPr vert="horz" lIns="121917" tIns="60958" rIns="121917" bIns="60958" rtlCol="0" anchor="ctr"/>
          <a:lstStyle>
            <a:lvl1pPr algn="l">
              <a:defRPr sz="900">
                <a:solidFill>
                  <a:schemeClr val="tx1">
                    <a:tint val="75000"/>
                  </a:schemeClr>
                </a:solidFill>
              </a:defRPr>
            </a:lvl1pPr>
          </a:lstStyle>
          <a:p>
            <a:pPr defTabSz="913530"/>
            <a:endParaRPr lang="en-US" dirty="0">
              <a:solidFill>
                <a:prstClr val="black">
                  <a:tint val="75000"/>
                </a:prstClr>
              </a:solidFill>
            </a:endParaRPr>
          </a:p>
        </p:txBody>
      </p:sp>
      <p:sp>
        <p:nvSpPr>
          <p:cNvPr id="6" name="Slide Number Placeholder 5"/>
          <p:cNvSpPr>
            <a:spLocks noGrp="1"/>
          </p:cNvSpPr>
          <p:nvPr>
            <p:ph type="sldNum" sz="quarter" idx="4"/>
          </p:nvPr>
        </p:nvSpPr>
        <p:spPr>
          <a:xfrm>
            <a:off x="8590664" y="6041363"/>
            <a:ext cx="683339" cy="365125"/>
          </a:xfrm>
          <a:prstGeom prst="rect">
            <a:avLst/>
          </a:prstGeom>
        </p:spPr>
        <p:txBody>
          <a:bodyPr vert="horz" lIns="121917" tIns="60958" rIns="121917" bIns="60958" rtlCol="0" anchor="ctr"/>
          <a:lstStyle>
            <a:lvl1pPr algn="r">
              <a:defRPr sz="900">
                <a:solidFill>
                  <a:schemeClr val="accent1"/>
                </a:solidFill>
              </a:defRPr>
            </a:lvl1pPr>
          </a:lstStyle>
          <a:p>
            <a:pPr defTabSz="913530"/>
            <a:fld id="{D57F1E4F-1CFF-5643-939E-217C01CDF565}" type="slidenum">
              <a:rPr lang="en-US" dirty="0">
                <a:solidFill>
                  <a:srgbClr val="90C226"/>
                </a:solidFill>
              </a:rPr>
              <a:pPr defTabSz="913530"/>
              <a:t>‹#›</a:t>
            </a:fld>
            <a:endParaRPr lang="en-US" dirty="0">
              <a:solidFill>
                <a:srgbClr val="90C226"/>
              </a:solidFill>
            </a:endParaRPr>
          </a:p>
        </p:txBody>
      </p:sp>
    </p:spTree>
    <p:extLst>
      <p:ext uri="{BB962C8B-B14F-4D97-AF65-F5344CB8AC3E}">
        <p14:creationId xmlns:p14="http://schemas.microsoft.com/office/powerpoint/2010/main" val="28416136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ransition spd="slow">
    <p:push dir="u"/>
  </p:transition>
  <p:txStyles>
    <p:titleStyle>
      <a:lvl1pPr algn="l" defTabSz="457189"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91" indent="-342891" algn="l" defTabSz="457189"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32" indent="-285744" algn="l" defTabSz="457189"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971" indent="-228594" algn="l" defTabSz="457189"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160"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349"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537"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726"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8914"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103"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EACF0C81-D217-4AB9-9823-AED8BBC8E7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872DA104-FE93-41A2-BE69-BBEE478299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03B8E6C3-D9DD-4997-B5D5-77AC230047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95AA19-1DBA-4536-AE77-3798F5218B94}" type="datetimeFigureOut">
              <a:rPr lang="zh-CN" altLang="en-US" smtClean="0">
                <a:solidFill>
                  <a:prstClr val="black">
                    <a:tint val="75000"/>
                  </a:prstClr>
                </a:solidFill>
              </a:rPr>
              <a:pPr/>
              <a:t>2021/6/28</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1F265C50-E409-434E-B1FA-1B6391672D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D9F7AF10-A73C-47B3-B489-584DC1E8BD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640597-647B-4160-821B-B765FEAFEA7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1611937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mc:AlternateContent xmlns:mc="http://schemas.openxmlformats.org/markup-compatibility/2006" xmlns:p14="http://schemas.microsoft.com/office/powerpoint/2010/main">
    <mc:Choice Requires="p14">
      <p:transition spd="slow" p14:dur="1250" advClick="0" advTm="3000">
        <p14:switch dir="l"/>
      </p:transition>
    </mc:Choice>
    <mc:Fallback xmlns="">
      <p:transition spd="slow"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EACF0C81-D217-4AB9-9823-AED8BBC8E7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72DA104-FE93-41A2-BE69-BBEE478299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3B8E6C3-D9DD-4997-B5D5-77AC230047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95AA19-1DBA-4536-AE77-3798F5218B94}" type="datetimeFigureOut">
              <a:rPr lang="zh-CN" altLang="en-US" smtClean="0">
                <a:solidFill>
                  <a:prstClr val="black">
                    <a:tint val="75000"/>
                  </a:prstClr>
                </a:solidFill>
              </a:rPr>
              <a:pPr/>
              <a:t>2021/6/28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1F265C50-E409-434E-B1FA-1B6391672D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D9F7AF10-A73C-47B3-B489-584DC1E8BD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640597-647B-4160-821B-B765FEAFEA7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28608802"/>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mc:AlternateContent xmlns:mc="http://schemas.openxmlformats.org/markup-compatibility/2006" xmlns:p14="http://schemas.microsoft.com/office/powerpoint/2010/main">
    <mc:Choice Requires="p14">
      <p:transition spd="slow" p14:dur="1250" advClick="0" advTm="3000">
        <p14:switch dir="l"/>
      </p:transition>
    </mc:Choice>
    <mc:Fallback xmlns="">
      <p:transition spd="slow"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69" name="图片 68">
            <a:extLst>
              <a:ext uri="{FF2B5EF4-FFF2-40B4-BE49-F238E27FC236}">
                <a16:creationId xmlns:a16="http://schemas.microsoft.com/office/drawing/2014/main" xmlns="" id="{B3A3A425-C41E-4B27-97C9-A402CE44E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158" y="36331"/>
            <a:ext cx="6810375" cy="3686175"/>
          </a:xfrm>
          <a:prstGeom prst="rect">
            <a:avLst/>
          </a:prstGeom>
        </p:spPr>
      </p:pic>
      <p:grpSp>
        <p:nvGrpSpPr>
          <p:cNvPr id="118" name="组合 55">
            <a:extLst>
              <a:ext uri="{FF2B5EF4-FFF2-40B4-BE49-F238E27FC236}">
                <a16:creationId xmlns:a16="http://schemas.microsoft.com/office/drawing/2014/main" xmlns="" id="{7CD5EA1E-7026-4009-B024-40C7442E937D}"/>
              </a:ext>
            </a:extLst>
          </p:cNvPr>
          <p:cNvGrpSpPr/>
          <p:nvPr/>
        </p:nvGrpSpPr>
        <p:grpSpPr bwMode="auto">
          <a:xfrm>
            <a:off x="6648590" y="834430"/>
            <a:ext cx="3573066" cy="696102"/>
            <a:chOff x="3791205" y="5346439"/>
            <a:chExt cx="5833188" cy="1152191"/>
          </a:xfrm>
        </p:grpSpPr>
        <p:sp>
          <p:nvSpPr>
            <p:cNvPr id="120" name="任意多边形 166">
              <a:extLst>
                <a:ext uri="{FF2B5EF4-FFF2-40B4-BE49-F238E27FC236}">
                  <a16:creationId xmlns:a16="http://schemas.microsoft.com/office/drawing/2014/main" xmlns="" id="{733973B6-8202-4DDB-BC62-B0DE889049C1}"/>
                </a:ext>
              </a:extLst>
            </p:cNvPr>
            <p:cNvSpPr/>
            <p:nvPr/>
          </p:nvSpPr>
          <p:spPr>
            <a:xfrm>
              <a:off x="3791205" y="5346439"/>
              <a:ext cx="5833186" cy="1152191"/>
            </a:xfrm>
            <a:custGeom>
              <a:avLst/>
              <a:gdLst>
                <a:gd name="connsiteX0" fmla="*/ 619854 w 5832648"/>
                <a:gd name="connsiteY0" fmla="*/ 172234 h 1152128"/>
                <a:gd name="connsiteX1" fmla="*/ 247759 w 5832648"/>
                <a:gd name="connsiteY1" fmla="*/ 418875 h 1152128"/>
                <a:gd name="connsiteX2" fmla="*/ 216024 w 5832648"/>
                <a:gd name="connsiteY2" fmla="*/ 576064 h 1152128"/>
                <a:gd name="connsiteX3" fmla="*/ 216024 w 5832648"/>
                <a:gd name="connsiteY3" fmla="*/ 576063 h 1152128"/>
                <a:gd name="connsiteX4" fmla="*/ 216024 w 5832648"/>
                <a:gd name="connsiteY4" fmla="*/ 576064 h 1152128"/>
                <a:gd name="connsiteX5" fmla="*/ 216024 w 5832648"/>
                <a:gd name="connsiteY5" fmla="*/ 576064 h 1152128"/>
                <a:gd name="connsiteX6" fmla="*/ 247759 w 5832648"/>
                <a:gd name="connsiteY6" fmla="*/ 733252 h 1152128"/>
                <a:gd name="connsiteX7" fmla="*/ 619854 w 5832648"/>
                <a:gd name="connsiteY7" fmla="*/ 979893 h 1152128"/>
                <a:gd name="connsiteX8" fmla="*/ 5212794 w 5832648"/>
                <a:gd name="connsiteY8" fmla="*/ 979894 h 1152128"/>
                <a:gd name="connsiteX9" fmla="*/ 5616624 w 5832648"/>
                <a:gd name="connsiteY9" fmla="*/ 576064 h 1152128"/>
                <a:gd name="connsiteX10" fmla="*/ 5616625 w 5832648"/>
                <a:gd name="connsiteY10" fmla="*/ 576064 h 1152128"/>
                <a:gd name="connsiteX11" fmla="*/ 5212795 w 5832648"/>
                <a:gd name="connsiteY11" fmla="*/ 172234 h 1152128"/>
                <a:gd name="connsiteX12" fmla="*/ 576064 w 5832648"/>
                <a:gd name="connsiteY12" fmla="*/ 0 h 1152128"/>
                <a:gd name="connsiteX13" fmla="*/ 5256584 w 5832648"/>
                <a:gd name="connsiteY13" fmla="*/ 0 h 1152128"/>
                <a:gd name="connsiteX14" fmla="*/ 5832648 w 5832648"/>
                <a:gd name="connsiteY14" fmla="*/ 576064 h 1152128"/>
                <a:gd name="connsiteX15" fmla="*/ 5256584 w 5832648"/>
                <a:gd name="connsiteY15" fmla="*/ 1152128 h 1152128"/>
                <a:gd name="connsiteX16" fmla="*/ 576064 w 5832648"/>
                <a:gd name="connsiteY16" fmla="*/ 1152128 h 1152128"/>
                <a:gd name="connsiteX17" fmla="*/ 0 w 5832648"/>
                <a:gd name="connsiteY17" fmla="*/ 576064 h 1152128"/>
                <a:gd name="connsiteX18" fmla="*/ 576064 w 5832648"/>
                <a:gd name="connsiteY18" fmla="*/ 0 h 115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32648" h="1152128">
                  <a:moveTo>
                    <a:pt x="619854" y="172234"/>
                  </a:moveTo>
                  <a:cubicBezTo>
                    <a:pt x="452583" y="172234"/>
                    <a:pt x="309064" y="273935"/>
                    <a:pt x="247759" y="418875"/>
                  </a:cubicBezTo>
                  <a:lnTo>
                    <a:pt x="216024" y="576064"/>
                  </a:lnTo>
                  <a:lnTo>
                    <a:pt x="216024" y="576063"/>
                  </a:lnTo>
                  <a:lnTo>
                    <a:pt x="216024" y="576064"/>
                  </a:lnTo>
                  <a:lnTo>
                    <a:pt x="216024" y="576064"/>
                  </a:lnTo>
                  <a:lnTo>
                    <a:pt x="247759" y="733252"/>
                  </a:lnTo>
                  <a:cubicBezTo>
                    <a:pt x="309064" y="878193"/>
                    <a:pt x="452583" y="979893"/>
                    <a:pt x="619854" y="979893"/>
                  </a:cubicBezTo>
                  <a:lnTo>
                    <a:pt x="5212794" y="979894"/>
                  </a:lnTo>
                  <a:cubicBezTo>
                    <a:pt x="5435823" y="979894"/>
                    <a:pt x="5616624" y="799093"/>
                    <a:pt x="5616624" y="576064"/>
                  </a:cubicBezTo>
                  <a:lnTo>
                    <a:pt x="5616625" y="576064"/>
                  </a:lnTo>
                  <a:cubicBezTo>
                    <a:pt x="5616625" y="353035"/>
                    <a:pt x="5435824" y="172234"/>
                    <a:pt x="5212795" y="172234"/>
                  </a:cubicBezTo>
                  <a:close/>
                  <a:moveTo>
                    <a:pt x="576064" y="0"/>
                  </a:moveTo>
                  <a:lnTo>
                    <a:pt x="5256584" y="0"/>
                  </a:lnTo>
                  <a:cubicBezTo>
                    <a:pt x="5574735" y="0"/>
                    <a:pt x="5832648" y="257913"/>
                    <a:pt x="5832648" y="576064"/>
                  </a:cubicBezTo>
                  <a:cubicBezTo>
                    <a:pt x="5832648" y="894215"/>
                    <a:pt x="5574735" y="1152128"/>
                    <a:pt x="5256584" y="1152128"/>
                  </a:cubicBezTo>
                  <a:lnTo>
                    <a:pt x="576064" y="1152128"/>
                  </a:lnTo>
                  <a:cubicBezTo>
                    <a:pt x="257913" y="1152128"/>
                    <a:pt x="0" y="894215"/>
                    <a:pt x="0" y="576064"/>
                  </a:cubicBezTo>
                  <a:cubicBezTo>
                    <a:pt x="0" y="257913"/>
                    <a:pt x="257913" y="0"/>
                    <a:pt x="576064" y="0"/>
                  </a:cubicBezTo>
                  <a:close/>
                </a:path>
              </a:pathLst>
            </a:custGeom>
            <a:solidFill>
              <a:srgbClr val="F3F3F3"/>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800" dirty="0">
                <a:latin typeface="Arial"/>
                <a:ea typeface="微软雅黑"/>
                <a:cs typeface="+mn-ea"/>
                <a:sym typeface="Arial"/>
              </a:endParaRPr>
            </a:p>
          </p:txBody>
        </p:sp>
        <p:sp>
          <p:nvSpPr>
            <p:cNvPr id="119" name="圆角矩形 165">
              <a:extLst>
                <a:ext uri="{FF2B5EF4-FFF2-40B4-BE49-F238E27FC236}">
                  <a16:creationId xmlns:a16="http://schemas.microsoft.com/office/drawing/2014/main" xmlns="" id="{7466C484-A933-4AC1-A588-82F34066E0F1}"/>
                </a:ext>
              </a:extLst>
            </p:cNvPr>
            <p:cNvSpPr/>
            <p:nvPr/>
          </p:nvSpPr>
          <p:spPr>
            <a:xfrm>
              <a:off x="4007769" y="5518708"/>
              <a:ext cx="5400600" cy="807659"/>
            </a:xfrm>
            <a:prstGeom prst="roundRect">
              <a:avLst>
                <a:gd name="adj" fmla="val 50000"/>
              </a:avLst>
            </a:prstGeom>
            <a:solidFill>
              <a:schemeClr val="bg1"/>
            </a:solidFill>
            <a:ln>
              <a:gradFill flip="none" rotWithShape="1">
                <a:gsLst>
                  <a:gs pos="100000">
                    <a:schemeClr val="bg1"/>
                  </a:gs>
                  <a:gs pos="0">
                    <a:schemeClr val="bg1">
                      <a:lumMod val="7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dist"/>
              <a:r>
                <a:rPr lang="zh-CN" altLang="en-US" sz="2000" b="1" dirty="0" smtClean="0">
                  <a:solidFill>
                    <a:srgbClr val="EB3F32"/>
                  </a:solidFill>
                  <a:latin typeface="Arial"/>
                  <a:ea typeface="微软雅黑"/>
                  <a:sym typeface="Arial"/>
                </a:rPr>
                <a:t>个人简介</a:t>
              </a:r>
              <a:endParaRPr lang="zh-CN" altLang="en-US" sz="2000" b="1" dirty="0">
                <a:solidFill>
                  <a:srgbClr val="EB3F32"/>
                </a:solidFill>
                <a:latin typeface="Arial"/>
                <a:ea typeface="微软雅黑"/>
                <a:sym typeface="Arial"/>
              </a:endParaRPr>
            </a:p>
          </p:txBody>
        </p:sp>
        <p:sp>
          <p:nvSpPr>
            <p:cNvPr id="121" name="圆角矩形 167">
              <a:extLst>
                <a:ext uri="{FF2B5EF4-FFF2-40B4-BE49-F238E27FC236}">
                  <a16:creationId xmlns:a16="http://schemas.microsoft.com/office/drawing/2014/main" xmlns="" id="{317DDEC0-D9DA-4C20-825B-9F02AFC30191}"/>
                </a:ext>
              </a:extLst>
            </p:cNvPr>
            <p:cNvSpPr/>
            <p:nvPr/>
          </p:nvSpPr>
          <p:spPr>
            <a:xfrm>
              <a:off x="3791744" y="5346472"/>
              <a:ext cx="5832649" cy="1152127"/>
            </a:xfrm>
            <a:prstGeom prst="roundRect">
              <a:avLst>
                <a:gd name="adj" fmla="val 50000"/>
              </a:avLst>
            </a:prstGeom>
            <a:noFill/>
            <a:ln>
              <a:gradFill flip="none" rotWithShape="1">
                <a:gsLst>
                  <a:gs pos="0">
                    <a:schemeClr val="bg1"/>
                  </a:gs>
                  <a:gs pos="100000">
                    <a:schemeClr val="bg1">
                      <a:lumMod val="7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latin typeface="Arial"/>
                <a:ea typeface="微软雅黑"/>
                <a:cs typeface="+mn-ea"/>
                <a:sym typeface="Arial"/>
              </a:endParaRPr>
            </a:p>
          </p:txBody>
        </p:sp>
      </p:grpSp>
      <p:sp>
        <p:nvSpPr>
          <p:cNvPr id="50" name="TextBox 3">
            <a:extLst>
              <a:ext uri="{FF2B5EF4-FFF2-40B4-BE49-F238E27FC236}">
                <a16:creationId xmlns:a16="http://schemas.microsoft.com/office/drawing/2014/main" xmlns="" id="{1F5C031C-3F51-48A6-B340-6E06077F852A}"/>
              </a:ext>
            </a:extLst>
          </p:cNvPr>
          <p:cNvSpPr txBox="1"/>
          <p:nvPr/>
        </p:nvSpPr>
        <p:spPr>
          <a:xfrm>
            <a:off x="5774498" y="2090093"/>
            <a:ext cx="5260931" cy="3323987"/>
          </a:xfrm>
          <a:prstGeom prst="rect">
            <a:avLst/>
          </a:prstGeom>
          <a:noFill/>
        </p:spPr>
        <p:txBody>
          <a:bodyPr wrap="square" rtlCol="0">
            <a:spAutoFit/>
          </a:bodyPr>
          <a:lstStyle/>
          <a:p>
            <a:pPr fontAlgn="auto">
              <a:lnSpc>
                <a:spcPct val="150000"/>
              </a:lnSpc>
              <a:spcBef>
                <a:spcPts val="0"/>
              </a:spcBef>
              <a:spcAft>
                <a:spcPts val="0"/>
              </a:spcAft>
              <a:buFont typeface="Arial" pitchFamily="34" charset="0"/>
              <a:buNone/>
              <a:defRPr/>
            </a:pPr>
            <a:r>
              <a:rPr lang="zh-CN" altLang="en-US" sz="2800" b="1" noProof="1" smtClean="0">
                <a:solidFill>
                  <a:srgbClr val="FA6A31"/>
                </a:solidFill>
                <a:latin typeface="Arial"/>
                <a:ea typeface="微软雅黑"/>
                <a:sym typeface="Arial"/>
              </a:rPr>
              <a:t>姓       名：</a:t>
            </a:r>
            <a:r>
              <a:rPr lang="zh-CN" altLang="en-US" sz="2800" b="1" noProof="1" smtClean="0">
                <a:latin typeface="Arial"/>
                <a:ea typeface="微软雅黑"/>
                <a:sym typeface="Arial"/>
              </a:rPr>
              <a:t>崔乃妮</a:t>
            </a:r>
            <a:endParaRPr lang="en-US" altLang="zh-CN" sz="2800" b="1" noProof="1" smtClean="0">
              <a:latin typeface="Arial"/>
              <a:ea typeface="微软雅黑"/>
              <a:sym typeface="Arial"/>
            </a:endParaRPr>
          </a:p>
          <a:p>
            <a:pPr fontAlgn="auto">
              <a:lnSpc>
                <a:spcPct val="150000"/>
              </a:lnSpc>
              <a:spcBef>
                <a:spcPts val="0"/>
              </a:spcBef>
              <a:spcAft>
                <a:spcPts val="0"/>
              </a:spcAft>
              <a:buFont typeface="Arial" pitchFamily="34" charset="0"/>
              <a:buNone/>
              <a:defRPr/>
            </a:pPr>
            <a:r>
              <a:rPr lang="zh-CN" altLang="en-US" sz="2800" b="1" noProof="1">
                <a:solidFill>
                  <a:srgbClr val="FA6A31"/>
                </a:solidFill>
                <a:latin typeface="Arial"/>
                <a:ea typeface="微软雅黑"/>
                <a:sym typeface="Arial"/>
              </a:rPr>
              <a:t>服务</a:t>
            </a:r>
            <a:r>
              <a:rPr lang="zh-CN" altLang="en-US" sz="2800" b="1" noProof="1" smtClean="0">
                <a:solidFill>
                  <a:srgbClr val="FA6A31"/>
                </a:solidFill>
                <a:latin typeface="Arial"/>
                <a:ea typeface="微软雅黑"/>
                <a:sym typeface="Arial"/>
              </a:rPr>
              <a:t>学科：</a:t>
            </a:r>
            <a:r>
              <a:rPr lang="zh-CN" altLang="en-US" sz="2800" b="1" noProof="1" smtClean="0">
                <a:latin typeface="Arial"/>
                <a:ea typeface="微软雅黑"/>
                <a:sym typeface="Arial"/>
              </a:rPr>
              <a:t>信控、机电、化工</a:t>
            </a:r>
            <a:endParaRPr lang="en-US" altLang="zh-CN" sz="2800" b="1" noProof="1" smtClean="0">
              <a:latin typeface="Arial"/>
              <a:ea typeface="微软雅黑"/>
              <a:sym typeface="Arial"/>
            </a:endParaRPr>
          </a:p>
          <a:p>
            <a:pPr fontAlgn="auto">
              <a:lnSpc>
                <a:spcPct val="150000"/>
              </a:lnSpc>
              <a:spcBef>
                <a:spcPts val="0"/>
              </a:spcBef>
              <a:spcAft>
                <a:spcPts val="0"/>
              </a:spcAft>
              <a:buFont typeface="Arial" pitchFamily="34" charset="0"/>
              <a:buNone/>
              <a:defRPr/>
            </a:pPr>
            <a:r>
              <a:rPr lang="zh-CN" altLang="en-US" sz="2800" b="1" noProof="1">
                <a:solidFill>
                  <a:srgbClr val="FA6A31"/>
                </a:solidFill>
                <a:latin typeface="Arial"/>
                <a:ea typeface="微软雅黑"/>
                <a:sym typeface="Arial"/>
              </a:rPr>
              <a:t>联系</a:t>
            </a:r>
            <a:r>
              <a:rPr lang="zh-CN" altLang="en-US" sz="2800" b="1" noProof="1" smtClean="0">
                <a:solidFill>
                  <a:srgbClr val="FA6A31"/>
                </a:solidFill>
                <a:latin typeface="Arial"/>
                <a:ea typeface="微软雅黑"/>
                <a:sym typeface="Arial"/>
              </a:rPr>
              <a:t>电话：</a:t>
            </a:r>
            <a:r>
              <a:rPr lang="en-US" altLang="zh-CN" sz="2800" b="1" noProof="1" smtClean="0">
                <a:latin typeface="Arial"/>
                <a:ea typeface="微软雅黑"/>
                <a:sym typeface="Arial"/>
              </a:rPr>
              <a:t>82205312</a:t>
            </a:r>
          </a:p>
          <a:p>
            <a:pPr fontAlgn="auto">
              <a:lnSpc>
                <a:spcPct val="150000"/>
              </a:lnSpc>
              <a:spcBef>
                <a:spcPts val="0"/>
              </a:spcBef>
              <a:spcAft>
                <a:spcPts val="0"/>
              </a:spcAft>
              <a:buFont typeface="Arial" pitchFamily="34" charset="0"/>
              <a:buNone/>
              <a:defRPr/>
            </a:pPr>
            <a:r>
              <a:rPr lang="zh-CN" altLang="en-US" sz="2800" b="1" noProof="1">
                <a:solidFill>
                  <a:srgbClr val="FA6A31"/>
                </a:solidFill>
                <a:latin typeface="Arial"/>
                <a:ea typeface="微软雅黑"/>
                <a:sym typeface="Arial"/>
              </a:rPr>
              <a:t>电子</a:t>
            </a:r>
            <a:r>
              <a:rPr lang="zh-CN" altLang="en-US" sz="2800" b="1" noProof="1" smtClean="0">
                <a:solidFill>
                  <a:srgbClr val="FA6A31"/>
                </a:solidFill>
                <a:latin typeface="Arial"/>
                <a:ea typeface="微软雅黑"/>
                <a:sym typeface="Arial"/>
              </a:rPr>
              <a:t>邮箱：</a:t>
            </a:r>
            <a:r>
              <a:rPr lang="en-US" altLang="zh-CN" sz="2800" b="1" noProof="1" smtClean="0">
                <a:latin typeface="Arial"/>
                <a:ea typeface="微软雅黑"/>
                <a:sym typeface="Arial"/>
              </a:rPr>
              <a:t>cuinaini@163.com</a:t>
            </a:r>
          </a:p>
          <a:p>
            <a:pPr fontAlgn="auto">
              <a:lnSpc>
                <a:spcPct val="150000"/>
              </a:lnSpc>
              <a:spcBef>
                <a:spcPts val="0"/>
              </a:spcBef>
              <a:spcAft>
                <a:spcPts val="0"/>
              </a:spcAft>
              <a:buFont typeface="Arial" pitchFamily="34" charset="0"/>
              <a:buNone/>
              <a:defRPr/>
            </a:pPr>
            <a:r>
              <a:rPr lang="zh-CN" altLang="en-US" sz="2800" b="1" noProof="1">
                <a:solidFill>
                  <a:srgbClr val="FA6A31"/>
                </a:solidFill>
                <a:latin typeface="Arial"/>
                <a:ea typeface="微软雅黑"/>
                <a:sym typeface="Arial"/>
              </a:rPr>
              <a:t>办公</a:t>
            </a:r>
            <a:r>
              <a:rPr lang="zh-CN" altLang="en-US" sz="2800" b="1" noProof="1" smtClean="0">
                <a:solidFill>
                  <a:srgbClr val="FA6A31"/>
                </a:solidFill>
                <a:latin typeface="Arial"/>
                <a:ea typeface="微软雅黑"/>
                <a:sym typeface="Arial"/>
              </a:rPr>
              <a:t>地点：</a:t>
            </a:r>
            <a:r>
              <a:rPr lang="zh-CN" altLang="en-US" sz="2800" b="1" noProof="1" smtClean="0">
                <a:latin typeface="Arial"/>
                <a:ea typeface="微软雅黑"/>
                <a:sym typeface="Arial"/>
              </a:rPr>
              <a:t>雁塔校区图书馆</a:t>
            </a:r>
            <a:r>
              <a:rPr lang="en-US" altLang="zh-CN" sz="2800" b="1" noProof="1" smtClean="0">
                <a:latin typeface="Arial"/>
                <a:ea typeface="微软雅黑"/>
                <a:sym typeface="Arial"/>
              </a:rPr>
              <a:t>404</a:t>
            </a:r>
            <a:endParaRPr lang="zh-CN" altLang="en-US" sz="2800" b="1" noProof="1">
              <a:latin typeface="Arial"/>
              <a:ea typeface="微软雅黑"/>
              <a:sym typeface="Arial"/>
            </a:endParaRPr>
          </a:p>
        </p:txBody>
      </p:sp>
      <p:pic>
        <p:nvPicPr>
          <p:cNvPr id="10" name="图片 9" descr="1寸.jpg"/>
          <p:cNvPicPr>
            <a:picLocks noChangeAspect="1"/>
          </p:cNvPicPr>
          <p:nvPr/>
        </p:nvPicPr>
        <p:blipFill>
          <a:blip r:embed="rId5" cstate="print"/>
          <a:stretch>
            <a:fillRect/>
          </a:stretch>
        </p:blipFill>
        <p:spPr>
          <a:xfrm>
            <a:off x="2094549" y="716698"/>
            <a:ext cx="1734501" cy="2428301"/>
          </a:xfrm>
          <a:prstGeom prst="rect">
            <a:avLst/>
          </a:prstGeom>
        </p:spPr>
      </p:pic>
      <p:pic>
        <p:nvPicPr>
          <p:cNvPr id="11" name="图片 10" descr="IMG_1087.JPG"/>
          <p:cNvPicPr>
            <a:picLocks noChangeAspect="1"/>
          </p:cNvPicPr>
          <p:nvPr/>
        </p:nvPicPr>
        <p:blipFill>
          <a:blip r:embed="rId6" cstate="print"/>
          <a:stretch>
            <a:fillRect/>
          </a:stretch>
        </p:blipFill>
        <p:spPr>
          <a:xfrm>
            <a:off x="3156963" y="3321033"/>
            <a:ext cx="1888546" cy="2586715"/>
          </a:xfrm>
          <a:prstGeom prst="rect">
            <a:avLst/>
          </a:prstGeom>
        </p:spPr>
      </p:pic>
      <p:pic>
        <p:nvPicPr>
          <p:cNvPr id="12" name="图片 11" descr="IMG_1089.JPG"/>
          <p:cNvPicPr>
            <a:picLocks noChangeAspect="1"/>
          </p:cNvPicPr>
          <p:nvPr/>
        </p:nvPicPr>
        <p:blipFill>
          <a:blip r:embed="rId7" cstate="print"/>
          <a:stretch>
            <a:fillRect/>
          </a:stretch>
        </p:blipFill>
        <p:spPr>
          <a:xfrm>
            <a:off x="787169" y="3302250"/>
            <a:ext cx="1876021" cy="2569559"/>
          </a:xfrm>
          <a:prstGeom prst="rect">
            <a:avLst/>
          </a:prstGeom>
        </p:spPr>
      </p:pic>
      <p:sp>
        <p:nvSpPr>
          <p:cNvPr id="16" name="TextBox 15"/>
          <p:cNvSpPr txBox="1"/>
          <p:nvPr/>
        </p:nvSpPr>
        <p:spPr>
          <a:xfrm>
            <a:off x="507707" y="6017102"/>
            <a:ext cx="5298510" cy="276999"/>
          </a:xfrm>
          <a:prstGeom prst="rect">
            <a:avLst/>
          </a:prstGeom>
          <a:noFill/>
        </p:spPr>
        <p:txBody>
          <a:bodyPr wrap="square" rtlCol="0">
            <a:spAutoFit/>
          </a:bodyPr>
          <a:lstStyle/>
          <a:p>
            <a:r>
              <a:rPr lang="en-US" altLang="zh-CN" sz="1200" b="1" dirty="0" smtClean="0"/>
              <a:t>          QQ</a:t>
            </a:r>
            <a:r>
              <a:rPr lang="zh-CN" altLang="en-US" sz="1200" b="1" dirty="0" smtClean="0"/>
              <a:t>群：</a:t>
            </a:r>
            <a:r>
              <a:rPr lang="en-US" altLang="zh-CN" sz="1200" b="1" dirty="0" smtClean="0"/>
              <a:t>537036336                          QQ</a:t>
            </a:r>
            <a:r>
              <a:rPr lang="zh-CN" altLang="en-US" sz="1200" b="1" dirty="0" smtClean="0"/>
              <a:t>群：</a:t>
            </a:r>
            <a:r>
              <a:rPr lang="en-US" altLang="zh-CN" sz="1200" b="1" dirty="0" smtClean="0"/>
              <a:t>537627311</a:t>
            </a:r>
            <a:endParaRPr lang="zh-CN" altLang="en-US" sz="1200" b="1" dirty="0"/>
          </a:p>
        </p:txBody>
      </p:sp>
    </p:spTree>
    <p:extLst>
      <p:ext uri="{BB962C8B-B14F-4D97-AF65-F5344CB8AC3E}">
        <p14:creationId xmlns:p14="http://schemas.microsoft.com/office/powerpoint/2010/main" val="1259354218"/>
      </p:ext>
    </p:extLst>
  </p:cSld>
  <p:clrMapOvr>
    <a:masterClrMapping/>
  </p:clrMapOvr>
  <mc:AlternateContent xmlns:mc="http://schemas.openxmlformats.org/markup-compatibility/2006" xmlns:p14="http://schemas.microsoft.com/office/powerpoint/2010/main">
    <mc:Choice Requires="p14">
      <p:transition spd="slow" p14:dur="1250" advClick="0" advTm="3000">
        <p14:switch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500"/>
                                        <p:tgtEl>
                                          <p:spTgt spid="118"/>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p:cTn id="11" dur="500" fill="hold"/>
                                        <p:tgtEl>
                                          <p:spTgt spid="50"/>
                                        </p:tgtEl>
                                        <p:attrNameLst>
                                          <p:attrName>ppt_w</p:attrName>
                                        </p:attrNameLst>
                                      </p:cBhvr>
                                      <p:tavLst>
                                        <p:tav tm="0">
                                          <p:val>
                                            <p:fltVal val="0"/>
                                          </p:val>
                                        </p:tav>
                                        <p:tav tm="100000">
                                          <p:val>
                                            <p:strVal val="#ppt_w"/>
                                          </p:val>
                                        </p:tav>
                                      </p:tavLst>
                                    </p:anim>
                                    <p:anim calcmode="lin" valueType="num">
                                      <p:cBhvr>
                                        <p:cTn id="12" dur="500" fill="hold"/>
                                        <p:tgtEl>
                                          <p:spTgt spid="50"/>
                                        </p:tgtEl>
                                        <p:attrNameLst>
                                          <p:attrName>ppt_h</p:attrName>
                                        </p:attrNameLst>
                                      </p:cBhvr>
                                      <p:tavLst>
                                        <p:tav tm="0">
                                          <p:val>
                                            <p:fltVal val="0"/>
                                          </p:val>
                                        </p:tav>
                                        <p:tav tm="100000">
                                          <p:val>
                                            <p:strVal val="#ppt_h"/>
                                          </p:val>
                                        </p:tav>
                                      </p:tavLst>
                                    </p:anim>
                                    <p:animEffect transition="in" filter="fade">
                                      <p:cBhvr>
                                        <p:cTn id="1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4400" dirty="0">
                <a:solidFill>
                  <a:srgbClr val="C00000"/>
                </a:solidFill>
                <a:latin typeface="华文新魏" panose="02010800040101010101" pitchFamily="2" charset="-122"/>
                <a:ea typeface="华文新魏" panose="02010800040101010101" pitchFamily="2" charset="-122"/>
                <a:sym typeface="Arial"/>
              </a:rPr>
              <a:t>文献成果的统计与整理</a:t>
            </a:r>
            <a:endParaRPr lang="zh-CN" altLang="en-US" dirty="0"/>
          </a:p>
        </p:txBody>
      </p:sp>
      <p:sp>
        <p:nvSpPr>
          <p:cNvPr id="3" name="内容占位符 2"/>
          <p:cNvSpPr>
            <a:spLocks noGrp="1"/>
          </p:cNvSpPr>
          <p:nvPr>
            <p:ph idx="1"/>
          </p:nvPr>
        </p:nvSpPr>
        <p:spPr>
          <a:xfrm>
            <a:off x="677334" y="1794510"/>
            <a:ext cx="9083885" cy="4246853"/>
          </a:xfrm>
        </p:spPr>
        <p:txBody>
          <a:bodyPr>
            <a:normAutofit/>
          </a:bodyPr>
          <a:lstStyle/>
          <a:p>
            <a:pPr marL="228600" lvl="0" indent="-228600" defTabSz="914400">
              <a:lnSpc>
                <a:spcPct val="170000"/>
              </a:lnSpc>
              <a:buClrTx/>
              <a:buSzTx/>
              <a:buFont typeface="Arial" panose="020B0604020202020204" pitchFamily="34" charset="0"/>
              <a:buChar char="•"/>
            </a:pPr>
            <a:r>
              <a:rPr lang="en-US" altLang="zh-CN" sz="2000" dirty="0">
                <a:solidFill>
                  <a:prstClr val="black"/>
                </a:solidFill>
                <a:latin typeface="等线"/>
                <a:ea typeface="等线"/>
              </a:rPr>
              <a:t>2020</a:t>
            </a:r>
            <a:r>
              <a:rPr lang="zh-CN" altLang="en-US" sz="2000" dirty="0">
                <a:solidFill>
                  <a:prstClr val="black"/>
                </a:solidFill>
                <a:latin typeface="等线"/>
                <a:ea typeface="等线"/>
              </a:rPr>
              <a:t>年</a:t>
            </a:r>
            <a:r>
              <a:rPr lang="en-US" altLang="zh-CN" sz="2000" dirty="0">
                <a:solidFill>
                  <a:prstClr val="black"/>
                </a:solidFill>
                <a:latin typeface="等线"/>
                <a:ea typeface="等线"/>
              </a:rPr>
              <a:t>10</a:t>
            </a:r>
            <a:r>
              <a:rPr lang="zh-CN" altLang="en-US" sz="2000" dirty="0">
                <a:solidFill>
                  <a:prstClr val="black"/>
                </a:solidFill>
                <a:latin typeface="等线"/>
                <a:ea typeface="等线"/>
              </a:rPr>
              <a:t>月完成学科办“申请博士学位授权一级学科点简况表”化学工程与技术 一级学科中各学科方向学术带头人与学术骨干近五年代表性成果和近五年在校生代表性成果的核查工作。</a:t>
            </a:r>
          </a:p>
          <a:p>
            <a:pPr marL="228600" lvl="0" indent="-228600" defTabSz="914400">
              <a:lnSpc>
                <a:spcPct val="170000"/>
              </a:lnSpc>
              <a:buClrTx/>
              <a:buSzTx/>
              <a:buFont typeface="Arial" panose="020B0604020202020204" pitchFamily="34" charset="0"/>
              <a:buChar char="•"/>
            </a:pPr>
            <a:r>
              <a:rPr lang="en-US" altLang="zh-CN" sz="2000" dirty="0">
                <a:solidFill>
                  <a:prstClr val="black"/>
                </a:solidFill>
                <a:latin typeface="等线"/>
                <a:ea typeface="等线"/>
              </a:rPr>
              <a:t>2020</a:t>
            </a:r>
            <a:r>
              <a:rPr lang="zh-CN" altLang="en-US" sz="2000" dirty="0">
                <a:solidFill>
                  <a:prstClr val="black"/>
                </a:solidFill>
                <a:latin typeface="等线"/>
                <a:ea typeface="等线"/>
              </a:rPr>
              <a:t>年</a:t>
            </a:r>
            <a:r>
              <a:rPr lang="en-US" altLang="zh-CN" sz="2000" dirty="0">
                <a:solidFill>
                  <a:prstClr val="black"/>
                </a:solidFill>
                <a:latin typeface="等线"/>
                <a:ea typeface="等线"/>
              </a:rPr>
              <a:t>12</a:t>
            </a:r>
            <a:r>
              <a:rPr lang="zh-CN" altLang="en-US" sz="2000" dirty="0">
                <a:solidFill>
                  <a:prstClr val="black"/>
                </a:solidFill>
                <a:latin typeface="等线"/>
                <a:ea typeface="等线"/>
              </a:rPr>
              <a:t>月统计学科办要求的</a:t>
            </a:r>
            <a:r>
              <a:rPr lang="en-US" altLang="zh-CN" sz="2000" dirty="0">
                <a:solidFill>
                  <a:prstClr val="black"/>
                </a:solidFill>
                <a:latin typeface="等线"/>
                <a:ea typeface="等线"/>
              </a:rPr>
              <a:t>2010-2020</a:t>
            </a:r>
            <a:r>
              <a:rPr lang="zh-CN" altLang="en-US" sz="2000" dirty="0">
                <a:solidFill>
                  <a:prstClr val="black"/>
                </a:solidFill>
                <a:latin typeface="等线"/>
                <a:ea typeface="等线"/>
              </a:rPr>
              <a:t>年我校</a:t>
            </a:r>
            <a:r>
              <a:rPr lang="en-US" altLang="zh-CN" sz="2000" dirty="0">
                <a:solidFill>
                  <a:prstClr val="black"/>
                </a:solidFill>
                <a:latin typeface="等线"/>
                <a:ea typeface="等线"/>
              </a:rPr>
              <a:t>ESI</a:t>
            </a:r>
            <a:r>
              <a:rPr lang="zh-CN" altLang="en-US" sz="2000" dirty="0">
                <a:solidFill>
                  <a:prstClr val="black"/>
                </a:solidFill>
                <a:latin typeface="等线"/>
                <a:ea typeface="等线"/>
              </a:rPr>
              <a:t>学科论文被引次数，包括</a:t>
            </a:r>
            <a:r>
              <a:rPr lang="en-US" altLang="zh-CN" sz="2000" dirty="0">
                <a:solidFill>
                  <a:prstClr val="black"/>
                </a:solidFill>
                <a:latin typeface="等线"/>
                <a:ea typeface="等线"/>
              </a:rPr>
              <a:t>WOS</a:t>
            </a:r>
            <a:r>
              <a:rPr lang="zh-CN" altLang="en-US" sz="2000" dirty="0">
                <a:solidFill>
                  <a:prstClr val="black"/>
                </a:solidFill>
                <a:latin typeface="等线"/>
                <a:ea typeface="等线"/>
              </a:rPr>
              <a:t>核心合集的</a:t>
            </a:r>
            <a:r>
              <a:rPr lang="en-US" altLang="zh-CN" sz="2000" dirty="0">
                <a:solidFill>
                  <a:prstClr val="black"/>
                </a:solidFill>
                <a:latin typeface="等线"/>
                <a:ea typeface="等线"/>
              </a:rPr>
              <a:t>"2019</a:t>
            </a:r>
            <a:r>
              <a:rPr lang="zh-CN" altLang="en-US" sz="2000" dirty="0">
                <a:solidFill>
                  <a:prstClr val="black"/>
                </a:solidFill>
                <a:latin typeface="等线"/>
                <a:ea typeface="等线"/>
              </a:rPr>
              <a:t>、</a:t>
            </a:r>
            <a:r>
              <a:rPr lang="en-US" altLang="zh-CN" sz="2000" dirty="0">
                <a:solidFill>
                  <a:prstClr val="black"/>
                </a:solidFill>
                <a:latin typeface="等线"/>
                <a:ea typeface="等线"/>
              </a:rPr>
              <a:t>2020</a:t>
            </a:r>
            <a:r>
              <a:rPr lang="zh-CN" altLang="en-US" sz="2000" dirty="0">
                <a:solidFill>
                  <a:prstClr val="black"/>
                </a:solidFill>
                <a:latin typeface="等线"/>
                <a:ea typeface="等线"/>
              </a:rPr>
              <a:t>年新增被引次数</a:t>
            </a:r>
            <a:r>
              <a:rPr lang="en-US" altLang="zh-CN" sz="2000" dirty="0">
                <a:solidFill>
                  <a:prstClr val="black"/>
                </a:solidFill>
                <a:latin typeface="等线"/>
                <a:ea typeface="等线"/>
              </a:rPr>
              <a:t>"</a:t>
            </a:r>
            <a:r>
              <a:rPr lang="zh-CN" altLang="en-US" sz="2000" dirty="0">
                <a:solidFill>
                  <a:prstClr val="black"/>
                </a:solidFill>
                <a:latin typeface="等线"/>
                <a:ea typeface="等线"/>
              </a:rPr>
              <a:t>，</a:t>
            </a:r>
            <a:r>
              <a:rPr lang="en-US" altLang="zh-CN" sz="2000" dirty="0">
                <a:solidFill>
                  <a:prstClr val="black"/>
                </a:solidFill>
                <a:latin typeface="等线"/>
                <a:ea typeface="等线"/>
              </a:rPr>
              <a:t>SCI</a:t>
            </a:r>
            <a:r>
              <a:rPr lang="zh-CN" altLang="en-US" sz="2000" dirty="0">
                <a:solidFill>
                  <a:prstClr val="black"/>
                </a:solidFill>
                <a:latin typeface="等线"/>
                <a:ea typeface="等线"/>
              </a:rPr>
              <a:t>和</a:t>
            </a:r>
            <a:r>
              <a:rPr lang="en-US" altLang="zh-CN" sz="2000" dirty="0">
                <a:solidFill>
                  <a:prstClr val="black"/>
                </a:solidFill>
                <a:latin typeface="等线"/>
                <a:ea typeface="等线"/>
              </a:rPr>
              <a:t>SSCI</a:t>
            </a:r>
            <a:r>
              <a:rPr lang="zh-CN" altLang="en-US" sz="2000" dirty="0">
                <a:solidFill>
                  <a:prstClr val="black"/>
                </a:solidFill>
                <a:latin typeface="等线"/>
                <a:ea typeface="等线"/>
              </a:rPr>
              <a:t>论文共</a:t>
            </a:r>
            <a:r>
              <a:rPr lang="en-US" altLang="zh-CN" sz="2000" dirty="0">
                <a:solidFill>
                  <a:prstClr val="black"/>
                </a:solidFill>
                <a:latin typeface="等线"/>
                <a:ea typeface="等线"/>
              </a:rPr>
              <a:t>380</a:t>
            </a:r>
            <a:r>
              <a:rPr lang="zh-CN" altLang="en-US" sz="2000" dirty="0">
                <a:solidFill>
                  <a:prstClr val="black"/>
                </a:solidFill>
                <a:latin typeface="等线"/>
                <a:ea typeface="等线"/>
              </a:rPr>
              <a:t>篇。</a:t>
            </a:r>
            <a:endParaRPr lang="en-US" altLang="zh-CN" sz="2000" dirty="0">
              <a:solidFill>
                <a:prstClr val="black"/>
              </a:solidFill>
              <a:latin typeface="等线"/>
              <a:ea typeface="等线"/>
            </a:endParaRPr>
          </a:p>
          <a:p>
            <a:pPr marL="228600" lvl="0" indent="-228600" defTabSz="914400">
              <a:lnSpc>
                <a:spcPct val="170000"/>
              </a:lnSpc>
              <a:buClrTx/>
              <a:buSzTx/>
              <a:buFont typeface="Arial" panose="020B0604020202020204" pitchFamily="34" charset="0"/>
              <a:buChar char="•"/>
            </a:pPr>
            <a:r>
              <a:rPr lang="zh-CN" altLang="en-US" sz="2000" dirty="0">
                <a:solidFill>
                  <a:prstClr val="black"/>
                </a:solidFill>
                <a:latin typeface="等线"/>
                <a:ea typeface="等线"/>
              </a:rPr>
              <a:t>统计完成机电学院</a:t>
            </a:r>
            <a:r>
              <a:rPr lang="en-US" altLang="zh-CN" sz="2000" dirty="0">
                <a:solidFill>
                  <a:prstClr val="black"/>
                </a:solidFill>
                <a:latin typeface="等线"/>
                <a:ea typeface="等线"/>
              </a:rPr>
              <a:t>2019-2020</a:t>
            </a:r>
            <a:r>
              <a:rPr lang="zh-CN" altLang="en-US" sz="2000" dirty="0">
                <a:solidFill>
                  <a:prstClr val="black"/>
                </a:solidFill>
                <a:latin typeface="等线"/>
                <a:ea typeface="等线"/>
              </a:rPr>
              <a:t>年</a:t>
            </a:r>
            <a:r>
              <a:rPr lang="en-US" altLang="zh-CN" sz="2000" dirty="0">
                <a:solidFill>
                  <a:prstClr val="black"/>
                </a:solidFill>
                <a:latin typeface="等线"/>
                <a:ea typeface="等线"/>
              </a:rPr>
              <a:t>SCI</a:t>
            </a:r>
            <a:r>
              <a:rPr lang="zh-CN" altLang="en-US" sz="2000" dirty="0">
                <a:solidFill>
                  <a:prstClr val="black"/>
                </a:solidFill>
                <a:latin typeface="等线"/>
                <a:ea typeface="等线"/>
              </a:rPr>
              <a:t>、</a:t>
            </a:r>
            <a:r>
              <a:rPr lang="en-US" altLang="zh-CN" sz="2000" dirty="0">
                <a:solidFill>
                  <a:prstClr val="black"/>
                </a:solidFill>
                <a:latin typeface="等线"/>
                <a:ea typeface="等线"/>
              </a:rPr>
              <a:t>EI</a:t>
            </a:r>
            <a:r>
              <a:rPr lang="zh-CN" altLang="en-US" sz="2000" dirty="0" smtClean="0">
                <a:solidFill>
                  <a:prstClr val="black"/>
                </a:solidFill>
                <a:latin typeface="等线"/>
                <a:ea typeface="等线"/>
              </a:rPr>
              <a:t>数据，</a:t>
            </a:r>
            <a:r>
              <a:rPr lang="en-US" altLang="zh-CN" sz="2000" dirty="0" smtClean="0">
                <a:solidFill>
                  <a:prstClr val="black"/>
                </a:solidFill>
                <a:latin typeface="等线"/>
                <a:ea typeface="等线"/>
              </a:rPr>
              <a:t>2020</a:t>
            </a:r>
            <a:r>
              <a:rPr lang="zh-CN" altLang="en-US" sz="2000" smtClean="0">
                <a:solidFill>
                  <a:prstClr val="black"/>
                </a:solidFill>
                <a:latin typeface="等线"/>
                <a:ea typeface="等线"/>
              </a:rPr>
              <a:t>年北大</a:t>
            </a:r>
            <a:r>
              <a:rPr lang="zh-CN" altLang="en-US" sz="2000" dirty="0" smtClean="0">
                <a:solidFill>
                  <a:prstClr val="black"/>
                </a:solidFill>
                <a:latin typeface="等线"/>
                <a:ea typeface="等线"/>
              </a:rPr>
              <a:t>核心期刊数据。</a:t>
            </a:r>
            <a:endParaRPr lang="en-US" altLang="zh-CN" sz="2000" dirty="0">
              <a:solidFill>
                <a:prstClr val="black"/>
              </a:solidFill>
              <a:latin typeface="等线"/>
              <a:ea typeface="等线"/>
            </a:endParaRPr>
          </a:p>
          <a:p>
            <a:endParaRPr lang="zh-CN" altLang="en-US" dirty="0"/>
          </a:p>
        </p:txBody>
      </p:sp>
    </p:spTree>
    <p:extLst>
      <p:ext uri="{BB962C8B-B14F-4D97-AF65-F5344CB8AC3E}">
        <p14:creationId xmlns:p14="http://schemas.microsoft.com/office/powerpoint/2010/main" val="2048366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4400" dirty="0">
                <a:solidFill>
                  <a:srgbClr val="C00000"/>
                </a:solidFill>
                <a:latin typeface="华文新魏" panose="02010800040101010101" pitchFamily="2" charset="-122"/>
                <a:ea typeface="华文新魏" panose="02010800040101010101" pitchFamily="2" charset="-122"/>
                <a:sym typeface="Arial"/>
              </a:rPr>
              <a:t>交流与培训互动</a:t>
            </a:r>
            <a:endParaRPr lang="zh-CN" altLang="en-US" dirty="0"/>
          </a:p>
        </p:txBody>
      </p:sp>
      <p:sp>
        <p:nvSpPr>
          <p:cNvPr id="3" name="内容占位符 2"/>
          <p:cNvSpPr>
            <a:spLocks noGrp="1"/>
          </p:cNvSpPr>
          <p:nvPr>
            <p:ph idx="1"/>
          </p:nvPr>
        </p:nvSpPr>
        <p:spPr>
          <a:xfrm>
            <a:off x="677335" y="1851660"/>
            <a:ext cx="8596668" cy="4189703"/>
          </a:xfrm>
        </p:spPr>
        <p:txBody>
          <a:bodyPr/>
          <a:lstStyle/>
          <a:p>
            <a:pPr marL="228600" lvl="0" indent="-228600" defTabSz="914400">
              <a:lnSpc>
                <a:spcPct val="90000"/>
              </a:lnSpc>
              <a:buClrTx/>
              <a:buSzTx/>
              <a:buFont typeface="Arial" panose="020B0604020202020204" pitchFamily="34" charset="0"/>
              <a:buChar char="•"/>
            </a:pPr>
            <a:r>
              <a:rPr lang="en-US" altLang="zh-CN" sz="2800" dirty="0">
                <a:solidFill>
                  <a:prstClr val="black"/>
                </a:solidFill>
                <a:latin typeface="等线"/>
                <a:ea typeface="等线"/>
              </a:rPr>
              <a:t>2021</a:t>
            </a:r>
            <a:r>
              <a:rPr lang="zh-CN" altLang="en-US" sz="2800" dirty="0">
                <a:solidFill>
                  <a:prstClr val="black"/>
                </a:solidFill>
                <a:latin typeface="等线"/>
                <a:ea typeface="等线"/>
              </a:rPr>
              <a:t>年</a:t>
            </a:r>
            <a:r>
              <a:rPr lang="en-US" altLang="zh-CN" sz="2800" dirty="0">
                <a:solidFill>
                  <a:prstClr val="black"/>
                </a:solidFill>
                <a:latin typeface="等线"/>
                <a:ea typeface="等线"/>
              </a:rPr>
              <a:t>4</a:t>
            </a:r>
            <a:r>
              <a:rPr lang="zh-CN" altLang="en-US" sz="2800" dirty="0">
                <a:solidFill>
                  <a:prstClr val="black"/>
                </a:solidFill>
                <a:latin typeface="等线"/>
                <a:ea typeface="等线"/>
              </a:rPr>
              <a:t>月</a:t>
            </a:r>
            <a:r>
              <a:rPr lang="en-US" altLang="zh-CN" sz="2800" dirty="0">
                <a:solidFill>
                  <a:prstClr val="black"/>
                </a:solidFill>
                <a:latin typeface="等线"/>
                <a:ea typeface="等线"/>
              </a:rPr>
              <a:t>22</a:t>
            </a:r>
            <a:r>
              <a:rPr lang="zh-CN" altLang="en-US" sz="2800" dirty="0">
                <a:solidFill>
                  <a:prstClr val="black"/>
                </a:solidFill>
                <a:latin typeface="等线"/>
                <a:ea typeface="等线"/>
              </a:rPr>
              <a:t>日教师座谈会，联系学院教师</a:t>
            </a:r>
            <a:r>
              <a:rPr lang="zh-CN" altLang="en-US" sz="2800" dirty="0" smtClean="0">
                <a:solidFill>
                  <a:prstClr val="black"/>
                </a:solidFill>
                <a:latin typeface="等线"/>
                <a:ea typeface="等线"/>
              </a:rPr>
              <a:t>参会，征求意见建议并反馈。</a:t>
            </a:r>
            <a:endParaRPr lang="en-US" altLang="zh-CN" sz="2800" dirty="0">
              <a:solidFill>
                <a:prstClr val="black"/>
              </a:solidFill>
              <a:latin typeface="等线"/>
              <a:ea typeface="等线"/>
            </a:endParaRPr>
          </a:p>
          <a:p>
            <a:r>
              <a:rPr lang="zh-CN" altLang="en-US" sz="2400" dirty="0" smtClean="0"/>
              <a:t>全年参加</a:t>
            </a:r>
            <a:r>
              <a:rPr lang="en-US" altLang="zh-CN" sz="2400" dirty="0" smtClean="0"/>
              <a:t>IGROUP</a:t>
            </a:r>
            <a:r>
              <a:rPr lang="zh-CN" altLang="en-US" sz="2400" dirty="0" smtClean="0"/>
              <a:t>图情举办的各类线上专家报告会，学习图书馆如何协助研究者拓展研究资源、学科馆员与学科服务、兄弟院校学科服务实践与探索、图书馆员参考咨询服务规范、</a:t>
            </a:r>
            <a:r>
              <a:rPr lang="en-US" altLang="zh-CN" sz="2400" dirty="0" smtClean="0"/>
              <a:t>ESI</a:t>
            </a:r>
            <a:r>
              <a:rPr lang="zh-CN" altLang="en-US" sz="2400" dirty="0" smtClean="0"/>
              <a:t>绩效分析等专业知识。</a:t>
            </a:r>
            <a:endParaRPr lang="en-US" altLang="zh-CN" sz="2400" dirty="0" smtClean="0"/>
          </a:p>
          <a:p>
            <a:r>
              <a:rPr lang="en-US" altLang="zh-CN" sz="2400" dirty="0" smtClean="0"/>
              <a:t>2021</a:t>
            </a:r>
            <a:r>
              <a:rPr lang="zh-CN" altLang="en-US" sz="2400" dirty="0" smtClean="0"/>
              <a:t>年</a:t>
            </a:r>
            <a:r>
              <a:rPr lang="en-US" altLang="zh-CN" sz="2400" dirty="0" smtClean="0"/>
              <a:t>5</a:t>
            </a:r>
            <a:r>
              <a:rPr lang="zh-CN" altLang="en-US" sz="2400" dirty="0" smtClean="0"/>
              <a:t>月中国科技信息研究所举办学术会议，参加线上会议学习。</a:t>
            </a:r>
            <a:endParaRPr lang="en-US" altLang="zh-CN" sz="2400" dirty="0" smtClean="0"/>
          </a:p>
          <a:p>
            <a:r>
              <a:rPr lang="zh-CN" altLang="en-US" sz="2400" dirty="0" smtClean="0"/>
              <a:t>参加科睿唯安、</a:t>
            </a:r>
            <a:r>
              <a:rPr lang="en-US" altLang="zh-CN" sz="2400" dirty="0" err="1" smtClean="0"/>
              <a:t>IEEEXplore</a:t>
            </a:r>
            <a:r>
              <a:rPr lang="en-US" altLang="zh-CN" sz="2400" dirty="0" smtClean="0"/>
              <a:t> MOOC</a:t>
            </a:r>
            <a:r>
              <a:rPr lang="zh-CN" altLang="en-US" sz="2400" dirty="0" smtClean="0"/>
              <a:t>等线上学习。</a:t>
            </a:r>
            <a:endParaRPr lang="zh-CN" altLang="en-US" sz="2400" dirty="0"/>
          </a:p>
        </p:txBody>
      </p:sp>
    </p:spTree>
    <p:extLst>
      <p:ext uri="{BB962C8B-B14F-4D97-AF65-F5344CB8AC3E}">
        <p14:creationId xmlns:p14="http://schemas.microsoft.com/office/powerpoint/2010/main" val="3123383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77335" y="472440"/>
            <a:ext cx="8596668" cy="1320800"/>
          </a:xfrm>
        </p:spPr>
        <p:txBody>
          <a:bodyPr>
            <a:normAutofit/>
          </a:bodyPr>
          <a:lstStyle/>
          <a:p>
            <a:r>
              <a:rPr lang="zh-CN" altLang="en-US" sz="4400" dirty="0">
                <a:solidFill>
                  <a:srgbClr val="C00000"/>
                </a:solidFill>
                <a:latin typeface="华文新魏" panose="02010800040101010101" pitchFamily="2" charset="-122"/>
                <a:ea typeface="华文新魏" panose="02010800040101010101" pitchFamily="2" charset="-122"/>
                <a:sym typeface="Arial"/>
              </a:rPr>
              <a:t>学科</a:t>
            </a:r>
            <a:r>
              <a:rPr lang="zh-CN" altLang="en-US" sz="4400" dirty="0" smtClean="0">
                <a:solidFill>
                  <a:srgbClr val="C00000"/>
                </a:solidFill>
                <a:latin typeface="华文新魏" panose="02010800040101010101" pitchFamily="2" charset="-122"/>
                <a:ea typeface="华文新魏" panose="02010800040101010101" pitchFamily="2" charset="-122"/>
                <a:sym typeface="Arial"/>
              </a:rPr>
              <a:t>服务</a:t>
            </a:r>
            <a:r>
              <a:rPr lang="en-US" altLang="zh-CN" sz="4400" dirty="0" smtClean="0">
                <a:solidFill>
                  <a:srgbClr val="C00000"/>
                </a:solidFill>
                <a:latin typeface="华文新魏" panose="02010800040101010101" pitchFamily="2" charset="-122"/>
                <a:ea typeface="华文新魏" panose="02010800040101010101" pitchFamily="2" charset="-122"/>
                <a:sym typeface="Arial"/>
              </a:rPr>
              <a:t/>
            </a:r>
            <a:br>
              <a:rPr lang="en-US" altLang="zh-CN" sz="4400" dirty="0" smtClean="0">
                <a:solidFill>
                  <a:srgbClr val="C00000"/>
                </a:solidFill>
                <a:latin typeface="华文新魏" panose="02010800040101010101" pitchFamily="2" charset="-122"/>
                <a:ea typeface="华文新魏" panose="02010800040101010101" pitchFamily="2" charset="-122"/>
                <a:sym typeface="Arial"/>
              </a:rPr>
            </a:br>
            <a:r>
              <a:rPr lang="zh-CN" altLang="en-US" sz="2000" dirty="0" smtClean="0">
                <a:solidFill>
                  <a:schemeClr val="tx1"/>
                </a:solidFill>
                <a:latin typeface="华光小标宋_CNKI" pitchFamily="2" charset="-122"/>
                <a:ea typeface="华光小标宋_CNKI" pitchFamily="2" charset="-122"/>
                <a:sym typeface="Arial"/>
              </a:rPr>
              <a:t>在学科服务群发布以下信息供师生利用</a:t>
            </a:r>
            <a:endParaRPr lang="zh-CN" altLang="en-US" dirty="0">
              <a:solidFill>
                <a:schemeClr val="tx1"/>
              </a:solidFill>
            </a:endParaRPr>
          </a:p>
        </p:txBody>
      </p:sp>
      <p:sp>
        <p:nvSpPr>
          <p:cNvPr id="3" name="内容占位符 2"/>
          <p:cNvSpPr>
            <a:spLocks noGrp="1"/>
          </p:cNvSpPr>
          <p:nvPr>
            <p:ph sz="half" idx="1"/>
          </p:nvPr>
        </p:nvSpPr>
        <p:spPr>
          <a:xfrm>
            <a:off x="620185" y="1783400"/>
            <a:ext cx="4184035" cy="4685980"/>
          </a:xfrm>
        </p:spPr>
        <p:txBody>
          <a:bodyPr>
            <a:normAutofit fontScale="92500" lnSpcReduction="20000"/>
          </a:bodyPr>
          <a:lstStyle/>
          <a:p>
            <a:pPr marL="228600" lvl="0" indent="-228600" defTabSz="914400">
              <a:lnSpc>
                <a:spcPct val="130000"/>
              </a:lnSpc>
              <a:buClrTx/>
              <a:buSzTx/>
              <a:buFont typeface="Arial" panose="020B0604020202020204" pitchFamily="34" charset="0"/>
              <a:buChar char="•"/>
            </a:pPr>
            <a:r>
              <a:rPr lang="en-US" altLang="zh-CN" dirty="0"/>
              <a:t>IEEE </a:t>
            </a:r>
            <a:r>
              <a:rPr lang="en-US" altLang="zh-CN" dirty="0" err="1"/>
              <a:t>Xplore</a:t>
            </a:r>
            <a:r>
              <a:rPr lang="en-US" altLang="zh-CN" dirty="0"/>
              <a:t> MOOC</a:t>
            </a:r>
            <a:r>
              <a:rPr lang="zh-CN" altLang="en-US" dirty="0"/>
              <a:t>常规课程</a:t>
            </a:r>
            <a:r>
              <a:rPr lang="zh-CN" altLang="en-US" dirty="0" smtClean="0"/>
              <a:t>写作</a:t>
            </a:r>
            <a:endParaRPr lang="en-US" altLang="zh-CN" dirty="0" smtClean="0"/>
          </a:p>
          <a:p>
            <a:pPr marL="228600" lvl="0" indent="-228600" defTabSz="914400">
              <a:lnSpc>
                <a:spcPct val="130000"/>
              </a:lnSpc>
              <a:buClrTx/>
              <a:buSzTx/>
              <a:buFont typeface="Arial" panose="020B0604020202020204" pitchFamily="34" charset="0"/>
              <a:buChar char="•"/>
            </a:pPr>
            <a:r>
              <a:rPr lang="zh-CN" altLang="en-US" dirty="0"/>
              <a:t>百度文库</a:t>
            </a:r>
            <a:r>
              <a:rPr lang="zh-CN" altLang="en-US" dirty="0" smtClean="0"/>
              <a:t>数据库</a:t>
            </a:r>
            <a:endParaRPr lang="en-US" altLang="zh-CN" dirty="0" smtClean="0"/>
          </a:p>
          <a:p>
            <a:pPr marL="228600" lvl="0" indent="-228600" defTabSz="914400">
              <a:lnSpc>
                <a:spcPct val="130000"/>
              </a:lnSpc>
              <a:buClrTx/>
              <a:buSzTx/>
              <a:buFont typeface="Arial" panose="020B0604020202020204" pitchFamily="34" charset="0"/>
              <a:buChar char="•"/>
            </a:pPr>
            <a:r>
              <a:rPr lang="zh-CN" altLang="en-US" dirty="0"/>
              <a:t>远程教学最佳案例和实践经验</a:t>
            </a:r>
            <a:r>
              <a:rPr lang="zh-CN" altLang="en-US" dirty="0" smtClean="0"/>
              <a:t>分享</a:t>
            </a:r>
            <a:endParaRPr lang="en-US" altLang="zh-CN" dirty="0" smtClean="0"/>
          </a:p>
          <a:p>
            <a:pPr marL="228600" lvl="0" indent="-228600" defTabSz="914400">
              <a:lnSpc>
                <a:spcPct val="130000"/>
              </a:lnSpc>
              <a:buClrTx/>
              <a:buSzTx/>
              <a:buFont typeface="Arial" panose="020B0604020202020204" pitchFamily="34" charset="0"/>
              <a:buChar char="•"/>
            </a:pPr>
            <a:r>
              <a:rPr lang="en-US" altLang="zh-CN" dirty="0"/>
              <a:t>IEEE </a:t>
            </a:r>
            <a:r>
              <a:rPr lang="zh-CN" altLang="en-US" dirty="0"/>
              <a:t>期刊会议投稿流程与注意</a:t>
            </a:r>
            <a:r>
              <a:rPr lang="zh-CN" altLang="en-US" dirty="0" smtClean="0"/>
              <a:t>事项</a:t>
            </a:r>
            <a:endParaRPr lang="en-US" altLang="zh-CN" dirty="0" smtClean="0"/>
          </a:p>
          <a:p>
            <a:pPr marL="228600" lvl="0" indent="-228600" defTabSz="914400">
              <a:lnSpc>
                <a:spcPct val="130000"/>
              </a:lnSpc>
              <a:buClrTx/>
              <a:buSzTx/>
              <a:buFont typeface="Arial" panose="020B0604020202020204" pitchFamily="34" charset="0"/>
              <a:buChar char="•"/>
            </a:pPr>
            <a:r>
              <a:rPr lang="en-US" altLang="zh-CN" dirty="0"/>
              <a:t>2020</a:t>
            </a:r>
            <a:r>
              <a:rPr lang="zh-CN" altLang="en-US" dirty="0"/>
              <a:t>年中国科学院文献情报中心期刊分区表小</a:t>
            </a:r>
            <a:r>
              <a:rPr lang="zh-CN" altLang="en-US" dirty="0" smtClean="0"/>
              <a:t>程序</a:t>
            </a:r>
            <a:endParaRPr lang="en-US" altLang="zh-CN" dirty="0" smtClean="0"/>
          </a:p>
          <a:p>
            <a:pPr marL="228600" lvl="0" indent="-228600" defTabSz="914400">
              <a:lnSpc>
                <a:spcPct val="130000"/>
              </a:lnSpc>
              <a:buClrTx/>
              <a:buSzTx/>
              <a:buFont typeface="Arial" panose="020B0604020202020204" pitchFamily="34" charset="0"/>
              <a:buChar char="•"/>
            </a:pPr>
            <a:r>
              <a:rPr lang="zh-CN" altLang="en-US" dirty="0"/>
              <a:t>教</a:t>
            </a:r>
            <a:r>
              <a:rPr lang="zh-CN" altLang="en-US" dirty="0" smtClean="0"/>
              <a:t>你寒假免费看论文</a:t>
            </a:r>
            <a:endParaRPr lang="en-US" altLang="zh-CN" dirty="0" smtClean="0"/>
          </a:p>
          <a:p>
            <a:pPr marL="228600" lvl="0" indent="-228600" defTabSz="914400">
              <a:lnSpc>
                <a:spcPct val="130000"/>
              </a:lnSpc>
              <a:buClrTx/>
              <a:buSzTx/>
              <a:buFont typeface="Arial" panose="020B0604020202020204" pitchFamily="34" charset="0"/>
              <a:buChar char="•"/>
            </a:pPr>
            <a:r>
              <a:rPr lang="zh-CN" altLang="en-US" dirty="0"/>
              <a:t>图书馆资源校外访问及密码问题</a:t>
            </a:r>
            <a:r>
              <a:rPr lang="zh-CN" altLang="en-US" dirty="0" smtClean="0"/>
              <a:t>解答</a:t>
            </a:r>
            <a:endParaRPr lang="en-US" altLang="zh-CN" dirty="0" smtClean="0"/>
          </a:p>
          <a:p>
            <a:pPr marL="228600" lvl="0" indent="-228600" defTabSz="914400">
              <a:lnSpc>
                <a:spcPct val="130000"/>
              </a:lnSpc>
              <a:buClrTx/>
              <a:buSzTx/>
              <a:buFont typeface="Arial" panose="020B0604020202020204" pitchFamily="34" charset="0"/>
              <a:buChar char="•"/>
            </a:pPr>
            <a:r>
              <a:rPr lang="zh-CN" altLang="en-US" dirty="0" smtClean="0"/>
              <a:t>中文核心期刊要目</a:t>
            </a:r>
            <a:endParaRPr lang="en-US" altLang="zh-CN" dirty="0" smtClean="0"/>
          </a:p>
          <a:p>
            <a:pPr marL="228600" lvl="0" indent="-228600" defTabSz="914400">
              <a:lnSpc>
                <a:spcPct val="130000"/>
              </a:lnSpc>
              <a:buClrTx/>
              <a:buSzTx/>
              <a:buFont typeface="Arial" panose="020B0604020202020204" pitchFamily="34" charset="0"/>
              <a:buChar char="•"/>
            </a:pPr>
            <a:r>
              <a:rPr lang="zh-CN" altLang="en-US" dirty="0" smtClean="0"/>
              <a:t>为教师</a:t>
            </a:r>
            <a:r>
              <a:rPr lang="zh-CN" altLang="en-US" dirty="0"/>
              <a:t>评职称下载外文期刊封面、目录页和</a:t>
            </a:r>
            <a:r>
              <a:rPr lang="zh-CN" altLang="en-US" dirty="0" smtClean="0"/>
              <a:t>全文</a:t>
            </a:r>
            <a:endParaRPr lang="zh-CN" altLang="en-US" dirty="0"/>
          </a:p>
        </p:txBody>
      </p:sp>
      <p:sp>
        <p:nvSpPr>
          <p:cNvPr id="4" name="内容占位符 3"/>
          <p:cNvSpPr>
            <a:spLocks noGrp="1"/>
          </p:cNvSpPr>
          <p:nvPr>
            <p:ph sz="half" idx="2"/>
          </p:nvPr>
        </p:nvSpPr>
        <p:spPr>
          <a:xfrm>
            <a:off x="5089969" y="1703070"/>
            <a:ext cx="4184035" cy="4384013"/>
          </a:xfrm>
        </p:spPr>
        <p:txBody>
          <a:bodyPr>
            <a:normAutofit fontScale="92500" lnSpcReduction="20000"/>
          </a:bodyPr>
          <a:lstStyle/>
          <a:p>
            <a:pPr>
              <a:lnSpc>
                <a:spcPct val="150000"/>
              </a:lnSpc>
            </a:pPr>
            <a:r>
              <a:rPr lang="en-US" altLang="zh-CN" dirty="0" smtClean="0"/>
              <a:t>IEL</a:t>
            </a:r>
            <a:r>
              <a:rPr lang="zh-CN" altLang="en-US" dirty="0" smtClean="0"/>
              <a:t>数据库试用</a:t>
            </a:r>
            <a:endParaRPr lang="en-US" altLang="zh-CN" dirty="0" smtClean="0"/>
          </a:p>
          <a:p>
            <a:pPr fontAlgn="base">
              <a:lnSpc>
                <a:spcPct val="150000"/>
              </a:lnSpc>
            </a:pPr>
            <a:r>
              <a:rPr lang="zh-CN" altLang="en-US" dirty="0">
                <a:solidFill>
                  <a:srgbClr val="212121"/>
                </a:solidFill>
                <a:latin typeface="-apple-system"/>
              </a:rPr>
              <a:t>选择合适的</a:t>
            </a:r>
            <a:r>
              <a:rPr lang="en-US" altLang="zh-CN" dirty="0">
                <a:solidFill>
                  <a:srgbClr val="212121"/>
                </a:solidFill>
                <a:latin typeface="-apple-system"/>
              </a:rPr>
              <a:t>IEEE</a:t>
            </a:r>
            <a:r>
              <a:rPr lang="zh-CN" altLang="en-US" dirty="0">
                <a:solidFill>
                  <a:srgbClr val="212121"/>
                </a:solidFill>
                <a:latin typeface="-apple-system"/>
              </a:rPr>
              <a:t>期刊</a:t>
            </a:r>
            <a:r>
              <a:rPr lang="en-US" altLang="zh-CN" dirty="0">
                <a:solidFill>
                  <a:srgbClr val="212121"/>
                </a:solidFill>
                <a:latin typeface="-apple-system"/>
              </a:rPr>
              <a:t>/</a:t>
            </a:r>
            <a:r>
              <a:rPr lang="zh-CN" altLang="en-US" dirty="0">
                <a:solidFill>
                  <a:srgbClr val="212121"/>
                </a:solidFill>
                <a:latin typeface="-apple-system"/>
              </a:rPr>
              <a:t>会议进行投稿</a:t>
            </a:r>
          </a:p>
          <a:p>
            <a:pPr>
              <a:lnSpc>
                <a:spcPct val="150000"/>
              </a:lnSpc>
            </a:pPr>
            <a:r>
              <a:rPr lang="zh-CN" altLang="en-US" dirty="0"/>
              <a:t>定量分析代表性研究成果方法</a:t>
            </a:r>
            <a:r>
              <a:rPr lang="zh-CN" altLang="en-US" dirty="0" smtClean="0"/>
              <a:t>初探</a:t>
            </a:r>
            <a:endParaRPr lang="en-US" altLang="zh-CN" dirty="0" smtClean="0"/>
          </a:p>
          <a:p>
            <a:pPr>
              <a:lnSpc>
                <a:spcPct val="150000"/>
              </a:lnSpc>
            </a:pPr>
            <a:r>
              <a:rPr lang="zh-CN" altLang="en-US" dirty="0"/>
              <a:t>资源推荐：工程科技数字</a:t>
            </a:r>
            <a:r>
              <a:rPr lang="zh-CN" altLang="en-US" dirty="0" smtClean="0"/>
              <a:t>图书馆</a:t>
            </a:r>
            <a:endParaRPr lang="en-US" altLang="zh-CN" dirty="0" smtClean="0"/>
          </a:p>
          <a:p>
            <a:pPr>
              <a:lnSpc>
                <a:spcPct val="150000"/>
              </a:lnSpc>
            </a:pPr>
            <a:r>
              <a:rPr lang="zh-CN" altLang="en-US" dirty="0" smtClean="0"/>
              <a:t>利用</a:t>
            </a:r>
            <a:r>
              <a:rPr lang="en-US" altLang="zh-CN" dirty="0" smtClean="0"/>
              <a:t>Web of Sciences</a:t>
            </a:r>
            <a:r>
              <a:rPr lang="zh-CN" altLang="en-US" dirty="0" smtClean="0"/>
              <a:t>助力科学研究</a:t>
            </a:r>
            <a:endParaRPr lang="en-US" altLang="zh-CN" dirty="0" smtClean="0"/>
          </a:p>
          <a:p>
            <a:pPr>
              <a:lnSpc>
                <a:spcPct val="150000"/>
              </a:lnSpc>
            </a:pPr>
            <a:r>
              <a:rPr lang="en-US" altLang="zh-CN" dirty="0" smtClean="0"/>
              <a:t>ACS</a:t>
            </a:r>
            <a:r>
              <a:rPr lang="zh-CN" altLang="en-US" dirty="0" smtClean="0"/>
              <a:t>资源使用与期刊投稿写作</a:t>
            </a:r>
            <a:endParaRPr lang="en-US" altLang="zh-CN" dirty="0" smtClean="0"/>
          </a:p>
          <a:p>
            <a:pPr>
              <a:lnSpc>
                <a:spcPct val="150000"/>
              </a:lnSpc>
            </a:pPr>
            <a:r>
              <a:rPr lang="en-US" altLang="zh-CN" dirty="0" smtClean="0"/>
              <a:t>IEEE</a:t>
            </a:r>
            <a:r>
              <a:rPr lang="zh-CN" altLang="en-US" dirty="0" smtClean="0"/>
              <a:t>科技论文英文写作剖析</a:t>
            </a:r>
            <a:endParaRPr lang="en-US" altLang="zh-CN" dirty="0" smtClean="0"/>
          </a:p>
          <a:p>
            <a:pPr>
              <a:lnSpc>
                <a:spcPct val="150000"/>
              </a:lnSpc>
            </a:pPr>
            <a:r>
              <a:rPr lang="en-US" altLang="zh-CN" dirty="0"/>
              <a:t>SCIE/SSCI/A&amp;HCI</a:t>
            </a:r>
            <a:r>
              <a:rPr lang="zh-CN" altLang="en-US" dirty="0"/>
              <a:t>收录</a:t>
            </a:r>
            <a:r>
              <a:rPr lang="zh-CN" altLang="en-US" dirty="0" smtClean="0"/>
              <a:t>期刊</a:t>
            </a:r>
            <a:endParaRPr lang="en-US" altLang="zh-CN" dirty="0" smtClean="0"/>
          </a:p>
          <a:p>
            <a:pPr>
              <a:lnSpc>
                <a:spcPct val="150000"/>
              </a:lnSpc>
            </a:pPr>
            <a:r>
              <a:rPr lang="en-US" altLang="zh-CN" dirty="0"/>
              <a:t>IEL</a:t>
            </a:r>
            <a:r>
              <a:rPr lang="zh-CN" altLang="en-US" dirty="0"/>
              <a:t>数据库使用指南</a:t>
            </a:r>
          </a:p>
        </p:txBody>
      </p:sp>
    </p:spTree>
    <p:extLst>
      <p:ext uri="{BB962C8B-B14F-4D97-AF65-F5344CB8AC3E}">
        <p14:creationId xmlns:p14="http://schemas.microsoft.com/office/powerpoint/2010/main" val="3968430348"/>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4400" dirty="0">
                <a:solidFill>
                  <a:prstClr val="black"/>
                </a:solidFill>
                <a:latin typeface="+mn-ea"/>
                <a:ea typeface="+mn-ea"/>
              </a:rPr>
              <a:t>其他工作</a:t>
            </a:r>
            <a:endParaRPr lang="zh-CN" altLang="en-US" dirty="0">
              <a:latin typeface="+mn-ea"/>
              <a:ea typeface="+mn-ea"/>
            </a:endParaRPr>
          </a:p>
        </p:txBody>
      </p:sp>
      <p:sp>
        <p:nvSpPr>
          <p:cNvPr id="3" name="内容占位符 2"/>
          <p:cNvSpPr>
            <a:spLocks noGrp="1"/>
          </p:cNvSpPr>
          <p:nvPr>
            <p:ph idx="1"/>
          </p:nvPr>
        </p:nvSpPr>
        <p:spPr/>
        <p:txBody>
          <a:bodyPr/>
          <a:lstStyle/>
          <a:p>
            <a:pPr marL="228600" lvl="0" indent="-228600" defTabSz="914400">
              <a:lnSpc>
                <a:spcPct val="200000"/>
              </a:lnSpc>
              <a:buClrTx/>
              <a:buSzTx/>
              <a:buFont typeface="Arial" panose="020B0604020202020204" pitchFamily="34" charset="0"/>
              <a:buChar char="•"/>
            </a:pPr>
            <a:r>
              <a:rPr lang="zh-CN" altLang="en-US" sz="2800" dirty="0">
                <a:solidFill>
                  <a:prstClr val="black"/>
                </a:solidFill>
                <a:latin typeface="等线"/>
                <a:ea typeface="等线"/>
              </a:rPr>
              <a:t>学年咨询服务中心联络员，参与图书馆工作。</a:t>
            </a:r>
            <a:endParaRPr lang="en-US" altLang="zh-CN" sz="2800" dirty="0">
              <a:solidFill>
                <a:prstClr val="black"/>
              </a:solidFill>
              <a:latin typeface="等线"/>
              <a:ea typeface="等线"/>
            </a:endParaRPr>
          </a:p>
          <a:p>
            <a:endParaRPr lang="zh-CN" altLang="en-US" dirty="0"/>
          </a:p>
        </p:txBody>
      </p:sp>
    </p:spTree>
    <p:extLst>
      <p:ext uri="{BB962C8B-B14F-4D97-AF65-F5344CB8AC3E}">
        <p14:creationId xmlns:p14="http://schemas.microsoft.com/office/powerpoint/2010/main" val="2380912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8" name="圆角矩形 115">
            <a:extLst>
              <a:ext uri="{FF2B5EF4-FFF2-40B4-BE49-F238E27FC236}">
                <a16:creationId xmlns="" xmlns:a16="http://schemas.microsoft.com/office/drawing/2014/main" id="{183A14FF-700C-4EED-A0FB-4A049991F52A}"/>
              </a:ext>
            </a:extLst>
          </p:cNvPr>
          <p:cNvSpPr>
            <a:spLocks noChangeAspect="1"/>
          </p:cNvSpPr>
          <p:nvPr/>
        </p:nvSpPr>
        <p:spPr>
          <a:xfrm>
            <a:off x="396815" y="2087591"/>
            <a:ext cx="11216699" cy="3803179"/>
          </a:xfrm>
          <a:prstGeom prst="roundRect">
            <a:avLst>
              <a:gd name="adj" fmla="val 7687"/>
            </a:avLst>
          </a:prstGeom>
          <a:noFill/>
          <a:ln w="12700" cmpd="sng">
            <a:solidFill>
              <a:schemeClr val="bg2">
                <a:lumMod val="75000"/>
              </a:schemeClr>
            </a:solidFill>
          </a:ln>
          <a:effectLst>
            <a:outerShdw dist="12700" dir="54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prstClr val="white"/>
              </a:solidFill>
              <a:latin typeface="Arial"/>
              <a:ea typeface="微软雅黑"/>
              <a:sym typeface="Arial"/>
            </a:endParaRPr>
          </a:p>
        </p:txBody>
      </p:sp>
      <p:sp>
        <p:nvSpPr>
          <p:cNvPr id="29" name="文本框 72">
            <a:extLst>
              <a:ext uri="{FF2B5EF4-FFF2-40B4-BE49-F238E27FC236}">
                <a16:creationId xmlns="" xmlns:a16="http://schemas.microsoft.com/office/drawing/2014/main" id="{B75E05CE-8466-48F5-8EA9-49AB3C3C4D50}"/>
              </a:ext>
            </a:extLst>
          </p:cNvPr>
          <p:cNvSpPr txBox="1"/>
          <p:nvPr/>
        </p:nvSpPr>
        <p:spPr>
          <a:xfrm>
            <a:off x="672859" y="2176136"/>
            <a:ext cx="9989389" cy="4416594"/>
          </a:xfrm>
          <a:prstGeom prst="rect">
            <a:avLst/>
          </a:prstGeom>
          <a:noFill/>
        </p:spPr>
        <p:txBody>
          <a:bodyPr wrap="square" rtlCol="0">
            <a:spAutoFit/>
          </a:bodyPr>
          <a:lstStyle/>
          <a:p>
            <a:pPr>
              <a:lnSpc>
                <a:spcPct val="250000"/>
              </a:lnSpc>
              <a:spcBef>
                <a:spcPts val="600"/>
              </a:spcBef>
            </a:pPr>
            <a:r>
              <a:rPr lang="zh-CN" altLang="en-US" sz="2800" dirty="0" smtClean="0">
                <a:solidFill>
                  <a:srgbClr val="C00000"/>
                </a:solidFill>
                <a:latin typeface="华文新魏" panose="02010800040101010101" pitchFamily="2" charset="-122"/>
                <a:ea typeface="华文新魏" panose="02010800040101010101" pitchFamily="2" charset="-122"/>
                <a:sym typeface="Arial"/>
              </a:rPr>
              <a:t>        科技查新        查收查引          文献传递</a:t>
            </a:r>
            <a:r>
              <a:rPr lang="en-US" altLang="zh-CN" sz="2800" dirty="0" smtClean="0">
                <a:solidFill>
                  <a:srgbClr val="C00000"/>
                </a:solidFill>
                <a:latin typeface="华文新魏" panose="02010800040101010101" pitchFamily="2" charset="-122"/>
                <a:ea typeface="华文新魏" panose="02010800040101010101" pitchFamily="2" charset="-122"/>
                <a:sym typeface="Arial"/>
              </a:rPr>
              <a:t>            </a:t>
            </a:r>
            <a:r>
              <a:rPr lang="zh-CN" altLang="en-US" sz="2800" dirty="0" smtClean="0">
                <a:solidFill>
                  <a:srgbClr val="C00000"/>
                </a:solidFill>
                <a:latin typeface="华文新魏" panose="02010800040101010101" pitchFamily="2" charset="-122"/>
                <a:ea typeface="华文新魏" panose="02010800040101010101" pitchFamily="2" charset="-122"/>
                <a:sym typeface="Arial"/>
              </a:rPr>
              <a:t>参考咨询</a:t>
            </a:r>
            <a:endParaRPr lang="en-US" altLang="zh-CN" sz="2800" dirty="0" smtClean="0">
              <a:solidFill>
                <a:srgbClr val="C00000"/>
              </a:solidFill>
              <a:latin typeface="华文新魏" panose="02010800040101010101" pitchFamily="2" charset="-122"/>
              <a:ea typeface="华文新魏" panose="02010800040101010101" pitchFamily="2" charset="-122"/>
              <a:sym typeface="Arial"/>
            </a:endParaRPr>
          </a:p>
          <a:p>
            <a:pPr>
              <a:lnSpc>
                <a:spcPct val="250000"/>
              </a:lnSpc>
              <a:spcBef>
                <a:spcPts val="600"/>
              </a:spcBef>
            </a:pPr>
            <a:r>
              <a:rPr lang="zh-CN" altLang="en-US" sz="2800" dirty="0" smtClean="0">
                <a:solidFill>
                  <a:srgbClr val="C00000"/>
                </a:solidFill>
                <a:latin typeface="华文新魏" panose="02010800040101010101" pitchFamily="2" charset="-122"/>
                <a:ea typeface="华文新魏" panose="02010800040101010101" pitchFamily="2" charset="-122"/>
                <a:sym typeface="Arial"/>
              </a:rPr>
              <a:t>   资源利用与宣传         教学工作          文献成果的统计与整理</a:t>
            </a:r>
            <a:endParaRPr lang="en-US" altLang="zh-CN" sz="2800" dirty="0" smtClean="0">
              <a:solidFill>
                <a:srgbClr val="C00000"/>
              </a:solidFill>
              <a:latin typeface="华文新魏" panose="02010800040101010101" pitchFamily="2" charset="-122"/>
              <a:ea typeface="华文新魏" panose="02010800040101010101" pitchFamily="2" charset="-122"/>
              <a:sym typeface="Arial"/>
            </a:endParaRPr>
          </a:p>
          <a:p>
            <a:pPr>
              <a:lnSpc>
                <a:spcPct val="250000"/>
              </a:lnSpc>
              <a:spcBef>
                <a:spcPts val="600"/>
              </a:spcBef>
            </a:pPr>
            <a:r>
              <a:rPr lang="zh-CN" altLang="en-US" sz="2800" dirty="0" smtClean="0">
                <a:solidFill>
                  <a:srgbClr val="C00000"/>
                </a:solidFill>
                <a:latin typeface="华文新魏" panose="02010800040101010101" pitchFamily="2" charset="-122"/>
                <a:ea typeface="华文新魏" panose="02010800040101010101" pitchFamily="2" charset="-122"/>
                <a:sym typeface="Arial"/>
              </a:rPr>
              <a:t>       交流与培训互动      学科服务  </a:t>
            </a:r>
            <a:endParaRPr lang="en-US" altLang="zh-CN" sz="2800" dirty="0" smtClean="0">
              <a:solidFill>
                <a:srgbClr val="C00000"/>
              </a:solidFill>
              <a:latin typeface="华文新魏" panose="02010800040101010101" pitchFamily="2" charset="-122"/>
              <a:ea typeface="华文新魏" panose="02010800040101010101" pitchFamily="2" charset="-122"/>
              <a:sym typeface="Arial"/>
            </a:endParaRPr>
          </a:p>
          <a:p>
            <a:pPr>
              <a:lnSpc>
                <a:spcPct val="200000"/>
              </a:lnSpc>
              <a:spcBef>
                <a:spcPts val="600"/>
              </a:spcBef>
            </a:pPr>
            <a:r>
              <a:rPr lang="zh-CN" altLang="en-US" sz="2800" dirty="0" smtClean="0">
                <a:solidFill>
                  <a:srgbClr val="C00000"/>
                </a:solidFill>
                <a:latin typeface="华文新魏" panose="02010800040101010101" pitchFamily="2" charset="-122"/>
                <a:ea typeface="华文新魏" panose="02010800040101010101" pitchFamily="2" charset="-122"/>
                <a:sym typeface="Arial"/>
              </a:rPr>
              <a:t>  </a:t>
            </a:r>
            <a:endParaRPr lang="zh-CN" altLang="zh-CN" sz="2800" dirty="0">
              <a:solidFill>
                <a:srgbClr val="C00000"/>
              </a:solidFill>
              <a:latin typeface="华文新魏" panose="02010800040101010101" pitchFamily="2" charset="-122"/>
              <a:ea typeface="华文新魏" panose="02010800040101010101" pitchFamily="2" charset="-122"/>
              <a:sym typeface="Arial"/>
            </a:endParaRPr>
          </a:p>
        </p:txBody>
      </p:sp>
      <p:sp>
        <p:nvSpPr>
          <p:cNvPr id="30" name="圆角矩形 25">
            <a:extLst>
              <a:ext uri="{FF2B5EF4-FFF2-40B4-BE49-F238E27FC236}">
                <a16:creationId xmlns="" xmlns:a16="http://schemas.microsoft.com/office/drawing/2014/main" id="{E5C6E46A-5A84-4258-A929-27F70BA22A1E}"/>
              </a:ext>
            </a:extLst>
          </p:cNvPr>
          <p:cNvSpPr>
            <a:spLocks noChangeAspect="1"/>
          </p:cNvSpPr>
          <p:nvPr/>
        </p:nvSpPr>
        <p:spPr>
          <a:xfrm>
            <a:off x="3101006" y="1143000"/>
            <a:ext cx="5814392" cy="1035834"/>
          </a:xfrm>
          <a:prstGeom prst="roundRect">
            <a:avLst>
              <a:gd name="adj" fmla="val 28375"/>
            </a:avLst>
          </a:prstGeom>
          <a:solidFill>
            <a:srgbClr val="01ACBE"/>
          </a:solidFill>
          <a:ln w="12700">
            <a:gradFill flip="none" rotWithShape="1">
              <a:gsLst>
                <a:gs pos="0">
                  <a:schemeClr val="bg1"/>
                </a:gs>
                <a:gs pos="100000">
                  <a:schemeClr val="accent3">
                    <a:lumMod val="95000"/>
                    <a:lumOff val="5000"/>
                  </a:schemeClr>
                </a:gs>
              </a:gsLst>
              <a:lin ang="16200000" scaled="0"/>
              <a:tileRect/>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Font typeface="Arial" pitchFamily="34" charset="0"/>
              <a:buNone/>
              <a:defRPr/>
            </a:pPr>
            <a:r>
              <a:rPr lang="zh-CN" altLang="en-US" sz="2800" b="1" noProof="1" smtClean="0">
                <a:solidFill>
                  <a:prstClr val="white"/>
                </a:solidFill>
                <a:effectLst>
                  <a:outerShdw blurRad="38100" dist="38100" dir="2700000" algn="tl">
                    <a:srgbClr val="000000">
                      <a:alpha val="43137"/>
                    </a:srgbClr>
                  </a:outerShdw>
                </a:effectLst>
                <a:latin typeface="Arial"/>
                <a:ea typeface="微软雅黑"/>
                <a:sym typeface="Arial"/>
              </a:rPr>
              <a:t>一、</a:t>
            </a:r>
            <a:r>
              <a:rPr lang="en-US" altLang="zh-CN" sz="2800" b="1" noProof="1" smtClean="0">
                <a:solidFill>
                  <a:prstClr val="white"/>
                </a:solidFill>
                <a:effectLst>
                  <a:outerShdw blurRad="38100" dist="38100" dir="2700000" algn="tl">
                    <a:srgbClr val="000000">
                      <a:alpha val="43137"/>
                    </a:srgbClr>
                  </a:outerShdw>
                </a:effectLst>
                <a:latin typeface="Arial"/>
                <a:ea typeface="微软雅黑"/>
                <a:sym typeface="Arial"/>
              </a:rPr>
              <a:t>2020-2021</a:t>
            </a:r>
            <a:r>
              <a:rPr lang="zh-CN" altLang="en-US" sz="2800" b="1" noProof="1" smtClean="0">
                <a:solidFill>
                  <a:prstClr val="white"/>
                </a:solidFill>
                <a:effectLst>
                  <a:outerShdw blurRad="38100" dist="38100" dir="2700000" algn="tl">
                    <a:srgbClr val="000000">
                      <a:alpha val="43137"/>
                    </a:srgbClr>
                  </a:outerShdw>
                </a:effectLst>
                <a:latin typeface="Arial"/>
                <a:ea typeface="微软雅黑"/>
                <a:sym typeface="Arial"/>
              </a:rPr>
              <a:t>学年工作项目</a:t>
            </a:r>
            <a:endParaRPr lang="zh-CN" altLang="en-US" sz="2800" b="1" noProof="1">
              <a:solidFill>
                <a:prstClr val="white"/>
              </a:solidFill>
              <a:effectLst>
                <a:outerShdw blurRad="38100" dist="38100" dir="2700000" algn="tl">
                  <a:srgbClr val="000000">
                    <a:alpha val="43137"/>
                  </a:srgbClr>
                </a:outerShdw>
              </a:effectLst>
              <a:latin typeface="Arial"/>
              <a:ea typeface="微软雅黑"/>
              <a:sym typeface="Arial"/>
            </a:endParaRPr>
          </a:p>
        </p:txBody>
      </p:sp>
    </p:spTree>
    <p:extLst>
      <p:ext uri="{BB962C8B-B14F-4D97-AF65-F5344CB8AC3E}">
        <p14:creationId xmlns:p14="http://schemas.microsoft.com/office/powerpoint/2010/main" val="2066528423"/>
      </p:ext>
    </p:extLst>
  </p:cSld>
  <p:clrMapOvr>
    <a:masterClrMapping/>
  </p:clrMapOvr>
  <mc:AlternateContent xmlns:mc="http://schemas.openxmlformats.org/markup-compatibility/2006" xmlns:p14="http://schemas.microsoft.com/office/powerpoint/2010/main">
    <mc:Choice Requires="p14">
      <p:transition spd="slow" p14:dur="1250" advClick="0" advTm="3000">
        <p14:switch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000" fill="hold"/>
                                        <p:tgtEl>
                                          <p:spTgt spid="30"/>
                                        </p:tgtEl>
                                        <p:attrNameLst>
                                          <p:attrName>ppt_x</p:attrName>
                                        </p:attrNameLst>
                                      </p:cBhvr>
                                      <p:tavLst>
                                        <p:tav tm="0">
                                          <p:val>
                                            <p:strVal val="1+#ppt_w/2"/>
                                          </p:val>
                                        </p:tav>
                                        <p:tav tm="100000">
                                          <p:val>
                                            <p:strVal val="#ppt_x"/>
                                          </p:val>
                                        </p:tav>
                                      </p:tavLst>
                                    </p:anim>
                                    <p:anim calcmode="lin" valueType="num">
                                      <p:cBhvr additive="base">
                                        <p:cTn id="8" dur="1000" fill="hold"/>
                                        <p:tgtEl>
                                          <p:spTgt spid="3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1" presetClass="entr" presetSubtype="1"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heel(1)">
                                      <p:cBhvr>
                                        <p:cTn id="12" dur="750"/>
                                        <p:tgtEl>
                                          <p:spTgt spid="28"/>
                                        </p:tgtEl>
                                      </p:cBhvr>
                                    </p:animEffect>
                                  </p:childTnLst>
                                </p:cTn>
                              </p:par>
                            </p:childTnLst>
                          </p:cTn>
                        </p:par>
                        <p:par>
                          <p:cTn id="13" fill="hold">
                            <p:stCondLst>
                              <p:cond delay="1750"/>
                            </p:stCondLst>
                            <p:childTnLst>
                              <p:par>
                                <p:cTn id="14" presetID="10" presetClass="entr" presetSubtype="0" fill="hold" grpId="0" nodeType="afterEffect">
                                  <p:stCondLst>
                                    <p:cond delay="0"/>
                                  </p:stCondLst>
                                  <p:childTnLst>
                                    <p:set>
                                      <p:cBhvr>
                                        <p:cTn id="15" dur="1" fill="hold">
                                          <p:stCondLst>
                                            <p:cond delay="0"/>
                                          </p:stCondLst>
                                        </p:cTn>
                                        <p:tgtEl>
                                          <p:spTgt spid="29">
                                            <p:txEl>
                                              <p:pRg st="0" end="0"/>
                                            </p:txEl>
                                          </p:spTgt>
                                        </p:tgtEl>
                                        <p:attrNameLst>
                                          <p:attrName>style.visibility</p:attrName>
                                        </p:attrNameLst>
                                      </p:cBhvr>
                                      <p:to>
                                        <p:strVal val="visible"/>
                                      </p:to>
                                    </p:set>
                                    <p:animEffect transition="in" filter="fade">
                                      <p:cBhvr>
                                        <p:cTn id="16" dur="500"/>
                                        <p:tgtEl>
                                          <p:spTgt spid="29">
                                            <p:txEl>
                                              <p:pRg st="0" end="0"/>
                                            </p:txEl>
                                          </p:spTgt>
                                        </p:tgtEl>
                                      </p:cBhvr>
                                    </p:animEffect>
                                  </p:childTnLst>
                                </p:cTn>
                              </p:par>
                            </p:childTnLst>
                          </p:cTn>
                        </p:par>
                        <p:par>
                          <p:cTn id="17" fill="hold">
                            <p:stCondLst>
                              <p:cond delay="2250"/>
                            </p:stCondLst>
                            <p:childTnLst>
                              <p:par>
                                <p:cTn id="18" presetID="10" presetClass="entr" presetSubtype="0" fill="hold" grpId="0" nodeType="afterEffect">
                                  <p:stCondLst>
                                    <p:cond delay="0"/>
                                  </p:stCondLst>
                                  <p:childTnLst>
                                    <p:set>
                                      <p:cBhvr>
                                        <p:cTn id="19" dur="1" fill="hold">
                                          <p:stCondLst>
                                            <p:cond delay="0"/>
                                          </p:stCondLst>
                                        </p:cTn>
                                        <p:tgtEl>
                                          <p:spTgt spid="29">
                                            <p:txEl>
                                              <p:pRg st="1" end="1"/>
                                            </p:txEl>
                                          </p:spTgt>
                                        </p:tgtEl>
                                        <p:attrNameLst>
                                          <p:attrName>style.visibility</p:attrName>
                                        </p:attrNameLst>
                                      </p:cBhvr>
                                      <p:to>
                                        <p:strVal val="visible"/>
                                      </p:to>
                                    </p:set>
                                    <p:animEffect transition="in" filter="fade">
                                      <p:cBhvr>
                                        <p:cTn id="20" dur="500"/>
                                        <p:tgtEl>
                                          <p:spTgt spid="29">
                                            <p:txEl>
                                              <p:pRg st="1" end="1"/>
                                            </p:txEl>
                                          </p:spTgt>
                                        </p:tgtEl>
                                      </p:cBhvr>
                                    </p:animEffect>
                                  </p:childTnLst>
                                </p:cTn>
                              </p:par>
                            </p:childTnLst>
                          </p:cTn>
                        </p:par>
                        <p:par>
                          <p:cTn id="21" fill="hold">
                            <p:stCondLst>
                              <p:cond delay="2750"/>
                            </p:stCondLst>
                            <p:childTnLst>
                              <p:par>
                                <p:cTn id="22" presetID="10" presetClass="entr" presetSubtype="0" fill="hold" grpId="0" nodeType="afterEffect">
                                  <p:stCondLst>
                                    <p:cond delay="0"/>
                                  </p:stCondLst>
                                  <p:childTnLst>
                                    <p:set>
                                      <p:cBhvr>
                                        <p:cTn id="23" dur="1" fill="hold">
                                          <p:stCondLst>
                                            <p:cond delay="0"/>
                                          </p:stCondLst>
                                        </p:cTn>
                                        <p:tgtEl>
                                          <p:spTgt spid="29">
                                            <p:txEl>
                                              <p:pRg st="2" end="2"/>
                                            </p:txEl>
                                          </p:spTgt>
                                        </p:tgtEl>
                                        <p:attrNameLst>
                                          <p:attrName>style.visibility</p:attrName>
                                        </p:attrNameLst>
                                      </p:cBhvr>
                                      <p:to>
                                        <p:strVal val="visible"/>
                                      </p:to>
                                    </p:set>
                                    <p:animEffect transition="in" filter="fade">
                                      <p:cBhvr>
                                        <p:cTn id="24" dur="500"/>
                                        <p:tgtEl>
                                          <p:spTgt spid="29">
                                            <p:txEl>
                                              <p:pRg st="2" end="2"/>
                                            </p:txEl>
                                          </p:spTgt>
                                        </p:tgtEl>
                                      </p:cBhvr>
                                    </p:animEffect>
                                  </p:childTnLst>
                                </p:cTn>
                              </p:par>
                            </p:childTnLst>
                          </p:cTn>
                        </p:par>
                        <p:par>
                          <p:cTn id="25" fill="hold">
                            <p:stCondLst>
                              <p:cond delay="3250"/>
                            </p:stCondLst>
                            <p:childTnLst>
                              <p:par>
                                <p:cTn id="26" presetID="10" presetClass="entr" presetSubtype="0" fill="hold" grpId="0" nodeType="afterEffect">
                                  <p:stCondLst>
                                    <p:cond delay="0"/>
                                  </p:stCondLst>
                                  <p:childTnLst>
                                    <p:set>
                                      <p:cBhvr>
                                        <p:cTn id="27" dur="1" fill="hold">
                                          <p:stCondLst>
                                            <p:cond delay="0"/>
                                          </p:stCondLst>
                                        </p:cTn>
                                        <p:tgtEl>
                                          <p:spTgt spid="29">
                                            <p:txEl>
                                              <p:pRg st="3" end="3"/>
                                            </p:txEl>
                                          </p:spTgt>
                                        </p:tgtEl>
                                        <p:attrNameLst>
                                          <p:attrName>style.visibility</p:attrName>
                                        </p:attrNameLst>
                                      </p:cBhvr>
                                      <p:to>
                                        <p:strVal val="visible"/>
                                      </p:to>
                                    </p:set>
                                    <p:animEffect transition="in" filter="fade">
                                      <p:cBhvr>
                                        <p:cTn id="28" dur="500"/>
                                        <p:tgtEl>
                                          <p:spTgt spid="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build="p"/>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solidFill>
                  <a:srgbClr val="C00000"/>
                </a:solidFill>
                <a:latin typeface="华文新魏" panose="02010800040101010101" pitchFamily="2" charset="-122"/>
                <a:ea typeface="华文新魏" panose="02010800040101010101" pitchFamily="2" charset="-122"/>
                <a:sym typeface="Arial"/>
              </a:rPr>
              <a:t>科技查新</a:t>
            </a:r>
            <a:endParaRPr lang="zh-CN" altLang="en-US" dirty="0"/>
          </a:p>
        </p:txBody>
      </p:sp>
      <p:sp>
        <p:nvSpPr>
          <p:cNvPr id="3" name="内容占位符 2"/>
          <p:cNvSpPr>
            <a:spLocks noGrp="1"/>
          </p:cNvSpPr>
          <p:nvPr>
            <p:ph idx="1"/>
          </p:nvPr>
        </p:nvSpPr>
        <p:spPr>
          <a:xfrm>
            <a:off x="838200" y="1262130"/>
            <a:ext cx="10515600" cy="4914833"/>
          </a:xfrm>
        </p:spPr>
        <p:txBody>
          <a:bodyPr>
            <a:normAutofit lnSpcReduction="10000"/>
          </a:bodyPr>
          <a:lstStyle/>
          <a:p>
            <a:pPr>
              <a:lnSpc>
                <a:spcPct val="150000"/>
              </a:lnSpc>
              <a:buNone/>
            </a:pPr>
            <a:r>
              <a:rPr lang="zh-CN" altLang="en-US" dirty="0" smtClean="0"/>
              <a:t>完成科技查新报告</a:t>
            </a:r>
            <a:r>
              <a:rPr lang="en-US" altLang="zh-CN" dirty="0" smtClean="0"/>
              <a:t>9</a:t>
            </a:r>
            <a:r>
              <a:rPr lang="zh-CN" altLang="en-US" dirty="0" smtClean="0"/>
              <a:t>份。其中：国内外</a:t>
            </a:r>
            <a:r>
              <a:rPr lang="en-US" altLang="zh-CN" dirty="0" smtClean="0"/>
              <a:t>3</a:t>
            </a:r>
            <a:r>
              <a:rPr lang="zh-CN" altLang="en-US" dirty="0" smtClean="0"/>
              <a:t>份，国内</a:t>
            </a:r>
            <a:r>
              <a:rPr lang="en-US" altLang="zh-CN" dirty="0" smtClean="0"/>
              <a:t>6</a:t>
            </a:r>
            <a:r>
              <a:rPr lang="zh-CN" altLang="en-US" dirty="0" smtClean="0"/>
              <a:t>份。</a:t>
            </a:r>
            <a:endParaRPr lang="en-US" altLang="zh-CN" dirty="0" smtClean="0"/>
          </a:p>
          <a:p>
            <a:pPr>
              <a:lnSpc>
                <a:spcPct val="150000"/>
              </a:lnSpc>
              <a:buNone/>
            </a:pPr>
            <a:r>
              <a:rPr lang="zh-CN" altLang="en-US" dirty="0" smtClean="0"/>
              <a:t>例：</a:t>
            </a:r>
            <a:endParaRPr lang="en-US" altLang="zh-CN" dirty="0" smtClean="0"/>
          </a:p>
          <a:p>
            <a:pPr>
              <a:lnSpc>
                <a:spcPct val="150000"/>
              </a:lnSpc>
              <a:buNone/>
            </a:pPr>
            <a:endParaRPr lang="en-US" altLang="zh-CN" dirty="0" smtClean="0"/>
          </a:p>
          <a:p>
            <a:pPr>
              <a:lnSpc>
                <a:spcPct val="150000"/>
              </a:lnSpc>
              <a:buNone/>
            </a:pPr>
            <a:endParaRPr lang="en-US" altLang="zh-CN" dirty="0" smtClean="0"/>
          </a:p>
          <a:p>
            <a:pPr>
              <a:lnSpc>
                <a:spcPct val="150000"/>
              </a:lnSpc>
              <a:buNone/>
            </a:pPr>
            <a:endParaRPr lang="en-US" altLang="zh-CN" dirty="0" smtClean="0"/>
          </a:p>
          <a:p>
            <a:pPr>
              <a:lnSpc>
                <a:spcPct val="150000"/>
              </a:lnSpc>
              <a:buNone/>
            </a:pPr>
            <a:endParaRPr lang="en-US" altLang="zh-CN" sz="2000" dirty="0" smtClean="0"/>
          </a:p>
          <a:p>
            <a:pPr>
              <a:lnSpc>
                <a:spcPct val="150000"/>
              </a:lnSpc>
              <a:buNone/>
            </a:pPr>
            <a:r>
              <a:rPr lang="en-US" altLang="zh-CN" sz="2000" dirty="0"/>
              <a:t> </a:t>
            </a:r>
            <a:r>
              <a:rPr lang="en-US" altLang="zh-CN" sz="2000" dirty="0" smtClean="0"/>
              <a:t>    </a:t>
            </a:r>
            <a:r>
              <a:rPr lang="zh-CN" altLang="en-US" dirty="0" smtClean="0"/>
              <a:t>目标完成：完成学院师生要求的科技查新报告。</a:t>
            </a:r>
            <a:endParaRPr lang="zh-CN" altLang="en-US" dirty="0"/>
          </a:p>
        </p:txBody>
      </p:sp>
      <p:graphicFrame>
        <p:nvGraphicFramePr>
          <p:cNvPr id="7" name="表格 6"/>
          <p:cNvGraphicFramePr>
            <a:graphicFrameLocks noGrp="1"/>
          </p:cNvGraphicFramePr>
          <p:nvPr>
            <p:extLst>
              <p:ext uri="{D42A27DB-BD31-4B8C-83A1-F6EECF244321}">
                <p14:modId xmlns:p14="http://schemas.microsoft.com/office/powerpoint/2010/main" val="2689103121"/>
              </p:ext>
            </p:extLst>
          </p:nvPr>
        </p:nvGraphicFramePr>
        <p:xfrm>
          <a:off x="1306830" y="2911475"/>
          <a:ext cx="8881110" cy="2219960"/>
        </p:xfrm>
        <a:graphic>
          <a:graphicData uri="http://schemas.openxmlformats.org/drawingml/2006/table">
            <a:tbl>
              <a:tblPr firstRow="1" bandRow="1">
                <a:tableStyleId>{5C22544A-7EE6-4342-B048-85BDC9FD1C3A}</a:tableStyleId>
              </a:tblPr>
              <a:tblGrid>
                <a:gridCol w="857250"/>
                <a:gridCol w="662940"/>
                <a:gridCol w="5920740"/>
                <a:gridCol w="1440180"/>
              </a:tblGrid>
              <a:tr h="329526">
                <a:tc>
                  <a:txBody>
                    <a:bodyPr/>
                    <a:lstStyle/>
                    <a:p>
                      <a:pPr algn="ctr"/>
                      <a:r>
                        <a:rPr lang="zh-CN" altLang="en-US" dirty="0" smtClean="0"/>
                        <a:t>学院</a:t>
                      </a:r>
                      <a:endParaRPr lang="zh-CN" altLang="en-US" dirty="0"/>
                    </a:p>
                  </a:txBody>
                  <a:tcPr/>
                </a:tc>
                <a:tc>
                  <a:txBody>
                    <a:bodyPr/>
                    <a:lstStyle/>
                    <a:p>
                      <a:pPr algn="ctr"/>
                      <a:r>
                        <a:rPr lang="zh-CN" altLang="en-US" dirty="0" smtClean="0"/>
                        <a:t>编号</a:t>
                      </a:r>
                      <a:endParaRPr lang="zh-CN" altLang="en-US" dirty="0"/>
                    </a:p>
                  </a:txBody>
                  <a:tcPr/>
                </a:tc>
                <a:tc>
                  <a:txBody>
                    <a:bodyPr/>
                    <a:lstStyle/>
                    <a:p>
                      <a:pPr algn="ctr"/>
                      <a:r>
                        <a:rPr lang="zh-CN" altLang="en-US" dirty="0" smtClean="0"/>
                        <a:t>项目名称</a:t>
                      </a:r>
                      <a:endParaRPr lang="zh-CN" altLang="en-US" dirty="0"/>
                    </a:p>
                  </a:txBody>
                  <a:tcPr/>
                </a:tc>
                <a:tc>
                  <a:txBody>
                    <a:bodyPr/>
                    <a:lstStyle/>
                    <a:p>
                      <a:pPr algn="ctr"/>
                      <a:r>
                        <a:rPr lang="zh-CN" altLang="en-US" dirty="0" smtClean="0"/>
                        <a:t>查新范围</a:t>
                      </a:r>
                      <a:endParaRPr lang="zh-CN" altLang="en-US" dirty="0"/>
                    </a:p>
                  </a:txBody>
                  <a:tcPr/>
                </a:tc>
              </a:tr>
              <a:tr h="370840">
                <a:tc>
                  <a:txBody>
                    <a:bodyPr/>
                    <a:lstStyle/>
                    <a:p>
                      <a:pPr algn="ctr"/>
                      <a:r>
                        <a:rPr lang="zh-CN" altLang="en-US" dirty="0" smtClean="0"/>
                        <a:t>化工</a:t>
                      </a:r>
                      <a:endParaRPr lang="zh-CN" altLang="en-US" dirty="0"/>
                    </a:p>
                  </a:txBody>
                  <a:tcPr/>
                </a:tc>
                <a:tc>
                  <a:txBody>
                    <a:bodyPr/>
                    <a:lstStyle/>
                    <a:p>
                      <a:pPr algn="ctr"/>
                      <a:r>
                        <a:rPr lang="en-US" altLang="zh-CN" dirty="0" smtClean="0"/>
                        <a:t>30</a:t>
                      </a:r>
                      <a:endParaRPr lang="zh-CN" altLang="en-US" dirty="0"/>
                    </a:p>
                  </a:txBody>
                  <a:tcPr/>
                </a:tc>
                <a:tc>
                  <a:txBody>
                    <a:bodyPr/>
                    <a:lstStyle/>
                    <a:p>
                      <a:r>
                        <a:rPr lang="zh-CN" altLang="en-US" dirty="0" smtClean="0"/>
                        <a:t>现有兰炭生产技术及装备全流程升级与应用</a:t>
                      </a:r>
                    </a:p>
                  </a:txBody>
                  <a:tcPr/>
                </a:tc>
                <a:tc>
                  <a:txBody>
                    <a:bodyPr/>
                    <a:lstStyle/>
                    <a:p>
                      <a:pPr algn="ctr"/>
                      <a:r>
                        <a:rPr lang="zh-CN" altLang="en-US" dirty="0" smtClean="0"/>
                        <a:t>国内外</a:t>
                      </a:r>
                      <a:endParaRPr lang="zh-CN" altLang="en-US" dirty="0"/>
                    </a:p>
                  </a:txBody>
                  <a:tcPr/>
                </a:tc>
              </a:tr>
              <a:tr h="370840">
                <a:tc>
                  <a:txBody>
                    <a:bodyPr/>
                    <a:lstStyle/>
                    <a:p>
                      <a:pPr algn="ctr"/>
                      <a:r>
                        <a:rPr lang="zh-CN" altLang="en-US" dirty="0" smtClean="0"/>
                        <a:t>化工</a:t>
                      </a:r>
                      <a:endParaRPr lang="zh-CN" altLang="en-US" dirty="0"/>
                    </a:p>
                  </a:txBody>
                  <a:tcPr/>
                </a:tc>
                <a:tc>
                  <a:txBody>
                    <a:bodyPr/>
                    <a:lstStyle/>
                    <a:p>
                      <a:pPr algn="ctr"/>
                      <a:r>
                        <a:rPr lang="en-US" altLang="zh-CN" dirty="0" smtClean="0"/>
                        <a:t>37</a:t>
                      </a:r>
                      <a:endParaRPr lang="zh-CN" altLang="en-US" dirty="0"/>
                    </a:p>
                  </a:txBody>
                  <a:tcPr/>
                </a:tc>
                <a:tc>
                  <a:txBody>
                    <a:bodyPr/>
                    <a:lstStyle/>
                    <a:p>
                      <a:r>
                        <a:rPr lang="zh-CN" altLang="en-US" dirty="0" smtClean="0"/>
                        <a:t>难降解有机物电解用钛基金属氧化物电极开发与性能控制</a:t>
                      </a:r>
                    </a:p>
                  </a:txBody>
                  <a:tcPr/>
                </a:tc>
                <a:tc>
                  <a:txBody>
                    <a:bodyPr/>
                    <a:lstStyle/>
                    <a:p>
                      <a:pPr algn="ctr"/>
                      <a:r>
                        <a:rPr lang="zh-CN" altLang="en-US" dirty="0" smtClean="0"/>
                        <a:t>国内</a:t>
                      </a:r>
                      <a:endParaRPr lang="zh-CN" altLang="en-US" dirty="0"/>
                    </a:p>
                  </a:txBody>
                  <a:tcPr/>
                </a:tc>
              </a:tr>
              <a:tr h="370840">
                <a:tc>
                  <a:txBody>
                    <a:bodyPr/>
                    <a:lstStyle/>
                    <a:p>
                      <a:pPr algn="ctr"/>
                      <a:r>
                        <a:rPr lang="zh-CN" altLang="en-US" dirty="0" smtClean="0"/>
                        <a:t>信控</a:t>
                      </a:r>
                      <a:endParaRPr lang="zh-CN" altLang="en-US" dirty="0"/>
                    </a:p>
                  </a:txBody>
                  <a:tcPr/>
                </a:tc>
                <a:tc>
                  <a:txBody>
                    <a:bodyPr/>
                    <a:lstStyle/>
                    <a:p>
                      <a:pPr algn="ctr"/>
                      <a:r>
                        <a:rPr lang="en-US" altLang="zh-CN" dirty="0" smtClean="0"/>
                        <a:t>40</a:t>
                      </a:r>
                      <a:endParaRPr lang="zh-CN" altLang="en-US" dirty="0"/>
                    </a:p>
                  </a:txBody>
                  <a:tcPr/>
                </a:tc>
                <a:tc>
                  <a:txBody>
                    <a:bodyPr/>
                    <a:lstStyle/>
                    <a:p>
                      <a:r>
                        <a:rPr lang="zh-CN" altLang="en-US" dirty="0" smtClean="0"/>
                        <a:t>工业烟气污染物可视化智能监测装置及报警联动系统研发</a:t>
                      </a:r>
                    </a:p>
                  </a:txBody>
                  <a:tcPr/>
                </a:tc>
                <a:tc>
                  <a:txBody>
                    <a:bodyPr/>
                    <a:lstStyle/>
                    <a:p>
                      <a:pPr algn="ctr"/>
                      <a:r>
                        <a:rPr lang="zh-CN" altLang="en-US" dirty="0" smtClean="0"/>
                        <a:t>国内</a:t>
                      </a:r>
                      <a:endParaRPr lang="zh-CN" altLang="en-US" dirty="0"/>
                    </a:p>
                  </a:txBody>
                  <a:tcPr/>
                </a:tc>
              </a:tr>
              <a:tr h="370840">
                <a:tc>
                  <a:txBody>
                    <a:bodyPr/>
                    <a:lstStyle/>
                    <a:p>
                      <a:pPr algn="ctr"/>
                      <a:r>
                        <a:rPr lang="zh-CN" altLang="en-US" dirty="0" smtClean="0"/>
                        <a:t>机电</a:t>
                      </a:r>
                      <a:endParaRPr lang="zh-CN" altLang="en-US" dirty="0"/>
                    </a:p>
                  </a:txBody>
                  <a:tcPr/>
                </a:tc>
                <a:tc>
                  <a:txBody>
                    <a:bodyPr/>
                    <a:lstStyle/>
                    <a:p>
                      <a:pPr algn="ctr"/>
                      <a:r>
                        <a:rPr lang="en-US" altLang="zh-CN" dirty="0" smtClean="0"/>
                        <a:t>68</a:t>
                      </a:r>
                      <a:endParaRPr lang="zh-CN" altLang="en-US" dirty="0"/>
                    </a:p>
                  </a:txBody>
                  <a:tcPr/>
                </a:tc>
                <a:tc>
                  <a:txBody>
                    <a:bodyPr/>
                    <a:lstStyle/>
                    <a:p>
                      <a:r>
                        <a:rPr lang="zh-CN" altLang="en-US" dirty="0" smtClean="0"/>
                        <a:t>油井能量互馈节能控制系统关键技术研究与应用</a:t>
                      </a:r>
                    </a:p>
                  </a:txBody>
                  <a:tcPr/>
                </a:tc>
                <a:tc>
                  <a:txBody>
                    <a:bodyPr/>
                    <a:lstStyle/>
                    <a:p>
                      <a:pPr algn="ctr"/>
                      <a:r>
                        <a:rPr lang="zh-CN" altLang="en-US" dirty="0" smtClean="0"/>
                        <a:t>国内外</a:t>
                      </a:r>
                      <a:endParaRPr lang="zh-CN" altLang="en-US" dirty="0"/>
                    </a:p>
                  </a:txBody>
                  <a:tcPr/>
                </a:tc>
              </a:tr>
              <a:tr h="370840">
                <a:tc>
                  <a:txBody>
                    <a:bodyPr/>
                    <a:lstStyle/>
                    <a:p>
                      <a:pPr algn="ctr"/>
                      <a:r>
                        <a:rPr lang="zh-CN" altLang="en-US" dirty="0" smtClean="0"/>
                        <a:t>化工</a:t>
                      </a:r>
                      <a:endParaRPr lang="en-US" altLang="zh-CN" dirty="0" smtClean="0"/>
                    </a:p>
                  </a:txBody>
                  <a:tcPr/>
                </a:tc>
                <a:tc>
                  <a:txBody>
                    <a:bodyPr/>
                    <a:lstStyle/>
                    <a:p>
                      <a:pPr algn="ctr"/>
                      <a:r>
                        <a:rPr lang="en-US" altLang="zh-CN" dirty="0" smtClean="0"/>
                        <a:t>19</a:t>
                      </a:r>
                    </a:p>
                  </a:txBody>
                  <a:tcPr/>
                </a:tc>
                <a:tc>
                  <a:txBody>
                    <a:bodyPr/>
                    <a:lstStyle/>
                    <a:p>
                      <a:r>
                        <a:rPr lang="zh-CN" altLang="en-US" dirty="0" smtClean="0"/>
                        <a:t>焦化废水处理及资源化关键技术创新与应用</a:t>
                      </a:r>
                      <a:endParaRPr lang="zh-CN" altLang="en-US" dirty="0"/>
                    </a:p>
                  </a:txBody>
                  <a:tcPr/>
                </a:tc>
                <a:tc>
                  <a:txBody>
                    <a:bodyPr/>
                    <a:lstStyle/>
                    <a:p>
                      <a:pPr algn="ctr"/>
                      <a:r>
                        <a:rPr lang="zh-CN" altLang="en-US" dirty="0" smtClean="0"/>
                        <a:t>国内外</a:t>
                      </a:r>
                    </a:p>
                  </a:txBody>
                  <a:tcPr/>
                </a:tc>
              </a:tr>
            </a:tbl>
          </a:graphicData>
        </a:graphic>
      </p:graphicFrame>
    </p:spTree>
    <p:extLst>
      <p:ext uri="{BB962C8B-B14F-4D97-AF65-F5344CB8AC3E}">
        <p14:creationId xmlns:p14="http://schemas.microsoft.com/office/powerpoint/2010/main" val="184657646"/>
      </p:ext>
    </p:extLst>
  </p:cSld>
  <p:clrMapOvr>
    <a:masterClrMapping/>
  </p:clrMapOvr>
  <mc:AlternateContent xmlns:mc="http://schemas.openxmlformats.org/markup-compatibility/2006" xmlns:p14="http://schemas.microsoft.com/office/powerpoint/2010/main">
    <mc:Choice Requires="p14">
      <p:transition spd="slow" p14:dur="1250" advClick="0" advTm="3000">
        <p14:switch dir="l"/>
      </p:transition>
    </mc:Choice>
    <mc:Fallback xmlns="">
      <p:transition spd="slow" advClick="0" advTm="3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4400" dirty="0">
                <a:solidFill>
                  <a:srgbClr val="C00000"/>
                </a:solidFill>
                <a:latin typeface="华文新魏" panose="02010800040101010101" pitchFamily="2" charset="-122"/>
                <a:ea typeface="华文新魏" panose="02010800040101010101" pitchFamily="2" charset="-122"/>
                <a:sym typeface="Arial"/>
              </a:rPr>
              <a:t>查收查引</a:t>
            </a:r>
            <a:endParaRPr lang="zh-CN" altLang="en-US" dirty="0"/>
          </a:p>
        </p:txBody>
      </p:sp>
      <p:sp>
        <p:nvSpPr>
          <p:cNvPr id="3" name="内容占位符 2"/>
          <p:cNvSpPr>
            <a:spLocks noGrp="1"/>
          </p:cNvSpPr>
          <p:nvPr>
            <p:ph idx="1"/>
          </p:nvPr>
        </p:nvSpPr>
        <p:spPr>
          <a:xfrm>
            <a:off x="677334" y="1680210"/>
            <a:ext cx="8901005" cy="4223993"/>
          </a:xfrm>
        </p:spPr>
        <p:txBody>
          <a:bodyPr>
            <a:normAutofit fontScale="85000" lnSpcReduction="20000"/>
          </a:bodyPr>
          <a:lstStyle/>
          <a:p>
            <a:pPr marL="228600" lvl="0" indent="-228600" defTabSz="914400">
              <a:lnSpc>
                <a:spcPct val="150000"/>
              </a:lnSpc>
              <a:buClrTx/>
              <a:buSzTx/>
              <a:buFont typeface="Arial" panose="020B0604020202020204" pitchFamily="34" charset="0"/>
              <a:buChar char="•"/>
            </a:pPr>
            <a:r>
              <a:rPr lang="zh-CN" altLang="en-US" sz="2800" dirty="0">
                <a:solidFill>
                  <a:prstClr val="black"/>
                </a:solidFill>
                <a:latin typeface="等线"/>
                <a:ea typeface="等线"/>
              </a:rPr>
              <a:t>完成</a:t>
            </a:r>
            <a:r>
              <a:rPr lang="en-US" altLang="zh-CN" sz="2800" dirty="0">
                <a:solidFill>
                  <a:prstClr val="black"/>
                </a:solidFill>
                <a:latin typeface="等线"/>
                <a:ea typeface="等线"/>
              </a:rPr>
              <a:t>SCI</a:t>
            </a:r>
            <a:r>
              <a:rPr lang="zh-CN" altLang="en-US" sz="2800" dirty="0">
                <a:solidFill>
                  <a:prstClr val="black"/>
                </a:solidFill>
                <a:latin typeface="等线"/>
                <a:ea typeface="等线"/>
              </a:rPr>
              <a:t>、</a:t>
            </a:r>
            <a:r>
              <a:rPr lang="en-US" altLang="zh-CN" sz="2800" dirty="0">
                <a:solidFill>
                  <a:prstClr val="black"/>
                </a:solidFill>
                <a:latin typeface="等线"/>
                <a:ea typeface="等线"/>
              </a:rPr>
              <a:t>EI</a:t>
            </a:r>
            <a:r>
              <a:rPr lang="zh-CN" altLang="en-US" sz="2800" dirty="0">
                <a:solidFill>
                  <a:prstClr val="black"/>
                </a:solidFill>
                <a:latin typeface="等线"/>
                <a:ea typeface="等线"/>
              </a:rPr>
              <a:t>、</a:t>
            </a:r>
            <a:r>
              <a:rPr lang="en-US" altLang="zh-CN" sz="2800" dirty="0">
                <a:solidFill>
                  <a:prstClr val="black"/>
                </a:solidFill>
                <a:latin typeface="等线"/>
                <a:ea typeface="等线"/>
              </a:rPr>
              <a:t>CSCD</a:t>
            </a:r>
            <a:r>
              <a:rPr lang="zh-CN" altLang="en-US" sz="2800" dirty="0">
                <a:solidFill>
                  <a:prstClr val="black"/>
                </a:solidFill>
                <a:latin typeface="等线"/>
                <a:ea typeface="等线"/>
              </a:rPr>
              <a:t>收录证明和中科院分区证明</a:t>
            </a:r>
            <a:r>
              <a:rPr lang="zh-CN" altLang="en-US" sz="2800" dirty="0" smtClean="0">
                <a:solidFill>
                  <a:prstClr val="black"/>
                </a:solidFill>
                <a:latin typeface="等线"/>
                <a:ea typeface="等线"/>
              </a:rPr>
              <a:t>共</a:t>
            </a:r>
            <a:r>
              <a:rPr lang="en-US" altLang="zh-CN" sz="2800" dirty="0" smtClean="0">
                <a:solidFill>
                  <a:prstClr val="black"/>
                </a:solidFill>
                <a:latin typeface="等线"/>
                <a:ea typeface="等线"/>
              </a:rPr>
              <a:t>421</a:t>
            </a:r>
            <a:r>
              <a:rPr lang="zh-CN" altLang="en-US" sz="2800" dirty="0" smtClean="0">
                <a:solidFill>
                  <a:prstClr val="black"/>
                </a:solidFill>
                <a:latin typeface="等线"/>
                <a:ea typeface="等线"/>
              </a:rPr>
              <a:t>份</a:t>
            </a:r>
            <a:r>
              <a:rPr lang="zh-CN" altLang="en-US" sz="2800" dirty="0">
                <a:solidFill>
                  <a:prstClr val="black"/>
                </a:solidFill>
                <a:latin typeface="等线"/>
                <a:ea typeface="等线"/>
              </a:rPr>
              <a:t>（复本不计）</a:t>
            </a:r>
            <a:r>
              <a:rPr lang="en-US" altLang="zh-CN" sz="2800" dirty="0">
                <a:solidFill>
                  <a:prstClr val="black"/>
                </a:solidFill>
                <a:latin typeface="等线"/>
                <a:ea typeface="等线"/>
              </a:rPr>
              <a:t>,</a:t>
            </a:r>
            <a:r>
              <a:rPr lang="zh-CN" altLang="zh-CN" sz="2800" dirty="0">
                <a:solidFill>
                  <a:prstClr val="black"/>
                </a:solidFill>
                <a:latin typeface="等线"/>
                <a:ea typeface="等线"/>
              </a:rPr>
              <a:t>引</a:t>
            </a:r>
            <a:r>
              <a:rPr lang="zh-CN" altLang="en-US" sz="2800" dirty="0">
                <a:solidFill>
                  <a:prstClr val="black"/>
                </a:solidFill>
                <a:latin typeface="等线"/>
                <a:ea typeface="等线"/>
              </a:rPr>
              <a:t>用</a:t>
            </a:r>
            <a:r>
              <a:rPr lang="zh-CN" altLang="zh-CN" sz="2800" dirty="0" smtClean="0">
                <a:solidFill>
                  <a:prstClr val="black"/>
                </a:solidFill>
                <a:latin typeface="等线"/>
                <a:ea typeface="等线"/>
              </a:rPr>
              <a:t>证明</a:t>
            </a:r>
            <a:r>
              <a:rPr lang="en-US" altLang="zh-CN" sz="2800" dirty="0" smtClean="0">
                <a:solidFill>
                  <a:prstClr val="black"/>
                </a:solidFill>
                <a:latin typeface="等线"/>
                <a:ea typeface="等线"/>
              </a:rPr>
              <a:t>91</a:t>
            </a:r>
            <a:r>
              <a:rPr lang="zh-CN" altLang="en-US" sz="2800" dirty="0" smtClean="0">
                <a:solidFill>
                  <a:prstClr val="black"/>
                </a:solidFill>
                <a:latin typeface="等线"/>
                <a:ea typeface="等线"/>
              </a:rPr>
              <a:t>份</a:t>
            </a:r>
            <a:r>
              <a:rPr lang="zh-CN" altLang="en-US" sz="2800" dirty="0">
                <a:solidFill>
                  <a:prstClr val="black"/>
                </a:solidFill>
                <a:latin typeface="等线"/>
                <a:ea typeface="等线"/>
              </a:rPr>
              <a:t>。查收查引量是上个考核年度</a:t>
            </a:r>
            <a:r>
              <a:rPr lang="en-US" altLang="zh-CN" sz="2800" dirty="0">
                <a:solidFill>
                  <a:prstClr val="black"/>
                </a:solidFill>
                <a:latin typeface="等线"/>
                <a:ea typeface="等线"/>
              </a:rPr>
              <a:t>2</a:t>
            </a:r>
            <a:r>
              <a:rPr lang="zh-CN" altLang="en-US" sz="2800" dirty="0">
                <a:solidFill>
                  <a:prstClr val="black"/>
                </a:solidFill>
                <a:latin typeface="等线"/>
                <a:ea typeface="等线"/>
              </a:rPr>
              <a:t>倍，引用</a:t>
            </a:r>
            <a:r>
              <a:rPr lang="zh-CN" altLang="en-US" sz="2800" dirty="0" smtClean="0">
                <a:solidFill>
                  <a:prstClr val="black"/>
                </a:solidFill>
                <a:latin typeface="等线"/>
                <a:ea typeface="等线"/>
              </a:rPr>
              <a:t>证明量</a:t>
            </a:r>
            <a:r>
              <a:rPr lang="en-US" altLang="zh-CN" sz="2800" dirty="0" smtClean="0">
                <a:solidFill>
                  <a:prstClr val="black"/>
                </a:solidFill>
                <a:latin typeface="等线"/>
                <a:ea typeface="等线"/>
              </a:rPr>
              <a:t>20</a:t>
            </a:r>
            <a:r>
              <a:rPr lang="zh-CN" altLang="en-US" sz="2800" dirty="0" smtClean="0">
                <a:solidFill>
                  <a:prstClr val="black"/>
                </a:solidFill>
                <a:latin typeface="等线"/>
                <a:ea typeface="等线"/>
              </a:rPr>
              <a:t>倍。</a:t>
            </a:r>
            <a:endParaRPr lang="en-US" altLang="zh-CN" sz="2800" dirty="0" smtClean="0">
              <a:solidFill>
                <a:prstClr val="black"/>
              </a:solidFill>
              <a:latin typeface="等线"/>
              <a:ea typeface="等线"/>
            </a:endParaRPr>
          </a:p>
          <a:p>
            <a:pPr marL="228600" lvl="0" indent="-228600" defTabSz="914400">
              <a:lnSpc>
                <a:spcPct val="150000"/>
              </a:lnSpc>
              <a:buClrTx/>
              <a:buSzTx/>
              <a:buFont typeface="Arial" panose="020B0604020202020204" pitchFamily="34" charset="0"/>
              <a:buChar char="•"/>
            </a:pPr>
            <a:r>
              <a:rPr lang="zh-CN" altLang="en-US" sz="2800" dirty="0" smtClean="0">
                <a:solidFill>
                  <a:prstClr val="black"/>
                </a:solidFill>
                <a:latin typeface="等线"/>
                <a:ea typeface="等线"/>
              </a:rPr>
              <a:t>联系交大图书馆开展合作，开通渠道，解决我校未购买</a:t>
            </a:r>
            <a:r>
              <a:rPr lang="zh-CN" altLang="en-US" sz="2800" dirty="0">
                <a:solidFill>
                  <a:prstClr val="black"/>
                </a:solidFill>
                <a:latin typeface="等线"/>
                <a:ea typeface="等线"/>
              </a:rPr>
              <a:t>数据库开查收查</a:t>
            </a:r>
            <a:r>
              <a:rPr lang="zh-CN" altLang="en-US" sz="2800" dirty="0" smtClean="0">
                <a:solidFill>
                  <a:prstClr val="black"/>
                </a:solidFill>
                <a:latin typeface="等线"/>
                <a:ea typeface="等线"/>
              </a:rPr>
              <a:t>引和高被引证明的问题，为师生办实事，使免于奔波。已为化工学院教师开高被引证明</a:t>
            </a:r>
            <a:r>
              <a:rPr lang="en-US" altLang="zh-CN" sz="2800" dirty="0" smtClean="0">
                <a:solidFill>
                  <a:prstClr val="black"/>
                </a:solidFill>
                <a:latin typeface="等线"/>
                <a:ea typeface="等线"/>
              </a:rPr>
              <a:t>1</a:t>
            </a:r>
            <a:r>
              <a:rPr lang="zh-CN" altLang="en-US" sz="2800" dirty="0" smtClean="0">
                <a:solidFill>
                  <a:prstClr val="black"/>
                </a:solidFill>
                <a:latin typeface="等线"/>
                <a:ea typeface="等线"/>
              </a:rPr>
              <a:t>份。</a:t>
            </a:r>
            <a:endParaRPr lang="en-US" altLang="zh-CN" sz="2800" dirty="0">
              <a:solidFill>
                <a:prstClr val="black"/>
              </a:solidFill>
              <a:latin typeface="等线"/>
              <a:ea typeface="等线"/>
            </a:endParaRPr>
          </a:p>
          <a:p>
            <a:pPr marL="228600" lvl="0" indent="-228600" defTabSz="914400">
              <a:lnSpc>
                <a:spcPct val="150000"/>
              </a:lnSpc>
              <a:buClrTx/>
              <a:buSzTx/>
              <a:buFont typeface="Arial" panose="020B0604020202020204" pitchFamily="34" charset="0"/>
              <a:buChar char="•"/>
            </a:pPr>
            <a:r>
              <a:rPr lang="zh-CN" altLang="zh-CN" sz="2800" dirty="0">
                <a:solidFill>
                  <a:prstClr val="black"/>
                </a:solidFill>
                <a:latin typeface="等线"/>
                <a:ea typeface="等线"/>
              </a:rPr>
              <a:t>目标：完成学院师生要求的</a:t>
            </a:r>
            <a:r>
              <a:rPr lang="en-US" altLang="zh-CN" sz="2800" dirty="0">
                <a:solidFill>
                  <a:prstClr val="black"/>
                </a:solidFill>
                <a:latin typeface="等线"/>
                <a:ea typeface="等线"/>
              </a:rPr>
              <a:t>SCI</a:t>
            </a:r>
            <a:r>
              <a:rPr lang="zh-CN" altLang="zh-CN" sz="2800" dirty="0">
                <a:solidFill>
                  <a:prstClr val="black"/>
                </a:solidFill>
                <a:latin typeface="等线"/>
                <a:ea typeface="等线"/>
              </a:rPr>
              <a:t>、</a:t>
            </a:r>
            <a:r>
              <a:rPr lang="en-US" altLang="zh-CN" sz="2800" dirty="0">
                <a:solidFill>
                  <a:prstClr val="black"/>
                </a:solidFill>
                <a:latin typeface="等线"/>
                <a:ea typeface="等线"/>
              </a:rPr>
              <a:t>EI</a:t>
            </a:r>
            <a:r>
              <a:rPr lang="zh-CN" altLang="zh-CN" sz="2800" dirty="0">
                <a:solidFill>
                  <a:prstClr val="black"/>
                </a:solidFill>
                <a:latin typeface="等线"/>
                <a:ea typeface="等线"/>
              </a:rPr>
              <a:t>收录证明、被引证</a:t>
            </a:r>
            <a:r>
              <a:rPr lang="zh-CN" altLang="zh-CN" sz="2800" dirty="0" smtClean="0">
                <a:solidFill>
                  <a:prstClr val="black"/>
                </a:solidFill>
                <a:latin typeface="等线"/>
                <a:ea typeface="等线"/>
              </a:rPr>
              <a:t>明</a:t>
            </a:r>
            <a:r>
              <a:rPr lang="zh-CN" altLang="en-US" sz="2800" dirty="0" smtClean="0">
                <a:solidFill>
                  <a:prstClr val="black"/>
                </a:solidFill>
                <a:latin typeface="等线"/>
                <a:ea typeface="等线"/>
              </a:rPr>
              <a:t>，并根据需求开拓新业务。</a:t>
            </a:r>
            <a:endParaRPr lang="zh-CN" altLang="zh-CN" sz="2800" dirty="0">
              <a:solidFill>
                <a:prstClr val="black"/>
              </a:solidFill>
              <a:latin typeface="等线"/>
              <a:ea typeface="等线"/>
            </a:endParaRPr>
          </a:p>
          <a:p>
            <a:endParaRPr lang="zh-CN" altLang="en-US" dirty="0"/>
          </a:p>
        </p:txBody>
      </p:sp>
    </p:spTree>
    <p:extLst>
      <p:ext uri="{BB962C8B-B14F-4D97-AF65-F5344CB8AC3E}">
        <p14:creationId xmlns:p14="http://schemas.microsoft.com/office/powerpoint/2010/main" val="2288172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4400" dirty="0">
                <a:solidFill>
                  <a:srgbClr val="C00000"/>
                </a:solidFill>
                <a:latin typeface="华文新魏" panose="02010800040101010101" pitchFamily="2" charset="-122"/>
                <a:ea typeface="华文新魏" panose="02010800040101010101" pitchFamily="2" charset="-122"/>
                <a:sym typeface="Arial"/>
              </a:rPr>
              <a:t>文献传递</a:t>
            </a:r>
            <a:endParaRPr lang="zh-CN" altLang="en-US" dirty="0"/>
          </a:p>
        </p:txBody>
      </p:sp>
      <p:sp>
        <p:nvSpPr>
          <p:cNvPr id="3" name="内容占位符 2"/>
          <p:cNvSpPr>
            <a:spLocks noGrp="1"/>
          </p:cNvSpPr>
          <p:nvPr>
            <p:ph idx="1"/>
          </p:nvPr>
        </p:nvSpPr>
        <p:spPr>
          <a:xfrm>
            <a:off x="677334" y="1600200"/>
            <a:ext cx="9015305" cy="4441163"/>
          </a:xfrm>
        </p:spPr>
        <p:txBody>
          <a:bodyPr>
            <a:normAutofit fontScale="92500" lnSpcReduction="20000"/>
          </a:bodyPr>
          <a:lstStyle/>
          <a:p>
            <a:pPr marL="228600" lvl="0" indent="-228600" defTabSz="914400">
              <a:lnSpc>
                <a:spcPct val="150000"/>
              </a:lnSpc>
              <a:buClrTx/>
              <a:buSzTx/>
              <a:buFont typeface="Arial" panose="020B0604020202020204" pitchFamily="34" charset="0"/>
              <a:buChar char="•"/>
            </a:pPr>
            <a:r>
              <a:rPr lang="zh-CN" altLang="en-US" sz="2200" dirty="0">
                <a:solidFill>
                  <a:prstClr val="black"/>
                </a:solidFill>
                <a:latin typeface="等线"/>
                <a:ea typeface="等线"/>
              </a:rPr>
              <a:t>共满足师生文献原文需求</a:t>
            </a:r>
            <a:r>
              <a:rPr lang="en-US" altLang="zh-CN" sz="2200" dirty="0" smtClean="0">
                <a:solidFill>
                  <a:prstClr val="black"/>
                </a:solidFill>
                <a:latin typeface="等线"/>
                <a:ea typeface="等线"/>
              </a:rPr>
              <a:t>838</a:t>
            </a:r>
            <a:r>
              <a:rPr lang="zh-CN" altLang="en-US" sz="2200" dirty="0" smtClean="0">
                <a:solidFill>
                  <a:prstClr val="black"/>
                </a:solidFill>
                <a:latin typeface="等线"/>
                <a:ea typeface="等线"/>
              </a:rPr>
              <a:t>篇</a:t>
            </a:r>
            <a:r>
              <a:rPr lang="zh-CN" altLang="en-US" sz="2200" dirty="0">
                <a:solidFill>
                  <a:prstClr val="black"/>
                </a:solidFill>
                <a:latin typeface="等线"/>
                <a:ea typeface="等线"/>
              </a:rPr>
              <a:t>，数量</a:t>
            </a:r>
            <a:r>
              <a:rPr lang="zh-CN" altLang="en-US" sz="2200" dirty="0" smtClean="0">
                <a:solidFill>
                  <a:prstClr val="black"/>
                </a:solidFill>
                <a:latin typeface="等线"/>
                <a:ea typeface="等线"/>
              </a:rPr>
              <a:t>是上个考核年度的</a:t>
            </a:r>
            <a:r>
              <a:rPr lang="en-US" altLang="zh-CN" sz="2200" dirty="0">
                <a:solidFill>
                  <a:prstClr val="black"/>
                </a:solidFill>
                <a:latin typeface="等线"/>
                <a:ea typeface="等线"/>
              </a:rPr>
              <a:t>8</a:t>
            </a:r>
            <a:r>
              <a:rPr lang="zh-CN" altLang="en-US" sz="2200" dirty="0">
                <a:solidFill>
                  <a:prstClr val="black"/>
                </a:solidFill>
                <a:latin typeface="等线"/>
                <a:ea typeface="等线"/>
              </a:rPr>
              <a:t>倍。文献</a:t>
            </a:r>
            <a:r>
              <a:rPr lang="zh-CN" altLang="en-US" sz="2200" dirty="0" smtClean="0">
                <a:solidFill>
                  <a:prstClr val="black"/>
                </a:solidFill>
                <a:latin typeface="等线"/>
                <a:ea typeface="等线"/>
              </a:rPr>
              <a:t>包括中英文图书、中英文</a:t>
            </a:r>
            <a:r>
              <a:rPr lang="zh-CN" altLang="en-US" sz="2200" dirty="0">
                <a:solidFill>
                  <a:prstClr val="black"/>
                </a:solidFill>
                <a:latin typeface="等线"/>
                <a:ea typeface="等线"/>
              </a:rPr>
              <a:t>学位论文、</a:t>
            </a:r>
            <a:r>
              <a:rPr lang="zh-CN" altLang="en-US" sz="2200" dirty="0" smtClean="0">
                <a:solidFill>
                  <a:prstClr val="black"/>
                </a:solidFill>
                <a:latin typeface="等线"/>
                <a:ea typeface="等线"/>
              </a:rPr>
              <a:t>中文</a:t>
            </a:r>
            <a:r>
              <a:rPr lang="zh-CN" altLang="en-US" sz="2200" dirty="0">
                <a:solidFill>
                  <a:prstClr val="black"/>
                </a:solidFill>
                <a:latin typeface="等线"/>
                <a:ea typeface="等线"/>
              </a:rPr>
              <a:t>会议论文、中文专利、中文标准、英文期刊论文，英文学位论文、英文会议录；外文专利和标准原文较难获得原文。</a:t>
            </a:r>
            <a:endParaRPr lang="en-US" altLang="zh-CN" sz="2200" dirty="0">
              <a:solidFill>
                <a:prstClr val="black"/>
              </a:solidFill>
              <a:latin typeface="等线"/>
              <a:ea typeface="等线"/>
            </a:endParaRPr>
          </a:p>
          <a:p>
            <a:pPr marL="228600" lvl="0" indent="-228600" defTabSz="914400">
              <a:lnSpc>
                <a:spcPct val="150000"/>
              </a:lnSpc>
              <a:buClrTx/>
              <a:buSzTx/>
              <a:buFont typeface="Arial" panose="020B0604020202020204" pitchFamily="34" charset="0"/>
              <a:buChar char="•"/>
            </a:pPr>
            <a:r>
              <a:rPr lang="zh-CN" altLang="en-US" sz="2200" dirty="0">
                <a:solidFill>
                  <a:prstClr val="black"/>
                </a:solidFill>
                <a:latin typeface="等线"/>
                <a:ea typeface="等线"/>
              </a:rPr>
              <a:t>通过</a:t>
            </a:r>
            <a:r>
              <a:rPr lang="en-US" altLang="zh-CN" sz="2200" dirty="0">
                <a:solidFill>
                  <a:prstClr val="black"/>
                </a:solidFill>
                <a:latin typeface="等线"/>
                <a:ea typeface="等线"/>
              </a:rPr>
              <a:t>CALIS</a:t>
            </a:r>
            <a:r>
              <a:rPr lang="zh-CN" altLang="en-US" sz="2200" dirty="0">
                <a:solidFill>
                  <a:prstClr val="black"/>
                </a:solidFill>
                <a:latin typeface="等线"/>
                <a:ea typeface="等线"/>
              </a:rPr>
              <a:t>文献传递、获取</a:t>
            </a:r>
            <a:r>
              <a:rPr lang="en-US" altLang="zh-CN" sz="2200" dirty="0">
                <a:solidFill>
                  <a:prstClr val="black"/>
                </a:solidFill>
                <a:latin typeface="等线"/>
                <a:ea typeface="等线"/>
              </a:rPr>
              <a:t>OA</a:t>
            </a:r>
            <a:r>
              <a:rPr lang="zh-CN" altLang="en-US" sz="2200" dirty="0">
                <a:solidFill>
                  <a:prstClr val="black"/>
                </a:solidFill>
                <a:latin typeface="等线"/>
                <a:ea typeface="等线"/>
              </a:rPr>
              <a:t>资源、交大数据库原文下载和西建大教师学科服务群求助文献等方式开展文献传递服务。</a:t>
            </a:r>
            <a:endParaRPr lang="en-US" altLang="zh-CN" sz="2200" dirty="0">
              <a:solidFill>
                <a:prstClr val="black"/>
              </a:solidFill>
              <a:latin typeface="等线"/>
              <a:ea typeface="等线"/>
            </a:endParaRPr>
          </a:p>
          <a:p>
            <a:pPr marL="228600" lvl="0" indent="-228600" defTabSz="914400">
              <a:lnSpc>
                <a:spcPct val="150000"/>
              </a:lnSpc>
              <a:buClrTx/>
              <a:buSzTx/>
              <a:buFont typeface="Arial" panose="020B0604020202020204" pitchFamily="34" charset="0"/>
              <a:buChar char="•"/>
            </a:pPr>
            <a:r>
              <a:rPr lang="zh-CN" altLang="en-US" sz="2200" dirty="0">
                <a:solidFill>
                  <a:prstClr val="black"/>
                </a:solidFill>
                <a:latin typeface="等线"/>
                <a:ea typeface="等线"/>
              </a:rPr>
              <a:t>指引师生使用读秀和百链服务自助获取原文，引导教师</a:t>
            </a:r>
            <a:r>
              <a:rPr lang="zh-CN" altLang="en-US" sz="2200" dirty="0" smtClean="0">
                <a:solidFill>
                  <a:prstClr val="black"/>
                </a:solidFill>
                <a:latin typeface="等线"/>
                <a:ea typeface="等线"/>
              </a:rPr>
              <a:t>加入教师</a:t>
            </a:r>
            <a:r>
              <a:rPr lang="zh-CN" altLang="en-US" sz="2200" dirty="0">
                <a:solidFill>
                  <a:prstClr val="black"/>
                </a:solidFill>
                <a:latin typeface="等线"/>
                <a:ea typeface="等线"/>
              </a:rPr>
              <a:t>学科服务群获取全文。</a:t>
            </a:r>
            <a:endParaRPr lang="en-US" altLang="zh-CN" sz="2200" dirty="0">
              <a:solidFill>
                <a:prstClr val="black"/>
              </a:solidFill>
              <a:latin typeface="等线"/>
              <a:ea typeface="等线"/>
            </a:endParaRPr>
          </a:p>
          <a:p>
            <a:pPr marL="228600" lvl="0" indent="-228600" defTabSz="914400">
              <a:lnSpc>
                <a:spcPct val="150000"/>
              </a:lnSpc>
              <a:buClrTx/>
              <a:buSzTx/>
              <a:buFont typeface="Arial" panose="020B0604020202020204" pitchFamily="34" charset="0"/>
              <a:buChar char="•"/>
            </a:pPr>
            <a:r>
              <a:rPr lang="zh-CN" altLang="en-US" sz="2200" dirty="0">
                <a:solidFill>
                  <a:prstClr val="black"/>
                </a:solidFill>
                <a:latin typeface="等线"/>
                <a:ea typeface="等线"/>
              </a:rPr>
              <a:t>完成</a:t>
            </a:r>
            <a:r>
              <a:rPr lang="en-US" altLang="zh-CN" sz="2200" dirty="0">
                <a:solidFill>
                  <a:prstClr val="black"/>
                </a:solidFill>
                <a:latin typeface="等线"/>
                <a:ea typeface="等线"/>
              </a:rPr>
              <a:t>CALIS</a:t>
            </a:r>
            <a:r>
              <a:rPr lang="zh-CN" altLang="en-US" sz="2200" dirty="0">
                <a:solidFill>
                  <a:prstClr val="black"/>
                </a:solidFill>
                <a:latin typeface="等线"/>
                <a:ea typeface="等线"/>
              </a:rPr>
              <a:t>文献传递系统文献需求</a:t>
            </a:r>
            <a:r>
              <a:rPr lang="en-US" altLang="zh-CN" sz="2200" dirty="0">
                <a:solidFill>
                  <a:prstClr val="black"/>
                </a:solidFill>
                <a:latin typeface="等线"/>
                <a:ea typeface="等线"/>
              </a:rPr>
              <a:t>5</a:t>
            </a:r>
            <a:r>
              <a:rPr lang="zh-CN" altLang="en-US" sz="2200" dirty="0">
                <a:solidFill>
                  <a:prstClr val="black"/>
                </a:solidFill>
                <a:latin typeface="等线"/>
                <a:ea typeface="等线"/>
              </a:rPr>
              <a:t>项</a:t>
            </a:r>
            <a:r>
              <a:rPr lang="en-US" altLang="zh-CN" sz="2200" dirty="0">
                <a:solidFill>
                  <a:prstClr val="black"/>
                </a:solidFill>
                <a:latin typeface="等线"/>
                <a:ea typeface="等线"/>
              </a:rPr>
              <a:t>,</a:t>
            </a:r>
            <a:r>
              <a:rPr lang="zh-CN" altLang="en-US" sz="2200" dirty="0">
                <a:solidFill>
                  <a:prstClr val="black"/>
                </a:solidFill>
                <a:latin typeface="等线"/>
                <a:ea typeface="等线"/>
              </a:rPr>
              <a:t>为外馆</a:t>
            </a:r>
            <a:r>
              <a:rPr lang="zh-CN" altLang="en-US" sz="2200" dirty="0" smtClean="0">
                <a:solidFill>
                  <a:prstClr val="black"/>
                </a:solidFill>
                <a:latin typeface="等线"/>
                <a:ea typeface="等线"/>
              </a:rPr>
              <a:t>提供英文文献</a:t>
            </a:r>
            <a:r>
              <a:rPr lang="zh-CN" altLang="en-US" sz="2200" dirty="0">
                <a:solidFill>
                  <a:prstClr val="black"/>
                </a:solidFill>
                <a:latin typeface="等线"/>
                <a:ea typeface="等线"/>
              </a:rPr>
              <a:t>传递服务</a:t>
            </a:r>
            <a:r>
              <a:rPr lang="en-US" altLang="zh-CN" sz="2200" dirty="0">
                <a:solidFill>
                  <a:prstClr val="black"/>
                </a:solidFill>
                <a:latin typeface="等线"/>
                <a:ea typeface="等线"/>
              </a:rPr>
              <a:t>1</a:t>
            </a:r>
            <a:r>
              <a:rPr lang="zh-CN" altLang="en-US" sz="2200" dirty="0">
                <a:solidFill>
                  <a:prstClr val="black"/>
                </a:solidFill>
                <a:latin typeface="等线"/>
                <a:ea typeface="等线"/>
              </a:rPr>
              <a:t>次。</a:t>
            </a:r>
            <a:endParaRPr lang="en-US" altLang="zh-CN" sz="2200" dirty="0">
              <a:solidFill>
                <a:prstClr val="black"/>
              </a:solidFill>
              <a:latin typeface="等线"/>
              <a:ea typeface="等线"/>
            </a:endParaRPr>
          </a:p>
          <a:p>
            <a:pPr marL="228600" lvl="0" indent="-228600" defTabSz="914400">
              <a:lnSpc>
                <a:spcPct val="150000"/>
              </a:lnSpc>
              <a:buClrTx/>
              <a:buSzTx/>
              <a:buFont typeface="Arial" panose="020B0604020202020204" pitchFamily="34" charset="0"/>
              <a:buChar char="•"/>
            </a:pPr>
            <a:r>
              <a:rPr lang="zh-CN" altLang="en-US" sz="2200" dirty="0">
                <a:solidFill>
                  <a:prstClr val="black"/>
                </a:solidFill>
                <a:latin typeface="等线"/>
                <a:ea typeface="等线"/>
              </a:rPr>
              <a:t>管理</a:t>
            </a:r>
            <a:r>
              <a:rPr lang="en-US" altLang="zh-CN" sz="2200" dirty="0">
                <a:solidFill>
                  <a:prstClr val="black"/>
                </a:solidFill>
                <a:latin typeface="等线"/>
                <a:ea typeface="等线"/>
              </a:rPr>
              <a:t>CASHL</a:t>
            </a:r>
            <a:r>
              <a:rPr lang="zh-CN" altLang="en-US" sz="2200" dirty="0">
                <a:solidFill>
                  <a:prstClr val="black"/>
                </a:solidFill>
                <a:latin typeface="等线"/>
                <a:ea typeface="等线"/>
              </a:rPr>
              <a:t>文献传递系统。</a:t>
            </a:r>
            <a:endParaRPr lang="en-US" altLang="zh-CN" sz="2200" dirty="0">
              <a:solidFill>
                <a:prstClr val="black"/>
              </a:solidFill>
              <a:latin typeface="等线"/>
              <a:ea typeface="等线"/>
            </a:endParaRPr>
          </a:p>
          <a:p>
            <a:endParaRPr lang="zh-CN" altLang="en-US" dirty="0"/>
          </a:p>
        </p:txBody>
      </p:sp>
    </p:spTree>
    <p:extLst>
      <p:ext uri="{BB962C8B-B14F-4D97-AF65-F5344CB8AC3E}">
        <p14:creationId xmlns:p14="http://schemas.microsoft.com/office/powerpoint/2010/main" val="3349313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4400" dirty="0">
                <a:solidFill>
                  <a:srgbClr val="C00000"/>
                </a:solidFill>
                <a:latin typeface="华文新魏" panose="02010800040101010101" pitchFamily="2" charset="-122"/>
                <a:ea typeface="华文新魏" panose="02010800040101010101" pitchFamily="2" charset="-122"/>
                <a:sym typeface="Arial"/>
              </a:rPr>
              <a:t>参考咨询</a:t>
            </a:r>
            <a:endParaRPr lang="zh-CN" altLang="en-US" dirty="0"/>
          </a:p>
        </p:txBody>
      </p:sp>
      <p:sp>
        <p:nvSpPr>
          <p:cNvPr id="3" name="内容占位符 2"/>
          <p:cNvSpPr>
            <a:spLocks noGrp="1"/>
          </p:cNvSpPr>
          <p:nvPr>
            <p:ph idx="1"/>
          </p:nvPr>
        </p:nvSpPr>
        <p:spPr>
          <a:xfrm>
            <a:off x="677334" y="1588770"/>
            <a:ext cx="8809565" cy="4452593"/>
          </a:xfrm>
        </p:spPr>
        <p:txBody>
          <a:bodyPr>
            <a:normAutofit fontScale="92500" lnSpcReduction="20000"/>
          </a:bodyPr>
          <a:lstStyle/>
          <a:p>
            <a:pPr marL="228600" lvl="0" indent="-228600" defTabSz="914400">
              <a:lnSpc>
                <a:spcPct val="150000"/>
              </a:lnSpc>
              <a:buClrTx/>
              <a:buSzTx/>
              <a:buFont typeface="Arial" panose="020B0604020202020204" pitchFamily="34" charset="0"/>
              <a:buChar char="•"/>
            </a:pPr>
            <a:r>
              <a:rPr lang="zh-CN" altLang="en-US" sz="2600" dirty="0">
                <a:solidFill>
                  <a:prstClr val="black"/>
                </a:solidFill>
                <a:latin typeface="等线"/>
                <a:ea typeface="等线"/>
              </a:rPr>
              <a:t>采用</a:t>
            </a:r>
            <a:r>
              <a:rPr lang="en-US" altLang="zh-CN" sz="2600" dirty="0">
                <a:solidFill>
                  <a:prstClr val="black"/>
                </a:solidFill>
                <a:latin typeface="等线"/>
                <a:ea typeface="等线"/>
              </a:rPr>
              <a:t>QQ</a:t>
            </a:r>
            <a:r>
              <a:rPr lang="zh-CN" altLang="en-US" sz="2600" dirty="0">
                <a:solidFill>
                  <a:prstClr val="black"/>
                </a:solidFill>
                <a:latin typeface="等线"/>
                <a:ea typeface="等线"/>
              </a:rPr>
              <a:t>、邮箱、电话和办公室现场咨询等形式开展咨询</a:t>
            </a:r>
            <a:r>
              <a:rPr lang="zh-CN" altLang="en-US" sz="2600" dirty="0" smtClean="0">
                <a:solidFill>
                  <a:prstClr val="black"/>
                </a:solidFill>
                <a:latin typeface="等线"/>
                <a:ea typeface="等线"/>
              </a:rPr>
              <a:t>服务。</a:t>
            </a:r>
            <a:endParaRPr lang="en-US" altLang="zh-CN" sz="2600" dirty="0">
              <a:solidFill>
                <a:prstClr val="black"/>
              </a:solidFill>
              <a:latin typeface="等线"/>
              <a:ea typeface="等线"/>
            </a:endParaRPr>
          </a:p>
          <a:p>
            <a:pPr marL="228600" lvl="0" indent="-228600" defTabSz="914400">
              <a:lnSpc>
                <a:spcPct val="150000"/>
              </a:lnSpc>
              <a:buClrTx/>
              <a:buSzTx/>
              <a:buFont typeface="Arial" panose="020B0604020202020204" pitchFamily="34" charset="0"/>
              <a:buChar char="•"/>
            </a:pPr>
            <a:r>
              <a:rPr lang="zh-CN" altLang="en-US" sz="2600" dirty="0">
                <a:solidFill>
                  <a:prstClr val="black"/>
                </a:solidFill>
                <a:latin typeface="等线"/>
                <a:ea typeface="等线"/>
              </a:rPr>
              <a:t>咨询内容涉及</a:t>
            </a:r>
            <a:r>
              <a:rPr lang="en-US" altLang="zh-CN" sz="2600" dirty="0">
                <a:solidFill>
                  <a:prstClr val="black"/>
                </a:solidFill>
                <a:latin typeface="等线"/>
                <a:ea typeface="等线"/>
              </a:rPr>
              <a:t>SCI/EI</a:t>
            </a:r>
            <a:r>
              <a:rPr lang="zh-CN" altLang="en-US" sz="2600" dirty="0">
                <a:solidFill>
                  <a:prstClr val="black"/>
                </a:solidFill>
                <a:latin typeface="等线"/>
                <a:ea typeface="等线"/>
              </a:rPr>
              <a:t>收录期刊源、期刊影响因子、选择期刊投稿、中文核心期刊目录、学科资料查找、图书馆全文下载、外网访问数据库、专利检索、毕业论文提交等。</a:t>
            </a:r>
            <a:endParaRPr lang="en-US" altLang="zh-CN" sz="2600" dirty="0">
              <a:solidFill>
                <a:prstClr val="black"/>
              </a:solidFill>
              <a:latin typeface="等线"/>
              <a:ea typeface="等线"/>
            </a:endParaRPr>
          </a:p>
          <a:p>
            <a:pPr marL="228600" lvl="0" indent="-228600" defTabSz="914400">
              <a:lnSpc>
                <a:spcPct val="150000"/>
              </a:lnSpc>
              <a:buClrTx/>
              <a:buSzTx/>
              <a:buFont typeface="Arial" panose="020B0604020202020204" pitchFamily="34" charset="0"/>
              <a:buChar char="•"/>
            </a:pPr>
            <a:r>
              <a:rPr lang="zh-CN" altLang="en-US" sz="2600" dirty="0">
                <a:solidFill>
                  <a:prstClr val="black"/>
                </a:solidFill>
                <a:latin typeface="等线"/>
                <a:ea typeface="等线"/>
              </a:rPr>
              <a:t>专设学科咨询服务</a:t>
            </a:r>
            <a:r>
              <a:rPr lang="en-US" altLang="zh-CN" sz="2600" dirty="0">
                <a:solidFill>
                  <a:prstClr val="black"/>
                </a:solidFill>
                <a:latin typeface="等线"/>
                <a:ea typeface="等线"/>
              </a:rPr>
              <a:t>QQ</a:t>
            </a:r>
            <a:r>
              <a:rPr lang="zh-CN" altLang="en-US" sz="2600" dirty="0">
                <a:solidFill>
                  <a:prstClr val="black"/>
                </a:solidFill>
                <a:latin typeface="等线"/>
                <a:ea typeface="等线"/>
              </a:rPr>
              <a:t>群：信控机电化工教师群和信控机电化工硕博群、共有近</a:t>
            </a:r>
            <a:r>
              <a:rPr lang="en-US" altLang="zh-CN" sz="2600" dirty="0">
                <a:solidFill>
                  <a:prstClr val="black"/>
                </a:solidFill>
                <a:latin typeface="等线"/>
                <a:ea typeface="等线"/>
              </a:rPr>
              <a:t>600</a:t>
            </a:r>
            <a:r>
              <a:rPr lang="zh-CN" altLang="en-US" sz="2600" dirty="0">
                <a:solidFill>
                  <a:prstClr val="black"/>
                </a:solidFill>
                <a:latin typeface="等线"/>
                <a:ea typeface="等线"/>
              </a:rPr>
              <a:t>人加入</a:t>
            </a:r>
            <a:r>
              <a:rPr lang="en-US" altLang="zh-CN" sz="2600" dirty="0">
                <a:solidFill>
                  <a:prstClr val="black"/>
                </a:solidFill>
                <a:latin typeface="等线"/>
                <a:ea typeface="等线"/>
              </a:rPr>
              <a:t>QQ</a:t>
            </a:r>
            <a:r>
              <a:rPr lang="zh-CN" altLang="en-US" sz="2600" dirty="0">
                <a:solidFill>
                  <a:prstClr val="black"/>
                </a:solidFill>
                <a:latin typeface="等线"/>
                <a:ea typeface="等线"/>
              </a:rPr>
              <a:t>群，群成员主要是教师和研究生。</a:t>
            </a:r>
            <a:r>
              <a:rPr lang="en-US" altLang="zh-CN" sz="2600" dirty="0">
                <a:solidFill>
                  <a:prstClr val="black"/>
                </a:solidFill>
                <a:latin typeface="等线"/>
                <a:ea typeface="等线"/>
              </a:rPr>
              <a:t>QQ</a:t>
            </a:r>
            <a:r>
              <a:rPr lang="zh-CN" altLang="en-US" sz="2600" dirty="0">
                <a:solidFill>
                  <a:prstClr val="black"/>
                </a:solidFill>
                <a:latin typeface="等线"/>
                <a:ea typeface="等线"/>
              </a:rPr>
              <a:t>群为师生提供方便快捷的服务，成为现在的主要服务沟通方式。</a:t>
            </a:r>
            <a:endParaRPr lang="en-US" altLang="zh-CN" sz="2600" dirty="0">
              <a:solidFill>
                <a:prstClr val="black"/>
              </a:solidFill>
              <a:latin typeface="等线"/>
              <a:ea typeface="等线"/>
            </a:endParaRPr>
          </a:p>
          <a:p>
            <a:endParaRPr lang="zh-CN" altLang="en-US" dirty="0"/>
          </a:p>
        </p:txBody>
      </p:sp>
    </p:spTree>
    <p:extLst>
      <p:ext uri="{BB962C8B-B14F-4D97-AF65-F5344CB8AC3E}">
        <p14:creationId xmlns:p14="http://schemas.microsoft.com/office/powerpoint/2010/main" val="1493784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4400" dirty="0">
                <a:solidFill>
                  <a:srgbClr val="C00000"/>
                </a:solidFill>
                <a:latin typeface="华文新魏" panose="02010800040101010101" pitchFamily="2" charset="-122"/>
                <a:ea typeface="华文新魏" panose="02010800040101010101" pitchFamily="2" charset="-122"/>
                <a:sym typeface="Arial"/>
              </a:rPr>
              <a:t>资源利用与宣传</a:t>
            </a:r>
            <a:endParaRPr lang="zh-CN" altLang="en-US" dirty="0"/>
          </a:p>
        </p:txBody>
      </p:sp>
      <p:sp>
        <p:nvSpPr>
          <p:cNvPr id="3" name="内容占位符 2"/>
          <p:cNvSpPr>
            <a:spLocks noGrp="1"/>
          </p:cNvSpPr>
          <p:nvPr>
            <p:ph idx="1"/>
          </p:nvPr>
        </p:nvSpPr>
        <p:spPr>
          <a:xfrm>
            <a:off x="677334" y="1588770"/>
            <a:ext cx="9929706" cy="5063490"/>
          </a:xfrm>
        </p:spPr>
        <p:txBody>
          <a:bodyPr>
            <a:normAutofit fontScale="47500" lnSpcReduction="20000"/>
          </a:bodyPr>
          <a:lstStyle/>
          <a:p>
            <a:pPr marL="228600" lvl="0" indent="-228600" defTabSz="914400">
              <a:lnSpc>
                <a:spcPts val="3600"/>
              </a:lnSpc>
              <a:buClrTx/>
              <a:buSzTx/>
              <a:buFont typeface="Arial" panose="020B0604020202020204" pitchFamily="34" charset="0"/>
              <a:buChar char="•"/>
            </a:pPr>
            <a:r>
              <a:rPr lang="zh-CN" altLang="en-US" sz="4500" dirty="0">
                <a:solidFill>
                  <a:prstClr val="black"/>
                </a:solidFill>
                <a:latin typeface="等线"/>
                <a:ea typeface="等线"/>
              </a:rPr>
              <a:t>利用培训讲座宣传推广图书馆中外文资源和服务内容。</a:t>
            </a:r>
            <a:endParaRPr lang="en-US" altLang="zh-CN" sz="4500" dirty="0">
              <a:solidFill>
                <a:prstClr val="black"/>
              </a:solidFill>
              <a:latin typeface="等线"/>
              <a:ea typeface="等线"/>
            </a:endParaRPr>
          </a:p>
          <a:p>
            <a:pPr marL="228600" lvl="0" indent="-228600" defTabSz="914400">
              <a:lnSpc>
                <a:spcPts val="3600"/>
              </a:lnSpc>
              <a:buClrTx/>
              <a:buSzTx/>
              <a:buFont typeface="Arial" panose="020B0604020202020204" pitchFamily="34" charset="0"/>
              <a:buChar char="•"/>
            </a:pPr>
            <a:r>
              <a:rPr lang="zh-CN" altLang="en-US" sz="4500" dirty="0">
                <a:solidFill>
                  <a:prstClr val="black"/>
                </a:solidFill>
                <a:latin typeface="等线"/>
                <a:ea typeface="等线"/>
              </a:rPr>
              <a:t>联系邀请科睿唯安培训师来我校做</a:t>
            </a:r>
            <a:r>
              <a:rPr lang="zh-CN" altLang="en-US" sz="4500" dirty="0" smtClean="0">
                <a:solidFill>
                  <a:prstClr val="black"/>
                </a:solidFill>
                <a:latin typeface="等线"/>
                <a:ea typeface="等线"/>
              </a:rPr>
              <a:t>培训讲座。</a:t>
            </a:r>
            <a:r>
              <a:rPr lang="zh-CN" altLang="en-US" sz="4500" dirty="0">
                <a:solidFill>
                  <a:prstClr val="black"/>
                </a:solidFill>
                <a:latin typeface="等线"/>
                <a:ea typeface="等线"/>
              </a:rPr>
              <a:t>组织利用海报、微信公众号、学科服务群等宣传“工欲善其事，必先利其器  利用</a:t>
            </a:r>
            <a:r>
              <a:rPr lang="en-US" altLang="zh-CN" sz="4500" dirty="0">
                <a:solidFill>
                  <a:prstClr val="black"/>
                </a:solidFill>
                <a:latin typeface="等线"/>
                <a:ea typeface="等线"/>
              </a:rPr>
              <a:t>Web of  Science</a:t>
            </a:r>
            <a:r>
              <a:rPr lang="zh-CN" altLang="en-US" sz="4500" dirty="0">
                <a:solidFill>
                  <a:prstClr val="black"/>
                </a:solidFill>
                <a:latin typeface="等线"/>
                <a:ea typeface="等线"/>
              </a:rPr>
              <a:t>助力科学研究” 讲座，</a:t>
            </a:r>
            <a:r>
              <a:rPr lang="en-US" altLang="zh-CN" sz="4500" dirty="0">
                <a:solidFill>
                  <a:prstClr val="black"/>
                </a:solidFill>
                <a:latin typeface="等线"/>
                <a:ea typeface="等线"/>
              </a:rPr>
              <a:t>200</a:t>
            </a:r>
            <a:r>
              <a:rPr lang="zh-CN" altLang="en-US" sz="4500" dirty="0">
                <a:solidFill>
                  <a:prstClr val="black"/>
                </a:solidFill>
                <a:latin typeface="等线"/>
                <a:ea typeface="等线"/>
              </a:rPr>
              <a:t>余师生参加。讲座</a:t>
            </a:r>
            <a:r>
              <a:rPr lang="en-US" altLang="zh-CN" sz="4500" dirty="0">
                <a:solidFill>
                  <a:prstClr val="black"/>
                </a:solidFill>
                <a:latin typeface="等线"/>
                <a:ea typeface="等线"/>
              </a:rPr>
              <a:t>PPT</a:t>
            </a:r>
            <a:r>
              <a:rPr lang="zh-CN" altLang="en-US" sz="4500" dirty="0">
                <a:solidFill>
                  <a:prstClr val="black"/>
                </a:solidFill>
                <a:latin typeface="等线"/>
                <a:ea typeface="等线"/>
              </a:rPr>
              <a:t>和视频发送图书馆网站和各学科服务群供师生下载学习。</a:t>
            </a:r>
          </a:p>
          <a:p>
            <a:pPr marL="228600" lvl="0" indent="-228600" defTabSz="914400">
              <a:lnSpc>
                <a:spcPts val="3600"/>
              </a:lnSpc>
              <a:buClrTx/>
              <a:buSzTx/>
              <a:buFont typeface="Arial" panose="020B0604020202020204" pitchFamily="34" charset="0"/>
              <a:buChar char="•"/>
            </a:pPr>
            <a:r>
              <a:rPr lang="zh-CN" altLang="en-US" sz="4500" dirty="0">
                <a:solidFill>
                  <a:prstClr val="black"/>
                </a:solidFill>
                <a:latin typeface="等线"/>
                <a:ea typeface="等线"/>
              </a:rPr>
              <a:t>联系邀请</a:t>
            </a:r>
            <a:r>
              <a:rPr lang="en-US" altLang="zh-CN" sz="4500" dirty="0">
                <a:solidFill>
                  <a:prstClr val="black"/>
                </a:solidFill>
                <a:latin typeface="等线"/>
                <a:ea typeface="等线"/>
              </a:rPr>
              <a:t>ACS</a:t>
            </a:r>
            <a:r>
              <a:rPr lang="zh-CN" altLang="en-US" sz="4500" dirty="0">
                <a:solidFill>
                  <a:prstClr val="black"/>
                </a:solidFill>
                <a:latin typeface="等线"/>
                <a:ea typeface="等线"/>
              </a:rPr>
              <a:t>数据库培训师来我校做</a:t>
            </a:r>
            <a:r>
              <a:rPr lang="zh-CN" altLang="en-US" sz="4500" dirty="0" smtClean="0">
                <a:solidFill>
                  <a:prstClr val="black"/>
                </a:solidFill>
                <a:latin typeface="等线"/>
                <a:ea typeface="等线"/>
              </a:rPr>
              <a:t>培训讲座。</a:t>
            </a:r>
            <a:r>
              <a:rPr lang="zh-CN" altLang="en-US" sz="4500" dirty="0">
                <a:solidFill>
                  <a:prstClr val="black"/>
                </a:solidFill>
                <a:latin typeface="等线"/>
                <a:ea typeface="等线"/>
              </a:rPr>
              <a:t>组织宣传“</a:t>
            </a:r>
            <a:r>
              <a:rPr lang="en-US" altLang="zh-CN" sz="4500" dirty="0">
                <a:solidFill>
                  <a:prstClr val="black"/>
                </a:solidFill>
                <a:latin typeface="等线"/>
                <a:ea typeface="等线"/>
              </a:rPr>
              <a:t>ACS</a:t>
            </a:r>
            <a:r>
              <a:rPr lang="zh-CN" altLang="en-US" sz="4500" dirty="0">
                <a:solidFill>
                  <a:prstClr val="black"/>
                </a:solidFill>
                <a:latin typeface="等线"/>
                <a:ea typeface="等线"/>
              </a:rPr>
              <a:t>资源使用与期刊投稿写作” 讲座，</a:t>
            </a:r>
            <a:r>
              <a:rPr lang="en-US" altLang="zh-CN" sz="4500" dirty="0">
                <a:solidFill>
                  <a:prstClr val="black"/>
                </a:solidFill>
                <a:latin typeface="等线"/>
                <a:ea typeface="等线"/>
              </a:rPr>
              <a:t>100</a:t>
            </a:r>
            <a:r>
              <a:rPr lang="zh-CN" altLang="en-US" sz="4500" dirty="0">
                <a:solidFill>
                  <a:prstClr val="black"/>
                </a:solidFill>
                <a:latin typeface="等线"/>
                <a:ea typeface="等线"/>
              </a:rPr>
              <a:t>余师生参加。发送</a:t>
            </a:r>
            <a:r>
              <a:rPr lang="en-US" altLang="zh-CN" sz="4500" dirty="0">
                <a:solidFill>
                  <a:prstClr val="black"/>
                </a:solidFill>
                <a:latin typeface="等线"/>
                <a:ea typeface="等线"/>
              </a:rPr>
              <a:t>PPT</a:t>
            </a:r>
            <a:r>
              <a:rPr lang="zh-CN" altLang="en-US" sz="4500" dirty="0">
                <a:solidFill>
                  <a:prstClr val="black"/>
                </a:solidFill>
                <a:latin typeface="等线"/>
                <a:ea typeface="等线"/>
              </a:rPr>
              <a:t>供下载。</a:t>
            </a:r>
            <a:endParaRPr lang="en-US" altLang="zh-CN" sz="4500" dirty="0">
              <a:solidFill>
                <a:prstClr val="black"/>
              </a:solidFill>
              <a:latin typeface="等线"/>
              <a:ea typeface="等线"/>
            </a:endParaRPr>
          </a:p>
          <a:p>
            <a:pPr marL="228600" lvl="0" indent="-228600" defTabSz="914400">
              <a:lnSpc>
                <a:spcPts val="3600"/>
              </a:lnSpc>
              <a:buClrTx/>
              <a:buSzTx/>
              <a:buFont typeface="Arial" panose="020B0604020202020204" pitchFamily="34" charset="0"/>
              <a:buChar char="•"/>
            </a:pPr>
            <a:r>
              <a:rPr lang="zh-CN" altLang="en-US" sz="4500" dirty="0">
                <a:solidFill>
                  <a:prstClr val="black"/>
                </a:solidFill>
                <a:latin typeface="等线"/>
                <a:ea typeface="等线"/>
              </a:rPr>
              <a:t>积极促进和宣传</a:t>
            </a:r>
            <a:r>
              <a:rPr lang="en-US" altLang="zh-CN" sz="4500" dirty="0">
                <a:solidFill>
                  <a:prstClr val="black"/>
                </a:solidFill>
                <a:latin typeface="等线"/>
                <a:ea typeface="等线"/>
              </a:rPr>
              <a:t>IEL</a:t>
            </a:r>
            <a:r>
              <a:rPr lang="zh-CN" altLang="en-US" sz="4500" dirty="0">
                <a:solidFill>
                  <a:prstClr val="black"/>
                </a:solidFill>
                <a:latin typeface="等线"/>
                <a:ea typeface="等线"/>
              </a:rPr>
              <a:t>数据库的试用和购买，利用图书馆微信公众号和学科服务群及时宣传</a:t>
            </a:r>
            <a:r>
              <a:rPr lang="en-US" altLang="zh-CN" sz="4500" dirty="0">
                <a:solidFill>
                  <a:prstClr val="black"/>
                </a:solidFill>
                <a:latin typeface="等线"/>
                <a:ea typeface="等线"/>
              </a:rPr>
              <a:t>IEL</a:t>
            </a:r>
            <a:r>
              <a:rPr lang="zh-CN" altLang="en-US" sz="4500" dirty="0">
                <a:solidFill>
                  <a:prstClr val="black"/>
                </a:solidFill>
                <a:latin typeface="等线"/>
                <a:ea typeface="等线"/>
              </a:rPr>
              <a:t>数据库使用指南，助力师生利用新资源。</a:t>
            </a:r>
            <a:endParaRPr lang="en-US" altLang="zh-CN" sz="4500" dirty="0">
              <a:solidFill>
                <a:prstClr val="black"/>
              </a:solidFill>
              <a:latin typeface="等线"/>
              <a:ea typeface="等线"/>
            </a:endParaRPr>
          </a:p>
          <a:p>
            <a:pPr marL="228600" lvl="0" indent="-228600" defTabSz="914400">
              <a:lnSpc>
                <a:spcPts val="3600"/>
              </a:lnSpc>
              <a:buClrTx/>
              <a:buSzTx/>
              <a:buFont typeface="Arial" panose="020B0604020202020204" pitchFamily="34" charset="0"/>
              <a:buChar char="•"/>
            </a:pPr>
            <a:r>
              <a:rPr lang="zh-CN" altLang="en-US" sz="4500" dirty="0">
                <a:solidFill>
                  <a:prstClr val="black"/>
                </a:solidFill>
                <a:latin typeface="等线"/>
                <a:ea typeface="等线"/>
              </a:rPr>
              <a:t>为草堂校区师生和家住校外的教师沟通解决校外远程访问数据库和下载问题。</a:t>
            </a:r>
            <a:endParaRPr lang="en-US" altLang="zh-CN" sz="4500" dirty="0">
              <a:solidFill>
                <a:prstClr val="black"/>
              </a:solidFill>
              <a:latin typeface="等线"/>
              <a:ea typeface="等线"/>
            </a:endParaRPr>
          </a:p>
          <a:p>
            <a:endParaRPr lang="zh-CN" altLang="en-US" dirty="0"/>
          </a:p>
        </p:txBody>
      </p:sp>
    </p:spTree>
    <p:extLst>
      <p:ext uri="{BB962C8B-B14F-4D97-AF65-F5344CB8AC3E}">
        <p14:creationId xmlns:p14="http://schemas.microsoft.com/office/powerpoint/2010/main" val="3541262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4400" dirty="0">
                <a:solidFill>
                  <a:srgbClr val="C00000"/>
                </a:solidFill>
                <a:latin typeface="华文新魏" panose="02010800040101010101" pitchFamily="2" charset="-122"/>
                <a:ea typeface="华文新魏" panose="02010800040101010101" pitchFamily="2" charset="-122"/>
                <a:sym typeface="Arial"/>
              </a:rPr>
              <a:t>资源利用与宣传</a:t>
            </a:r>
            <a:endParaRPr lang="zh-CN" altLang="en-US" dirty="0"/>
          </a:p>
        </p:txBody>
      </p:sp>
      <p:sp>
        <p:nvSpPr>
          <p:cNvPr id="3" name="内容占位符 2"/>
          <p:cNvSpPr>
            <a:spLocks noGrp="1"/>
          </p:cNvSpPr>
          <p:nvPr>
            <p:ph idx="1"/>
          </p:nvPr>
        </p:nvSpPr>
        <p:spPr>
          <a:xfrm>
            <a:off x="677334" y="1520190"/>
            <a:ext cx="9049595" cy="4521173"/>
          </a:xfrm>
        </p:spPr>
        <p:txBody>
          <a:bodyPr/>
          <a:lstStyle/>
          <a:p>
            <a:pPr marL="228600" lvl="0" indent="-228600" defTabSz="914400">
              <a:lnSpc>
                <a:spcPts val="3000"/>
              </a:lnSpc>
              <a:buClrTx/>
              <a:buSzTx/>
              <a:buFont typeface="Arial" panose="020B0604020202020204" pitchFamily="34" charset="0"/>
              <a:buChar char="•"/>
            </a:pPr>
            <a:r>
              <a:rPr lang="zh-CN" altLang="en-US" sz="2400" dirty="0">
                <a:solidFill>
                  <a:prstClr val="black"/>
                </a:solidFill>
                <a:latin typeface="等线"/>
                <a:ea typeface="等线"/>
              </a:rPr>
              <a:t>为机电学院</a:t>
            </a:r>
            <a:r>
              <a:rPr lang="en-US" altLang="zh-CN" sz="2400" dirty="0">
                <a:solidFill>
                  <a:prstClr val="black"/>
                </a:solidFill>
                <a:latin typeface="等线"/>
                <a:ea typeface="等线"/>
              </a:rPr>
              <a:t>20</a:t>
            </a:r>
            <a:r>
              <a:rPr lang="zh-CN" altLang="en-US" sz="2400" dirty="0">
                <a:solidFill>
                  <a:prstClr val="black"/>
                </a:solidFill>
                <a:latin typeface="等线"/>
                <a:ea typeface="等线"/>
              </a:rPr>
              <a:t>级研究生做“信息检索与新馆电子资源利用”讲座，约</a:t>
            </a:r>
            <a:r>
              <a:rPr lang="en-US" altLang="zh-CN" sz="2400" dirty="0">
                <a:solidFill>
                  <a:prstClr val="black"/>
                </a:solidFill>
                <a:latin typeface="等线"/>
                <a:ea typeface="等线"/>
              </a:rPr>
              <a:t>120</a:t>
            </a:r>
            <a:r>
              <a:rPr lang="zh-CN" altLang="en-US" sz="2400" dirty="0">
                <a:solidFill>
                  <a:prstClr val="black"/>
                </a:solidFill>
                <a:latin typeface="等线"/>
                <a:ea typeface="等线"/>
              </a:rPr>
              <a:t>人参加。</a:t>
            </a:r>
          </a:p>
          <a:p>
            <a:pPr marL="228600" lvl="0" indent="-228600" defTabSz="914400">
              <a:lnSpc>
                <a:spcPts val="3000"/>
              </a:lnSpc>
              <a:buClrTx/>
              <a:buSzTx/>
              <a:buFont typeface="Arial" panose="020B0604020202020204" pitchFamily="34" charset="0"/>
              <a:buChar char="•"/>
            </a:pPr>
            <a:r>
              <a:rPr lang="zh-CN" altLang="en-US" sz="2400" dirty="0">
                <a:solidFill>
                  <a:prstClr val="black"/>
                </a:solidFill>
                <a:latin typeface="等线"/>
                <a:ea typeface="等线"/>
              </a:rPr>
              <a:t>为化工学院</a:t>
            </a:r>
            <a:r>
              <a:rPr lang="en-US" altLang="zh-CN" sz="2400" dirty="0">
                <a:solidFill>
                  <a:prstClr val="black"/>
                </a:solidFill>
                <a:latin typeface="等线"/>
                <a:ea typeface="等线"/>
              </a:rPr>
              <a:t>19</a:t>
            </a:r>
            <a:r>
              <a:rPr lang="zh-CN" altLang="en-US" sz="2400" dirty="0">
                <a:solidFill>
                  <a:prstClr val="black"/>
                </a:solidFill>
                <a:latin typeface="等线"/>
                <a:ea typeface="等线"/>
              </a:rPr>
              <a:t>和</a:t>
            </a:r>
            <a:r>
              <a:rPr lang="en-US" altLang="zh-CN" sz="2400" dirty="0">
                <a:solidFill>
                  <a:prstClr val="black"/>
                </a:solidFill>
                <a:latin typeface="等线"/>
                <a:ea typeface="等线"/>
              </a:rPr>
              <a:t>20</a:t>
            </a:r>
            <a:r>
              <a:rPr lang="zh-CN" altLang="en-US" sz="2400" dirty="0">
                <a:solidFill>
                  <a:prstClr val="black"/>
                </a:solidFill>
                <a:latin typeface="等线"/>
                <a:ea typeface="等线"/>
              </a:rPr>
              <a:t>级研究生做“信息检索与电子资源利用”讲座，约</a:t>
            </a:r>
            <a:r>
              <a:rPr lang="en-US" altLang="zh-CN" sz="2400" dirty="0">
                <a:solidFill>
                  <a:prstClr val="black"/>
                </a:solidFill>
                <a:latin typeface="等线"/>
                <a:ea typeface="等线"/>
              </a:rPr>
              <a:t>100</a:t>
            </a:r>
            <a:r>
              <a:rPr lang="zh-CN" altLang="en-US" sz="2400" dirty="0">
                <a:solidFill>
                  <a:prstClr val="black"/>
                </a:solidFill>
                <a:latin typeface="等线"/>
                <a:ea typeface="等线"/>
              </a:rPr>
              <a:t>人参加。</a:t>
            </a:r>
            <a:endParaRPr lang="en-US" altLang="zh-CN" sz="2400" dirty="0">
              <a:solidFill>
                <a:prstClr val="black"/>
              </a:solidFill>
              <a:latin typeface="等线"/>
              <a:ea typeface="等线"/>
            </a:endParaRPr>
          </a:p>
          <a:p>
            <a:endParaRPr lang="zh-CN" altLang="en-US" dirty="0"/>
          </a:p>
        </p:txBody>
      </p:sp>
      <p:pic>
        <p:nvPicPr>
          <p:cNvPr id="4"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437" t="18729" r="7924" b="11188"/>
          <a:stretch/>
        </p:blipFill>
        <p:spPr bwMode="auto">
          <a:xfrm>
            <a:off x="665217" y="3275522"/>
            <a:ext cx="4570601" cy="280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273"/>
          <a:stretch/>
        </p:blipFill>
        <p:spPr bwMode="auto">
          <a:xfrm>
            <a:off x="5440547" y="3275522"/>
            <a:ext cx="4414567" cy="280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9187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4400" dirty="0">
                <a:solidFill>
                  <a:srgbClr val="C00000"/>
                </a:solidFill>
                <a:latin typeface="华文新魏" panose="02010800040101010101" pitchFamily="2" charset="-122"/>
                <a:ea typeface="华文新魏" panose="02010800040101010101" pitchFamily="2" charset="-122"/>
                <a:sym typeface="Arial"/>
              </a:rPr>
              <a:t>教学</a:t>
            </a:r>
            <a:r>
              <a:rPr lang="zh-CN" altLang="en-US" sz="4400" dirty="0" smtClean="0">
                <a:solidFill>
                  <a:srgbClr val="C00000"/>
                </a:solidFill>
                <a:latin typeface="华文新魏" panose="02010800040101010101" pitchFamily="2" charset="-122"/>
                <a:ea typeface="华文新魏" panose="02010800040101010101" pitchFamily="2" charset="-122"/>
                <a:sym typeface="Arial"/>
              </a:rPr>
              <a:t>工作</a:t>
            </a:r>
            <a:endParaRPr lang="zh-CN" altLang="en-US" dirty="0"/>
          </a:p>
        </p:txBody>
      </p:sp>
      <p:sp>
        <p:nvSpPr>
          <p:cNvPr id="3" name="内容占位符 2"/>
          <p:cNvSpPr>
            <a:spLocks noGrp="1"/>
          </p:cNvSpPr>
          <p:nvPr>
            <p:ph idx="1"/>
          </p:nvPr>
        </p:nvSpPr>
        <p:spPr>
          <a:xfrm>
            <a:off x="677334" y="2160590"/>
            <a:ext cx="8752415" cy="3880773"/>
          </a:xfrm>
        </p:spPr>
        <p:txBody>
          <a:bodyPr/>
          <a:lstStyle/>
          <a:p>
            <a:pPr marL="228600" lvl="0" indent="-228600" defTabSz="914400">
              <a:lnSpc>
                <a:spcPct val="150000"/>
              </a:lnSpc>
              <a:buClrTx/>
              <a:buSzTx/>
              <a:buFont typeface="Arial" panose="020B0604020202020204" pitchFamily="34" charset="0"/>
              <a:buChar char="•"/>
            </a:pPr>
            <a:r>
              <a:rPr lang="zh-CN" altLang="en-US" sz="2800" b="1" dirty="0">
                <a:solidFill>
                  <a:prstClr val="black"/>
                </a:solidFill>
                <a:latin typeface="等线"/>
                <a:ea typeface="等线"/>
              </a:rPr>
              <a:t>嵌入式教学</a:t>
            </a:r>
            <a:r>
              <a:rPr lang="zh-CN" altLang="en-US" sz="2800" dirty="0">
                <a:solidFill>
                  <a:prstClr val="black"/>
                </a:solidFill>
                <a:latin typeface="等线"/>
                <a:ea typeface="等线"/>
              </a:rPr>
              <a:t>：</a:t>
            </a:r>
            <a:r>
              <a:rPr lang="en-US" altLang="zh-CN" sz="2800" dirty="0">
                <a:solidFill>
                  <a:prstClr val="black"/>
                </a:solidFill>
                <a:latin typeface="等线"/>
                <a:ea typeface="等线"/>
              </a:rPr>
              <a:t>2021</a:t>
            </a:r>
            <a:r>
              <a:rPr lang="zh-CN" altLang="en-US" sz="2800" dirty="0">
                <a:solidFill>
                  <a:prstClr val="black"/>
                </a:solidFill>
                <a:latin typeface="等线"/>
                <a:ea typeface="等线"/>
              </a:rPr>
              <a:t>年</a:t>
            </a:r>
            <a:r>
              <a:rPr lang="en-US" altLang="zh-CN" sz="2800" dirty="0">
                <a:solidFill>
                  <a:prstClr val="black"/>
                </a:solidFill>
                <a:latin typeface="等线"/>
                <a:ea typeface="等线"/>
              </a:rPr>
              <a:t>9</a:t>
            </a:r>
            <a:r>
              <a:rPr lang="zh-CN" altLang="en-US" sz="2800" dirty="0">
                <a:solidFill>
                  <a:prstClr val="black"/>
                </a:solidFill>
                <a:latin typeface="等线"/>
                <a:ea typeface="等线"/>
              </a:rPr>
              <a:t>月</a:t>
            </a:r>
            <a:r>
              <a:rPr lang="zh-CN" altLang="en-US" sz="2800" dirty="0" smtClean="0">
                <a:solidFill>
                  <a:prstClr val="black"/>
                </a:solidFill>
                <a:latin typeface="等线"/>
                <a:ea typeface="等线"/>
              </a:rPr>
              <a:t>，信控学院教授给</a:t>
            </a:r>
            <a:r>
              <a:rPr lang="zh-CN" altLang="en-US" sz="2800" dirty="0">
                <a:solidFill>
                  <a:prstClr val="black"/>
                </a:solidFill>
                <a:latin typeface="等线"/>
                <a:ea typeface="等线"/>
              </a:rPr>
              <a:t>安德</a:t>
            </a:r>
            <a:r>
              <a:rPr lang="zh-CN" altLang="en-US" sz="2800" dirty="0" smtClean="0">
                <a:solidFill>
                  <a:prstClr val="black"/>
                </a:solidFill>
                <a:latin typeface="等线"/>
                <a:ea typeface="等线"/>
              </a:rPr>
              <a:t>学院讲授</a:t>
            </a:r>
            <a:r>
              <a:rPr lang="en-US" altLang="zh-CN" sz="2800" dirty="0" smtClean="0">
                <a:solidFill>
                  <a:prstClr val="black"/>
                </a:solidFill>
                <a:latin typeface="等线"/>
                <a:ea typeface="等线"/>
              </a:rPr>
              <a:t>《</a:t>
            </a:r>
            <a:r>
              <a:rPr lang="en-US" altLang="zh-CN" sz="2800" dirty="0" err="1">
                <a:solidFill>
                  <a:prstClr val="black"/>
                </a:solidFill>
                <a:latin typeface="Arial Unicode MS" pitchFamily="34" charset="-122"/>
                <a:ea typeface="Arial Unicode MS" pitchFamily="34" charset="-122"/>
                <a:cs typeface="Arial Unicode MS" pitchFamily="34" charset="-122"/>
              </a:rPr>
              <a:t>Reserach</a:t>
            </a:r>
            <a:r>
              <a:rPr lang="en-US" altLang="zh-CN" sz="2800" dirty="0">
                <a:solidFill>
                  <a:prstClr val="black"/>
                </a:solidFill>
                <a:latin typeface="Arial Unicode MS" pitchFamily="34" charset="-122"/>
                <a:ea typeface="Arial Unicode MS" pitchFamily="34" charset="-122"/>
                <a:cs typeface="Arial Unicode MS" pitchFamily="34" charset="-122"/>
              </a:rPr>
              <a:t> </a:t>
            </a:r>
            <a:r>
              <a:rPr lang="en-US" altLang="zh-CN" sz="2800" dirty="0" smtClean="0">
                <a:solidFill>
                  <a:prstClr val="black"/>
                </a:solidFill>
                <a:latin typeface="Arial Unicode MS" pitchFamily="34" charset="-122"/>
                <a:ea typeface="Arial Unicode MS" pitchFamily="34" charset="-122"/>
                <a:cs typeface="Arial Unicode MS" pitchFamily="34" charset="-122"/>
              </a:rPr>
              <a:t>Method</a:t>
            </a:r>
            <a:r>
              <a:rPr lang="en-US" altLang="zh-CN" sz="2800" dirty="0" smtClean="0">
                <a:solidFill>
                  <a:prstClr val="black"/>
                </a:solidFill>
                <a:latin typeface="等线"/>
                <a:ea typeface="等线"/>
              </a:rPr>
              <a:t>》</a:t>
            </a:r>
            <a:r>
              <a:rPr lang="zh-CN" altLang="en-US" sz="2800" dirty="0" smtClean="0">
                <a:solidFill>
                  <a:prstClr val="black"/>
                </a:solidFill>
                <a:latin typeface="等线"/>
                <a:ea typeface="等线"/>
              </a:rPr>
              <a:t>课程</a:t>
            </a:r>
            <a:r>
              <a:rPr lang="zh-CN" altLang="en-US" sz="2800" dirty="0">
                <a:solidFill>
                  <a:prstClr val="black"/>
                </a:solidFill>
                <a:latin typeface="等线"/>
                <a:ea typeface="等线"/>
              </a:rPr>
              <a:t>中本人主讲</a:t>
            </a:r>
            <a:r>
              <a:rPr lang="zh-CN" altLang="en-US" sz="2800" dirty="0" smtClean="0">
                <a:solidFill>
                  <a:prstClr val="black"/>
                </a:solidFill>
                <a:latin typeface="等线"/>
                <a:ea typeface="等线"/>
              </a:rPr>
              <a:t>“文献检索与利用” </a:t>
            </a:r>
            <a:r>
              <a:rPr lang="en-US" altLang="zh-CN" sz="2800" dirty="0" smtClean="0">
                <a:solidFill>
                  <a:prstClr val="black"/>
                </a:solidFill>
                <a:latin typeface="等线"/>
                <a:ea typeface="等线"/>
              </a:rPr>
              <a:t>2</a:t>
            </a:r>
            <a:r>
              <a:rPr lang="zh-CN" altLang="en-US" sz="2800" dirty="0">
                <a:solidFill>
                  <a:prstClr val="black"/>
                </a:solidFill>
                <a:latin typeface="等线"/>
                <a:ea typeface="等线"/>
              </a:rPr>
              <a:t>课时。</a:t>
            </a:r>
            <a:endParaRPr lang="en-US" altLang="zh-CN" sz="2800" dirty="0">
              <a:solidFill>
                <a:prstClr val="black"/>
              </a:solidFill>
              <a:latin typeface="等线"/>
              <a:ea typeface="等线"/>
            </a:endParaRPr>
          </a:p>
          <a:p>
            <a:pPr marL="228600" lvl="0" indent="-228600" defTabSz="914400">
              <a:lnSpc>
                <a:spcPct val="150000"/>
              </a:lnSpc>
              <a:buClrTx/>
              <a:buSzTx/>
              <a:buFont typeface="Arial" panose="020B0604020202020204" pitchFamily="34" charset="0"/>
              <a:buChar char="•"/>
            </a:pPr>
            <a:r>
              <a:rPr lang="zh-CN" altLang="en-US" sz="2800" dirty="0">
                <a:solidFill>
                  <a:prstClr val="black"/>
                </a:solidFill>
                <a:latin typeface="等线"/>
                <a:ea typeface="等线"/>
              </a:rPr>
              <a:t>图书馆教研室教务工作。</a:t>
            </a:r>
          </a:p>
          <a:p>
            <a:endParaRPr lang="zh-CN" altLang="en-US" dirty="0"/>
          </a:p>
        </p:txBody>
      </p:sp>
    </p:spTree>
    <p:extLst>
      <p:ext uri="{BB962C8B-B14F-4D97-AF65-F5344CB8AC3E}">
        <p14:creationId xmlns:p14="http://schemas.microsoft.com/office/powerpoint/2010/main" val="2582011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炫彩多边形简约运营工作汇报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rgbClr val="203864"/>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平面">
  <a:themeElements>
    <a:clrScheme name="平面">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平面">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平面">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rgbClr val="203864"/>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rgbClr val="203864"/>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2460</TotalTime>
  <Words>1111</Words>
  <Application>Microsoft Office PowerPoint</Application>
  <PresentationFormat>自定义</PresentationFormat>
  <Paragraphs>102</Paragraphs>
  <Slides>13</Slides>
  <Notes>2</Notes>
  <HiddenSlides>0</HiddenSlides>
  <MMClips>0</MMClips>
  <ScaleCrop>false</ScaleCrop>
  <HeadingPairs>
    <vt:vector size="4" baseType="variant">
      <vt:variant>
        <vt:lpstr>主题</vt:lpstr>
      </vt:variant>
      <vt:variant>
        <vt:i4>4</vt:i4>
      </vt:variant>
      <vt:variant>
        <vt:lpstr>幻灯片标题</vt:lpstr>
      </vt:variant>
      <vt:variant>
        <vt:i4>13</vt:i4>
      </vt:variant>
    </vt:vector>
  </HeadingPairs>
  <TitlesOfParts>
    <vt:vector size="17" baseType="lpstr">
      <vt:lpstr>Office 主题​​</vt:lpstr>
      <vt:lpstr>平面</vt:lpstr>
      <vt:lpstr>1_Office 主题​​</vt:lpstr>
      <vt:lpstr>2_Office 主题​​</vt:lpstr>
      <vt:lpstr>PowerPoint 演示文稿</vt:lpstr>
      <vt:lpstr>PowerPoint 演示文稿</vt:lpstr>
      <vt:lpstr>科技查新</vt:lpstr>
      <vt:lpstr>查收查引</vt:lpstr>
      <vt:lpstr>文献传递</vt:lpstr>
      <vt:lpstr>参考咨询</vt:lpstr>
      <vt:lpstr>资源利用与宣传</vt:lpstr>
      <vt:lpstr>资源利用与宣传</vt:lpstr>
      <vt:lpstr>教学工作</vt:lpstr>
      <vt:lpstr>文献成果的统计与整理</vt:lpstr>
      <vt:lpstr>交流与培训互动</vt:lpstr>
      <vt:lpstr>学科服务 在学科服务群发布以下信息供师生利用</vt:lpstr>
      <vt:lpstr>其他工作</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炫彩多边形简约运营工作汇报PPT模板</dc:title>
  <dc:creator>Administrator</dc:creator>
  <cp:lastModifiedBy>HP</cp:lastModifiedBy>
  <cp:revision>282</cp:revision>
  <dcterms:created xsi:type="dcterms:W3CDTF">2017-07-25T14:12:10Z</dcterms:created>
  <dcterms:modified xsi:type="dcterms:W3CDTF">2021-06-28T08:04:03Z</dcterms:modified>
</cp:coreProperties>
</file>