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49"/>
  </p:notesMasterIdLst>
  <p:sldIdLst>
    <p:sldId id="257" r:id="rId4"/>
    <p:sldId id="264" r:id="rId5"/>
    <p:sldId id="291" r:id="rId6"/>
    <p:sldId id="265" r:id="rId7"/>
    <p:sldId id="292" r:id="rId8"/>
    <p:sldId id="266" r:id="rId9"/>
    <p:sldId id="293" r:id="rId10"/>
    <p:sldId id="294" r:id="rId11"/>
    <p:sldId id="295" r:id="rId12"/>
    <p:sldId id="296" r:id="rId13"/>
    <p:sldId id="267" r:id="rId14"/>
    <p:sldId id="301" r:id="rId15"/>
    <p:sldId id="302" r:id="rId16"/>
    <p:sldId id="303" r:id="rId17"/>
    <p:sldId id="304" r:id="rId18"/>
    <p:sldId id="305" r:id="rId19"/>
    <p:sldId id="306" r:id="rId20"/>
    <p:sldId id="297" r:id="rId21"/>
    <p:sldId id="298" r:id="rId22"/>
    <p:sldId id="299" r:id="rId23"/>
    <p:sldId id="300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</p:sldIdLst>
  <p:sldSz cx="9144000" cy="6858000" type="screen4x3"/>
  <p:notesSz cx="6858000" cy="9144000"/>
  <p:custDataLst>
    <p:tags r:id="rId50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defRPr kern="1200" baseline="0">
        <a:solidFill>
          <a:schemeClr val="tx1"/>
        </a:solidFill>
        <a:ea typeface="+mn-ea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defRPr sz="1800" kern="1200" baseline="0">
        <a:solidFill>
          <a:schemeClr val="tx1"/>
        </a:solidFill>
        <a:ea typeface="+mn-ea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defRPr sz="1800" kern="1200" baseline="0">
        <a:solidFill>
          <a:schemeClr val="tx1"/>
        </a:solidFill>
        <a:ea typeface="+mn-ea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defRPr sz="1800" kern="1200" baseline="0">
        <a:solidFill>
          <a:schemeClr val="tx1"/>
        </a:solidFill>
        <a:ea typeface="+mn-ea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defRPr sz="1800" kern="1200" baseline="0">
        <a:solidFill>
          <a:schemeClr val="tx1"/>
        </a:solidFill>
        <a:ea typeface="+mn-ea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defRPr sz="1800" kern="1200" baseline="0">
        <a:solidFill>
          <a:schemeClr val="tx1"/>
        </a:solidFill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defRPr sz="1800" kern="1200" baseline="0">
        <a:solidFill>
          <a:schemeClr val="tx1"/>
        </a:solidFill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defRPr sz="1800" kern="1200" baseline="0">
        <a:solidFill>
          <a:schemeClr val="tx1"/>
        </a:solidFill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defRPr sz="1800" kern="1200" baseline="0">
        <a:solidFill>
          <a:schemeClr val="tx1"/>
        </a:solidFill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lstStyle/>
          <a:p>
            <a:pPr lvl="0"/>
            <a:endParaRPr/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3077" name="备注占位符 4"/>
          <p:cNvSpPr>
            <a:spLocks noGrp="1" noRot="1"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>
            <a:noFill/>
          </a:ln>
        </p:spPr>
        <p:txBody>
          <a:bodyPr vert="horz" anchor="ctr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b" anchorCtr="0"/>
          <a:lstStyle/>
          <a:p>
            <a:pPr lvl="0"/>
            <a:endParaRPr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anchor="b" anchorCtr="0"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9883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lvl="0" defTabSz="0" fontAlgn="base">
      <a:defRPr sz="1200" kern="1200"/>
    </a:lvl1pPr>
    <a:lvl2pPr marL="0" lvl="1" indent="0" defTabSz="0" fontAlgn="base">
      <a:defRPr sz="1200" kern="1200"/>
    </a:lvl2pPr>
    <a:lvl3pPr marL="0" lvl="2" indent="0" defTabSz="0" fontAlgn="base">
      <a:defRPr sz="1200" kern="1200"/>
    </a:lvl3pPr>
    <a:lvl4pPr marL="0" lvl="3" indent="0" defTabSz="0" fontAlgn="base">
      <a:defRPr sz="1200" kern="1200"/>
    </a:lvl4pPr>
    <a:lvl5pPr marL="0" lvl="4" indent="0" defTabSz="0" fontAlgn="base">
      <a:defRPr sz="1200" kern="1200"/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/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  <p:pic>
        <p:nvPicPr>
          <p:cNvPr id="1031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50" y="-25400"/>
            <a:ext cx="9137650" cy="1158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914400" lvl="0" indent="-914400" algn="ctr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Franklin Gothic Medium" panose="020B0603020102020204" charset="0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Franklin Gothic Book" panose="020B0503020102020204" charset="0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2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/>
            <a:endParaRPr/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914400" lvl="0" indent="-914400" algn="ctr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Franklin Gothic Medium" panose="020B0603020102020204" charset="0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Franklin Gothic Book" panose="020B0503020102020204" charset="0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BB962C8B-B14F-4D97-AF65-F5344CB8AC3E}" type="datetime1">
              <a:rPr lang="zh-CN" altLang="en-US" dirty="0"/>
              <a:t>2022/11/10</a:t>
            </a:fld>
            <a:endParaRPr lang="zh-CN" altLang="en-US" dirty="0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/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  <p:pic>
        <p:nvPicPr>
          <p:cNvPr id="1031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50" y="-25400"/>
            <a:ext cx="9137650" cy="1158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914400" lvl="0" indent="-914400" algn="ctr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Franklin Gothic Medium" panose="020B0603020102020204" charset="0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Franklin Gothic Book" panose="020B0503020102020204" charset="0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Book" panose="020B0503020102020204" charset="0"/>
          <a:ea typeface="微软雅黑" panose="020B0503020204020204" charset="-122"/>
          <a:cs typeface="+mn-cs"/>
          <a:sym typeface="Franklin Gothic Book" panose="020B050302010202020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defRPr sz="1800" kern="1200" baseline="0">
          <a:solidFill>
            <a:schemeClr val="tx1"/>
          </a:solidFill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.emf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5" y="1576388"/>
            <a:ext cx="8161338" cy="3240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矩形 1"/>
          <p:cNvSpPr/>
          <p:nvPr/>
        </p:nvSpPr>
        <p:spPr>
          <a:xfrm>
            <a:off x="605155" y="4816475"/>
            <a:ext cx="75012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FFFFF"/>
                </a:solidFill>
                <a:latin typeface="Franklin Gothic Book" panose="020B0503020102020204" charset="0"/>
                <a:ea typeface="微软雅黑" panose="020B0503020204020204" charset="-122"/>
                <a:sym typeface="Franklin Gothic Book" panose="020B0503020102020204" charset="0"/>
              </a:rPr>
              <a:t>外文数据库快速操作指南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10</a:t>
            </a:fld>
            <a:endParaRPr lang="zh-CN" altLang="en-US" dirty="0"/>
          </a:p>
        </p:txBody>
      </p:sp>
      <p:sp>
        <p:nvSpPr>
          <p:cNvPr id="5123" name="矩形 3"/>
          <p:cNvSpPr/>
          <p:nvPr/>
        </p:nvSpPr>
        <p:spPr>
          <a:xfrm>
            <a:off x="15258" y="1772816"/>
            <a:ext cx="8906510" cy="3184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altLang="zh-CN" sz="5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  SCIE &amp; EI &amp; ElsevierScienceDirect的使用技巧</a:t>
            </a:r>
            <a:endParaRPr lang="en-US" altLang="zh-CN" sz="4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None/>
            </a:pPr>
            <a:endParaRPr lang="en-US" altLang="zh-CN" sz="4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11</a:t>
            </a:fld>
            <a:endParaRPr lang="zh-CN" altLang="en-US" dirty="0"/>
          </a:p>
        </p:txBody>
      </p:sp>
      <p:pic>
        <p:nvPicPr>
          <p:cNvPr id="3" name="图片 2" descr="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675" y="491490"/>
            <a:ext cx="2914650" cy="971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" y="1701800"/>
            <a:ext cx="9149715" cy="40862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12</a:t>
            </a:fld>
            <a:endParaRPr lang="zh-CN" altLang="en-US" dirty="0"/>
          </a:p>
        </p:txBody>
      </p:sp>
      <p:pic>
        <p:nvPicPr>
          <p:cNvPr id="7" name="图片 6" descr="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9530" y="1842135"/>
            <a:ext cx="9193530" cy="30810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87905" y="546735"/>
            <a:ext cx="45180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</a:t>
            </a: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索</a:t>
            </a:r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&amp;</a:t>
            </a: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浏览</a:t>
            </a:r>
            <a:endParaRPr lang="zh-CN" altLang="en-US" sz="4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13</a:t>
            </a:fld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287905" y="546735"/>
            <a:ext cx="45180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</a:t>
            </a: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索</a:t>
            </a:r>
            <a:r>
              <a:rPr lang="en-US" altLang="zh-CN" sz="4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&amp;</a:t>
            </a:r>
            <a:r>
              <a:rPr lang="zh-CN" altLang="en-US" sz="4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浏览</a:t>
            </a:r>
            <a:endParaRPr lang="zh-CN" altLang="en-US" sz="4000"/>
          </a:p>
        </p:txBody>
      </p:sp>
      <p:pic>
        <p:nvPicPr>
          <p:cNvPr id="3" name="图片 2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0245"/>
            <a:ext cx="9144000" cy="29375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14</a:t>
            </a:fld>
            <a:endParaRPr lang="zh-CN" altLang="en-US" dirty="0"/>
          </a:p>
        </p:txBody>
      </p:sp>
      <p:pic>
        <p:nvPicPr>
          <p:cNvPr id="4" name="图片 3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540" y="2424430"/>
            <a:ext cx="5110480" cy="13309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15</a:t>
            </a:fld>
            <a:endParaRPr lang="zh-CN" altLang="en-US" dirty="0"/>
          </a:p>
        </p:txBody>
      </p:sp>
      <p:pic>
        <p:nvPicPr>
          <p:cNvPr id="3" name="图片 2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405" y="100965"/>
            <a:ext cx="5890895" cy="67544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16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970" y="2475230"/>
            <a:ext cx="5814060" cy="10471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17</a:t>
            </a:fld>
            <a:endParaRPr lang="zh-CN" altLang="en-US" dirty="0"/>
          </a:p>
        </p:txBody>
      </p:sp>
      <p:pic>
        <p:nvPicPr>
          <p:cNvPr id="3" name="图片 2" descr="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715" y="82550"/>
            <a:ext cx="6530340" cy="66617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18</a:t>
            </a:fld>
            <a:endParaRPr lang="zh-CN" altLang="en-US" dirty="0"/>
          </a:p>
        </p:txBody>
      </p:sp>
      <p:pic>
        <p:nvPicPr>
          <p:cNvPr id="3" name="图片 2" descr="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675" y="491490"/>
            <a:ext cx="2914650" cy="971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7650"/>
            <a:ext cx="9144000" cy="3822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19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655" y="73660"/>
            <a:ext cx="6181090" cy="2151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385" y="2225040"/>
            <a:ext cx="6190615" cy="21551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90" y="4360545"/>
            <a:ext cx="6790690" cy="23609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2</a:t>
            </a:fld>
            <a:endParaRPr lang="zh-CN" altLang="en-US" dirty="0"/>
          </a:p>
        </p:txBody>
      </p:sp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45" y="311468"/>
            <a:ext cx="1162050" cy="116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矩形 3"/>
          <p:cNvSpPr/>
          <p:nvPr/>
        </p:nvSpPr>
        <p:spPr>
          <a:xfrm>
            <a:off x="1518731" y="959485"/>
            <a:ext cx="7517765" cy="4569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altLang="zh-CN" sz="5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5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</a:p>
          <a:p>
            <a:pPr algn="l">
              <a:lnSpc>
                <a:spcPct val="150000"/>
              </a:lnSpc>
              <a:buNone/>
            </a:pPr>
            <a:r>
              <a:rPr lang="en-US" altLang="zh-CN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  我校电子资源总览</a:t>
            </a:r>
          </a:p>
          <a:p>
            <a:pPr algn="l">
              <a:lnSpc>
                <a:spcPct val="150000"/>
              </a:lnSpc>
              <a:buNone/>
            </a:pPr>
            <a:r>
              <a:rPr lang="en-US" altLang="zh-CN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  常用外文数据库介绍</a:t>
            </a:r>
          </a:p>
          <a:p>
            <a:pPr algn="l">
              <a:lnSpc>
                <a:spcPct val="150000"/>
              </a:lnSpc>
              <a:buNone/>
            </a:pPr>
            <a:r>
              <a:rPr lang="en-US" altLang="zh-CN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3  SCIE &amp; EI &amp; Elsevier ScienceDirect的使用技巧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20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80" y="736600"/>
            <a:ext cx="7627620" cy="2631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68040"/>
            <a:ext cx="7012940" cy="24498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21</a:t>
            </a:fld>
            <a:endParaRPr lang="zh-CN" altLang="en-US" dirty="0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5820"/>
            <a:ext cx="9144000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22</a:t>
            </a:fld>
            <a:endParaRPr lang="zh-CN" altLang="en-US" dirty="0"/>
          </a:p>
        </p:txBody>
      </p:sp>
      <p:pic>
        <p:nvPicPr>
          <p:cNvPr id="5" name="图片 4" descr="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60"/>
            <a:ext cx="9144000" cy="41452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23</a:t>
            </a:fld>
            <a:endParaRPr lang="zh-CN" altLang="en-US" dirty="0"/>
          </a:p>
        </p:txBody>
      </p:sp>
      <p:pic>
        <p:nvPicPr>
          <p:cNvPr id="3" name="图片 2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9855"/>
            <a:ext cx="9144000" cy="40976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24</a:t>
            </a:fld>
            <a:endParaRPr lang="zh-CN" altLang="en-US" dirty="0"/>
          </a:p>
        </p:txBody>
      </p:sp>
      <p:pic>
        <p:nvPicPr>
          <p:cNvPr id="4" name="图片 3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5090"/>
            <a:ext cx="9144000" cy="41471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25</a:t>
            </a:fld>
            <a:endParaRPr lang="zh-CN" altLang="en-US" dirty="0"/>
          </a:p>
        </p:txBody>
      </p:sp>
      <p:pic>
        <p:nvPicPr>
          <p:cNvPr id="3" name="图片 2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9055"/>
            <a:ext cx="9143365" cy="419925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26</a:t>
            </a:fld>
            <a:endParaRPr lang="zh-CN" altLang="en-US" dirty="0"/>
          </a:p>
        </p:txBody>
      </p:sp>
      <p:pic>
        <p:nvPicPr>
          <p:cNvPr id="4" name="图片 3" descr="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4735"/>
            <a:ext cx="9144000" cy="474789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27</a:t>
            </a:fld>
            <a:endParaRPr lang="zh-CN" altLang="en-US" dirty="0"/>
          </a:p>
        </p:txBody>
      </p:sp>
      <p:pic>
        <p:nvPicPr>
          <p:cNvPr id="3" name="图片 2" descr="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5070"/>
            <a:ext cx="9144000" cy="446786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28</a:t>
            </a:fld>
            <a:endParaRPr lang="zh-CN" altLang="en-US" dirty="0"/>
          </a:p>
        </p:txBody>
      </p:sp>
      <p:pic>
        <p:nvPicPr>
          <p:cNvPr id="4" name="图片 3" descr="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325" y="116840"/>
            <a:ext cx="3185795" cy="574675"/>
          </a:xfrm>
          <a:prstGeom prst="rect">
            <a:avLst/>
          </a:prstGeom>
        </p:spPr>
      </p:pic>
      <p:pic>
        <p:nvPicPr>
          <p:cNvPr id="5" name="图片 4" descr="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25" y="691515"/>
            <a:ext cx="3181350" cy="3495675"/>
          </a:xfrm>
          <a:prstGeom prst="rect">
            <a:avLst/>
          </a:prstGeom>
        </p:spPr>
      </p:pic>
      <p:pic>
        <p:nvPicPr>
          <p:cNvPr id="6" name="图片 5" descr="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67990"/>
            <a:ext cx="9144000" cy="246189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29</a:t>
            </a:fld>
            <a:endParaRPr lang="zh-CN" altLang="en-US" dirty="0"/>
          </a:p>
        </p:txBody>
      </p:sp>
      <p:pic>
        <p:nvPicPr>
          <p:cNvPr id="3" name="图片 2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210" y="65405"/>
            <a:ext cx="6240145" cy="6727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3</a:t>
            </a:fld>
            <a:endParaRPr lang="zh-CN" altLang="en-US" dirty="0"/>
          </a:p>
        </p:txBody>
      </p:sp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45" y="311468"/>
            <a:ext cx="1162050" cy="116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矩形 3"/>
          <p:cNvSpPr/>
          <p:nvPr/>
        </p:nvSpPr>
        <p:spPr>
          <a:xfrm>
            <a:off x="1535430" y="2564904"/>
            <a:ext cx="7517765" cy="2261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altLang="zh-CN" sz="5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  我校电子资源总览</a:t>
            </a:r>
          </a:p>
          <a:p>
            <a:pPr algn="l">
              <a:lnSpc>
                <a:spcPct val="150000"/>
              </a:lnSpc>
              <a:buNone/>
            </a:pPr>
            <a:endParaRPr lang="en-US" altLang="zh-CN" sz="4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30</a:t>
            </a:fld>
            <a:endParaRPr lang="zh-CN" altLang="en-US" dirty="0"/>
          </a:p>
        </p:txBody>
      </p:sp>
      <p:pic>
        <p:nvPicPr>
          <p:cNvPr id="4" name="图片 3" descr="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545" y="2947670"/>
            <a:ext cx="5248275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31</a:t>
            </a:fld>
            <a:endParaRPr lang="zh-CN" altLang="en-US" dirty="0"/>
          </a:p>
        </p:txBody>
      </p:sp>
      <p:pic>
        <p:nvPicPr>
          <p:cNvPr id="3" name="图片 2" descr="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8705"/>
            <a:ext cx="9144000" cy="217995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32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4185"/>
            <a:ext cx="9164320" cy="3660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330" y="538480"/>
            <a:ext cx="4029710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33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4650"/>
            <a:ext cx="9161145" cy="318960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34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2120"/>
            <a:ext cx="9137650" cy="310451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35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2415"/>
            <a:ext cx="9144635" cy="288163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36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827"/>
            <a:ext cx="9144000" cy="442434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37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457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65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38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" y="260648"/>
            <a:ext cx="9126202" cy="641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71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39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019"/>
            <a:ext cx="9144000" cy="41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9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4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" y="245745"/>
            <a:ext cx="1739900" cy="2781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095" y="245745"/>
            <a:ext cx="4121150" cy="1790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325" y="1315085"/>
            <a:ext cx="5716905" cy="26739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770" y="3887470"/>
            <a:ext cx="7289800" cy="260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550" y="3117850"/>
            <a:ext cx="7283450" cy="1117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40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533393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96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41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143"/>
            <a:ext cx="9144000" cy="372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8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42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241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0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43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0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92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44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950"/>
            <a:ext cx="9144000" cy="426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193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/>
              <a:pPr lvl="0"/>
              <a:t>45</a:t>
            </a:fld>
            <a:endParaRPr lang="zh-CN" altLang="en-US" dirty="0"/>
          </a:p>
        </p:txBody>
      </p:sp>
      <p:pic>
        <p:nvPicPr>
          <p:cNvPr id="2765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263"/>
            <a:ext cx="9134475" cy="2833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矩形 5"/>
          <p:cNvSpPr/>
          <p:nvPr/>
        </p:nvSpPr>
        <p:spPr>
          <a:xfrm>
            <a:off x="4951413" y="1090613"/>
            <a:ext cx="3275012" cy="15700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FFFFFF"/>
                </a:solidFill>
                <a:latin typeface="Franklin Gothic Book" panose="020B0503020102020204" charset="0"/>
                <a:ea typeface="微软雅黑" panose="020B0503020204020204" charset="-122"/>
                <a:sym typeface="Franklin Gothic Book" panose="020B0503020102020204" charset="0"/>
              </a:rPr>
              <a:t>谢  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391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5</a:t>
            </a:fld>
            <a:endParaRPr lang="zh-CN" altLang="en-US" dirty="0"/>
          </a:p>
        </p:txBody>
      </p:sp>
      <p:pic>
        <p:nvPicPr>
          <p:cNvPr id="3" name="图片 2" descr="32313534303433353b32313534303431323bb1cabcc7b1b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425" y="297180"/>
            <a:ext cx="914400" cy="914400"/>
          </a:xfrm>
          <a:prstGeom prst="rect">
            <a:avLst/>
          </a:prstGeom>
        </p:spPr>
      </p:pic>
      <p:pic>
        <p:nvPicPr>
          <p:cNvPr id="4" name="图片 3" descr="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r="-1685" b="5250"/>
          <a:stretch>
            <a:fillRect/>
          </a:stretch>
        </p:blipFill>
        <p:spPr>
          <a:xfrm>
            <a:off x="2135505" y="179705"/>
            <a:ext cx="5826125" cy="6497955"/>
          </a:xfrm>
          <a:prstGeom prst="rect">
            <a:avLst/>
          </a:prstGeom>
        </p:spPr>
      </p:pic>
      <p:grpSp>
        <p:nvGrpSpPr>
          <p:cNvPr id="5" name="组合 4" descr="7b0a202020202274657874626f78223a20227b5c2263617465676f72795f69645c223a31303333382c5c2269645c223a32303334303537357d220a7d0a"/>
          <p:cNvGrpSpPr/>
          <p:nvPr/>
        </p:nvGrpSpPr>
        <p:grpSpPr>
          <a:xfrm>
            <a:off x="1966595" y="3444875"/>
            <a:ext cx="5372100" cy="2400300"/>
            <a:chOff x="5497" y="5425"/>
            <a:chExt cx="8460" cy="3780"/>
          </a:xfrm>
        </p:grpSpPr>
        <p:pic>
          <p:nvPicPr>
            <p:cNvPr id="17" name="图形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97" y="5425"/>
              <a:ext cx="8460" cy="378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7583" y="6759"/>
              <a:ext cx="4288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000">
                  <a:gradFill>
                    <a:gsLst>
                      <a:gs pos="0">
                        <a:srgbClr val="056AFA"/>
                      </a:gs>
                      <a:gs pos="100000">
                        <a:srgbClr val="0AF0F5"/>
                      </a:gs>
                    </a:gsLst>
                    <a:lin scaled="1"/>
                  </a:gradFill>
                  <a:latin typeface="汉仪超级战甲简" panose="00020600040101010101" charset="-122"/>
                  <a:ea typeface="汉仪超级战甲简" panose="00020600040101010101" charset="-122"/>
                </a:rPr>
                <a:t>已购资源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27584" y="393305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https://lib.xauat.edu.cn/index.htm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6</a:t>
            </a:fld>
            <a:endParaRPr lang="zh-CN" altLang="en-US" dirty="0"/>
          </a:p>
        </p:txBody>
      </p:sp>
      <p:sp>
        <p:nvSpPr>
          <p:cNvPr id="5123" name="矩形 3"/>
          <p:cNvSpPr/>
          <p:nvPr/>
        </p:nvSpPr>
        <p:spPr>
          <a:xfrm>
            <a:off x="1169035" y="2377440"/>
            <a:ext cx="7517765" cy="2261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altLang="zh-CN" sz="5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 </a:t>
            </a: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常用外文数据库介绍</a:t>
            </a:r>
            <a:endParaRPr lang="en-US" altLang="zh-CN" sz="4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  <a:buNone/>
            </a:pPr>
            <a:endParaRPr lang="en-US" altLang="zh-CN" sz="4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7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872"/>
            <a:ext cx="9135745" cy="2946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45565" y="795655"/>
            <a:ext cx="62903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Science Citation Index Expanded (SCIE) 科学引文索引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8</a:t>
            </a:fld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274445" y="866140"/>
            <a:ext cx="6290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Engineering Village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1885315"/>
            <a:ext cx="9144635" cy="4108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9</a:t>
            </a:fld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274445" y="866140"/>
            <a:ext cx="6290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Elsevier ScienceDirect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7220"/>
            <a:ext cx="9209405" cy="30835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60e05eb-f400-41e9-8803-db5417268f18"/>
  <p:tag name="COMMONDATA" val="eyJoZGlkIjoiMTc2MjVhZjY1YTliMDAwYmYyYTYzODNlZTQ0NTNkNm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90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710,&quot;width&quot;:14055}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Franklin Gothic Medium"/>
        <a:ea typeface="微软雅黑"/>
        <a:cs typeface=""/>
      </a:majorFont>
      <a:minorFont>
        <a:latin typeface="Franklin Gothic Boo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Franklin Gothic Medium"/>
        <a:ea typeface="微软雅黑"/>
        <a:cs typeface=""/>
      </a:majorFont>
      <a:minorFont>
        <a:latin typeface="Franklin Gothic Boo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Franklin Gothic Medium"/>
        <a:ea typeface="微软雅黑"/>
        <a:cs typeface=""/>
      </a:majorFont>
      <a:minorFont>
        <a:latin typeface="Franklin Gothic Boo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105</Words>
  <Application>Microsoft Office PowerPoint</Application>
  <PresentationFormat>全屏显示(4:3)</PresentationFormat>
  <Paragraphs>60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54" baseType="lpstr">
      <vt:lpstr>汉仪超级战甲简</vt:lpstr>
      <vt:lpstr>宋体</vt:lpstr>
      <vt:lpstr>微软雅黑</vt:lpstr>
      <vt:lpstr>Arial</vt:lpstr>
      <vt:lpstr>Franklin Gothic Book</vt:lpstr>
      <vt:lpstr>Franklin Gothic Medium</vt:lpstr>
      <vt:lpstr>Office 主题</vt:lpstr>
      <vt:lpstr>自定义设计方案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dddd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HP</cp:lastModifiedBy>
  <cp:revision>16</cp:revision>
  <dcterms:created xsi:type="dcterms:W3CDTF">2011-05-23T05:03:00Z</dcterms:created>
  <dcterms:modified xsi:type="dcterms:W3CDTF">2022-11-10T03:15:01Z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2052-11.1.0.12132</vt:lpwstr>
  </property>
  <property fmtid="{D5CDD505-2E9C-101B-9397-08002B2CF9AE}" pid="3" name="ICV">
    <vt:lpwstr>3489705B707E411D8EEE5D934808E223</vt:lpwstr>
  </property>
</Properties>
</file>