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6"/>
  </p:handoutMasterIdLst>
  <p:sldIdLst>
    <p:sldId id="256" r:id="rId3"/>
    <p:sldId id="363" r:id="rId5"/>
    <p:sldId id="364" r:id="rId6"/>
    <p:sldId id="257" r:id="rId7"/>
    <p:sldId id="258" r:id="rId8"/>
    <p:sldId id="264" r:id="rId9"/>
    <p:sldId id="265" r:id="rId10"/>
    <p:sldId id="271" r:id="rId11"/>
    <p:sldId id="274" r:id="rId12"/>
    <p:sldId id="266" r:id="rId13"/>
    <p:sldId id="272" r:id="rId14"/>
    <p:sldId id="275" r:id="rId15"/>
    <p:sldId id="276" r:id="rId16"/>
    <p:sldId id="277" r:id="rId17"/>
    <p:sldId id="280" r:id="rId18"/>
    <p:sldId id="281" r:id="rId19"/>
    <p:sldId id="278" r:id="rId20"/>
    <p:sldId id="279" r:id="rId21"/>
    <p:sldId id="284" r:id="rId22"/>
    <p:sldId id="285" r:id="rId23"/>
    <p:sldId id="286" r:id="rId24"/>
    <p:sldId id="273" r:id="rId25"/>
    <p:sldId id="282" r:id="rId26"/>
    <p:sldId id="291" r:id="rId27"/>
    <p:sldId id="283" r:id="rId28"/>
    <p:sldId id="292" r:id="rId29"/>
    <p:sldId id="294" r:id="rId30"/>
    <p:sldId id="295" r:id="rId31"/>
    <p:sldId id="296" r:id="rId32"/>
    <p:sldId id="297" r:id="rId33"/>
    <p:sldId id="298" r:id="rId34"/>
    <p:sldId id="289" r:id="rId35"/>
    <p:sldId id="310" r:id="rId36"/>
    <p:sldId id="311" r:id="rId37"/>
    <p:sldId id="313" r:id="rId38"/>
    <p:sldId id="314" r:id="rId39"/>
    <p:sldId id="312" r:id="rId40"/>
    <p:sldId id="290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77" r:id="rId49"/>
    <p:sldId id="366" r:id="rId50"/>
    <p:sldId id="365" r:id="rId51"/>
    <p:sldId id="367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25" r:id="rId60"/>
    <p:sldId id="315" r:id="rId61"/>
    <p:sldId id="324" r:id="rId62"/>
    <p:sldId id="327" r:id="rId63"/>
    <p:sldId id="328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9" r:id="rId72"/>
    <p:sldId id="338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26" r:id="rId84"/>
    <p:sldId id="350" r:id="rId85"/>
    <p:sldId id="267" r:id="rId86"/>
    <p:sldId id="351" r:id="rId87"/>
    <p:sldId id="268" r:id="rId88"/>
    <p:sldId id="269" r:id="rId89"/>
    <p:sldId id="352" r:id="rId90"/>
    <p:sldId id="353" r:id="rId91"/>
    <p:sldId id="354" r:id="rId92"/>
    <p:sldId id="355" r:id="rId93"/>
    <p:sldId id="356" r:id="rId94"/>
    <p:sldId id="259" r:id="rId9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7B2"/>
    <a:srgbClr val="5EA16F"/>
    <a:srgbClr val="5C725B"/>
    <a:srgbClr val="BBE1EB"/>
    <a:srgbClr val="7EB7A8"/>
    <a:srgbClr val="BEE2E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" y="106"/>
      </p:cViewPr>
      <p:guideLst>
        <p:guide orient="horz" pos="216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bleStyles" Target="tableStyles.xml"/><Relationship Id="rId98" Type="http://schemas.openxmlformats.org/officeDocument/2006/relationships/viewProps" Target="viewProps.xml"/><Relationship Id="rId97" Type="http://schemas.openxmlformats.org/officeDocument/2006/relationships/presProps" Target="presProps.xml"/><Relationship Id="rId96" Type="http://schemas.openxmlformats.org/officeDocument/2006/relationships/handoutMaster" Target="handoutMasters/handoutMaster1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90954156110483"/>
          <c:y val="0.0976407765445781"/>
          <c:w val="0.868327131455162"/>
          <c:h val="0.69223342736996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355661240"/>
        <c:axId val="355659672"/>
      </c:lineChart>
      <c:catAx>
        <c:axId val="35566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355659672"/>
        <c:crosses val="autoZero"/>
        <c:auto val="1"/>
        <c:lblAlgn val="ctr"/>
        <c:lblOffset val="100"/>
        <c:noMultiLvlLbl val="0"/>
      </c:catAx>
      <c:valAx>
        <c:axId val="355659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355661240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  <a:effectLst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 lang="zh-CN" sz="2000">
          <a:solidFill>
            <a:srgbClr val="0070C0"/>
          </a:solidFill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9790c220e8128131fc4f40c841881d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" y="3175"/>
            <a:ext cx="12193905" cy="6863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 cstate="screen"/>
              <a:srcRect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0" y="0"/>
                <a:ext cx="12192001" cy="6858000"/>
              </a:xfrm>
              <a:prstGeom prst="rect">
                <a:avLst/>
              </a:prstGeom>
              <a:gradFill>
                <a:gsLst>
                  <a:gs pos="75000">
                    <a:schemeClr val="bg1">
                      <a:lumMod val="95000"/>
                      <a:alpha val="0"/>
                    </a:schemeClr>
                  </a:gs>
                  <a:gs pos="61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0" y="0"/>
              <a:ext cx="12192001" cy="4040448"/>
              <a:chOff x="-4810125" y="0"/>
              <a:chExt cx="12192001" cy="4040448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>
              <a:xfrm>
                <a:off x="-4810125" y="0"/>
                <a:ext cx="12192000" cy="4040448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-4810125" y="0"/>
                <a:ext cx="12192001" cy="4040447"/>
              </a:xfrm>
              <a:prstGeom prst="rect">
                <a:avLst/>
              </a:prstGeom>
              <a:gradFill>
                <a:gsLst>
                  <a:gs pos="35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 Light" panose="020B0502040204020203" charset="-122"/>
                  <a:cs typeface="+mn-cs"/>
                </a:endParaRP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-19455" y="1610215"/>
            <a:ext cx="12230910" cy="6028230"/>
          </a:xfrm>
          <a:prstGeom prst="rect">
            <a:avLst/>
          </a:prstGeom>
        </p:spPr>
      </p:pic>
    </p:spTree>
  </p:cSld>
  <p:clrMapOvr>
    <a:masterClrMapping/>
  </p:clrMapOvr>
  <p:transition spd="med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40.png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70.png"/><Relationship Id="rId1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09.png"/><Relationship Id="rId1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10.png"/><Relationship Id="rId1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31.jpe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8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8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144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143.png"/><Relationship Id="rId1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0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156.png"/></Relationships>
</file>

<file path=ppt/slides/_rels/slide9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160.png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3.xml"/><Relationship Id="rId1" Type="http://schemas.openxmlformats.org/officeDocument/2006/relationships/image" Target="../media/image1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20608" y="2119630"/>
            <a:ext cx="7549515" cy="212280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幼圆" panose="02010509060101010101" charset="-122"/>
              </a:rPr>
              <a:t>善用中国知网</a:t>
            </a:r>
            <a:endParaRPr lang="zh-CN" altLang="en-US" sz="6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幼圆" panose="02010509060101010101" charset="-122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幼圆" panose="02010509060101010101" charset="-122"/>
              </a:rPr>
              <a:t>助力论文写作</a:t>
            </a:r>
            <a:endParaRPr lang="zh-CN" altLang="en-US" sz="6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幼圆" panose="02010509060101010101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309745" y="4680585"/>
            <a:ext cx="3572510" cy="381000"/>
          </a:xfrm>
          <a:prstGeom prst="roundRect">
            <a:avLst/>
          </a:prstGeom>
          <a:solidFill>
            <a:srgbClr val="BE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5C725B"/>
                </a:solidFill>
              </a:rPr>
              <a:t>主讲人：雷全老师</a:t>
            </a:r>
            <a:endParaRPr lang="zh-CN" altLang="en-US">
              <a:solidFill>
                <a:srgbClr val="5C725B"/>
              </a:solidFill>
            </a:endParaRPr>
          </a:p>
        </p:txBody>
      </p:sp>
      <p:pic>
        <p:nvPicPr>
          <p:cNvPr id="3" name="图片 2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246870" y="762635"/>
            <a:ext cx="2370455" cy="744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1.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检索模式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1507" name="Freeform 3"/>
          <p:cNvSpPr/>
          <p:nvPr/>
        </p:nvSpPr>
        <p:spPr bwMode="auto">
          <a:xfrm>
            <a:off x="1730060" y="405691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11" name="Freeform 7"/>
          <p:cNvSpPr/>
          <p:nvPr/>
        </p:nvSpPr>
        <p:spPr bwMode="auto">
          <a:xfrm>
            <a:off x="4581209" y="500962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67435" y="4331970"/>
            <a:ext cx="1304290" cy="1301750"/>
            <a:chOff x="1353" y="3563"/>
            <a:chExt cx="2054" cy="2050"/>
          </a:xfrm>
        </p:grpSpPr>
        <p:sp>
          <p:nvSpPr>
            <p:cNvPr id="21506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23030" y="4359910"/>
            <a:ext cx="1299845" cy="1299845"/>
            <a:chOff x="4576" y="5855"/>
            <a:chExt cx="2047" cy="2047"/>
          </a:xfrm>
        </p:grpSpPr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39700" dist="190500" dir="5400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知识元检索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19" name="Freeform 3"/>
          <p:cNvSpPr/>
          <p:nvPr/>
        </p:nvSpPr>
        <p:spPr bwMode="auto">
          <a:xfrm>
            <a:off x="7423470" y="408485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10256839" y="498168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760845" y="4359910"/>
            <a:ext cx="1304290" cy="1301750"/>
            <a:chOff x="1353" y="3563"/>
            <a:chExt cx="2054" cy="2050"/>
          </a:xfrm>
        </p:grpSpPr>
        <p:sp>
          <p:nvSpPr>
            <p:cNvPr id="2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引文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598660" y="4331970"/>
            <a:ext cx="1299845" cy="1299845"/>
            <a:chOff x="4576" y="5855"/>
            <a:chExt cx="2047" cy="2047"/>
          </a:xfrm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出版物 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695" y="937895"/>
            <a:ext cx="11229975" cy="2762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1" bldLvl="0" animBg="1"/>
      <p:bldP spid="21511" grpId="0" bldLvl="0" animBg="1"/>
      <p:bldP spid="19" grpId="1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" y="939165"/>
            <a:ext cx="11463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基于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智能检索新技术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网络首发出版新模式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的文献检索功能，能够更精准的检索各类中外文文献，检索内容更前沿、更快速。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718310"/>
            <a:ext cx="10294620" cy="46666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86225" y="2664460"/>
            <a:ext cx="1470660" cy="42291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标注 6"/>
          <p:cNvSpPr/>
          <p:nvPr/>
        </p:nvSpPr>
        <p:spPr>
          <a:xfrm>
            <a:off x="6037580" y="2633345"/>
            <a:ext cx="2644140" cy="617220"/>
          </a:xfrm>
          <a:prstGeom prst="wedgeRectCallout">
            <a:avLst>
              <a:gd name="adj1" fmla="val -66992"/>
              <a:gd name="adj2" fmla="val -19547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中外文统一检索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95600" y="2649220"/>
            <a:ext cx="1158875" cy="43878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4373880" y="3920490"/>
            <a:ext cx="3054985" cy="617220"/>
          </a:xfrm>
          <a:prstGeom prst="wedgeRectCallout">
            <a:avLst>
              <a:gd name="adj1" fmla="val -66992"/>
              <a:gd name="adj2" fmla="val -1954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多个检索项自由切换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20" y="3031490"/>
            <a:ext cx="963295" cy="379222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）跨库与单库</a:t>
            </a: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检索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     方式一：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2070735"/>
            <a:ext cx="11372850" cy="2695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82545" y="3696335"/>
            <a:ext cx="6943725" cy="3860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792855" y="3753485"/>
            <a:ext cx="643890" cy="2717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7094220" y="5504180"/>
            <a:ext cx="2644140" cy="617220"/>
          </a:xfrm>
          <a:prstGeom prst="wedgeRectCallout">
            <a:avLst>
              <a:gd name="adj1" fmla="val 20893"/>
              <a:gd name="adj2" fmla="val -2781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跨库多选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2286000" y="5504180"/>
            <a:ext cx="2644140" cy="617220"/>
          </a:xfrm>
          <a:prstGeom prst="wedgeRectCallout">
            <a:avLst>
              <a:gd name="adj1" fmla="val 21445"/>
              <a:gd name="adj2" fmla="val -289814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选择单库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1.1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）跨库与单库</a:t>
            </a: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检索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     方式二：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1916430"/>
            <a:ext cx="11536680" cy="3932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25" y="2155190"/>
            <a:ext cx="7562850" cy="4371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知识元检索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0" y="939165"/>
            <a:ext cx="11463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知识元检索是基于文献碎片化处理技术的知识元检索功能，能够更快速地查找词条、数据、图片等知识元信息。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2099945"/>
            <a:ext cx="11258550" cy="2657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知识元检索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862965" y="963295"/>
            <a:ext cx="949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知网问答：以问答形式进行检索与知识发现。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" y="1485265"/>
            <a:ext cx="11797030" cy="5401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00375" y="3248025"/>
            <a:ext cx="4705985" cy="4298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200" b="1">
                <a:latin typeface="宋体" panose="02010600030101010101" pitchFamily="2" charset="-122"/>
                <a:ea typeface="宋体" panose="02010600030101010101" pitchFamily="2" charset="-122"/>
              </a:rPr>
              <a:t>人工智能的未来发展方向的思考</a:t>
            </a:r>
            <a:endParaRPr lang="zh-CN" altLang="en-US" sz="2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485265"/>
            <a:ext cx="11931015" cy="5293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" y="1485265"/>
            <a:ext cx="11236960" cy="5470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1.3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引文检索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0" y="939165"/>
            <a:ext cx="11463020" cy="1645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引文文献包括注释和参考文献，是指在著作中所引用的观点、材料、方法的著作和论文；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609600" fontAlgn="auto">
              <a:lnSpc>
                <a:spcPct val="100000"/>
              </a:lnSpc>
              <a:spcAft>
                <a:spcPts val="60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通过揭示各种类型文献之间的相互引证关系，提供科学研究新的交流模式，也可作为一种有效的科研管理及统计分析工具。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3173730"/>
            <a:ext cx="12096750" cy="2695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1.3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引文检索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pic>
        <p:nvPicPr>
          <p:cNvPr id="2" name="图片 1" descr="首页--中国引文数据库版--中国知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5365" y="748030"/>
            <a:ext cx="7575550" cy="99066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241040" y="1480185"/>
            <a:ext cx="5710555" cy="8466455"/>
            <a:chOff x="4942" y="1258"/>
            <a:chExt cx="8993" cy="13333"/>
          </a:xfrm>
        </p:grpSpPr>
        <p:sp>
          <p:nvSpPr>
            <p:cNvPr id="5" name="矩形 4"/>
            <p:cNvSpPr/>
            <p:nvPr/>
          </p:nvSpPr>
          <p:spPr>
            <a:xfrm>
              <a:off x="4942" y="1258"/>
              <a:ext cx="2791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905" y="1258"/>
              <a:ext cx="2993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987" y="1258"/>
              <a:ext cx="2948" cy="25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942" y="4115"/>
              <a:ext cx="8991" cy="39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943" y="8218"/>
              <a:ext cx="8991" cy="637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938020" y="2092960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作者引证报告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80025" y="251650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文献导出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72830" y="2092960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来源文献检索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38020" y="449643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数据分析器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38020" y="6141085"/>
            <a:ext cx="1584960" cy="5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高被引排序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1036320"/>
            <a:ext cx="11591925" cy="2695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017270"/>
            <a:ext cx="11591925" cy="5772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）出版物来源导航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485265"/>
            <a:ext cx="11401425" cy="5343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18920"/>
            <a:ext cx="11715750" cy="5276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518920"/>
            <a:ext cx="11669395" cy="5309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50548" y="1557616"/>
            <a:ext cx="8140367" cy="4806825"/>
            <a:chOff x="4440843" y="1881043"/>
            <a:chExt cx="5799554" cy="3375205"/>
          </a:xfrm>
        </p:grpSpPr>
        <p:grpSp>
          <p:nvGrpSpPr>
            <p:cNvPr id="8" name="组合 7"/>
            <p:cNvGrpSpPr/>
            <p:nvPr/>
          </p:nvGrpSpPr>
          <p:grpSpPr>
            <a:xfrm>
              <a:off x="4440843" y="1881043"/>
              <a:ext cx="5799554" cy="3375205"/>
              <a:chOff x="4440843" y="1632925"/>
              <a:chExt cx="5799554" cy="3375205"/>
            </a:xfrm>
          </p:grpSpPr>
          <p:pic>
            <p:nvPicPr>
              <p:cNvPr id="9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0843" y="1632925"/>
                <a:ext cx="5799554" cy="3375205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5183863" y="1865469"/>
                <a:ext cx="4252955" cy="2697644"/>
              </a:xfrm>
              <a:prstGeom prst="rect">
                <a:avLst/>
              </a:prstGeom>
              <a:blipFill>
                <a:blip r:embed="rId3"/>
                <a:stretch>
                  <a:fillRect l="-2911" t="-6812" r="-2911" b="-6812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rgbClr val="0070C0"/>
                  </a:solidFill>
                </a:endParaRPr>
              </a:p>
            </p:txBody>
          </p:sp>
        </p:grpSp>
        <p:graphicFrame>
          <p:nvGraphicFramePr>
            <p:cNvPr id="37" name="图表 36"/>
            <p:cNvGraphicFramePr/>
            <p:nvPr/>
          </p:nvGraphicFramePr>
          <p:xfrm>
            <a:off x="5216071" y="2113587"/>
            <a:ext cx="4246563" cy="2323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</p:grpSp>
      <p:sp>
        <p:nvSpPr>
          <p:cNvPr id="39" name="TextBox 38"/>
          <p:cNvSpPr txBox="1"/>
          <p:nvPr/>
        </p:nvSpPr>
        <p:spPr>
          <a:xfrm>
            <a:off x="13510657" y="7029325"/>
            <a:ext cx="1107852" cy="461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延时符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0" y="725694"/>
            <a:ext cx="3677968" cy="5406612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5106217" y="1888794"/>
            <a:ext cx="6093325" cy="3323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岁觉得游泳难，放弃游泳，到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岁遇到一个你喜欢的人约你去游泳，你只好说“我不会耶”。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岁觉得英文难，放弃英文，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28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岁出现一个很棒但要会英文的工作，你只好说“我不会耶”。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人生前期越嫌麻烦，越懒得学，后来就越可能错过让你动心的人和事，错过新风景。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——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蔡康永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）特色导航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660" y="1485265"/>
            <a:ext cx="11282045" cy="5300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" y="2670810"/>
            <a:ext cx="11363325" cy="4114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69430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1.4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检索模式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——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出版物检索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）整刊浏览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485265"/>
            <a:ext cx="10622280" cy="5436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文献检索流程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1507" name="Freeform 3"/>
          <p:cNvSpPr/>
          <p:nvPr/>
        </p:nvSpPr>
        <p:spPr bwMode="auto">
          <a:xfrm>
            <a:off x="1216980" y="1728368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11" name="Freeform 7"/>
          <p:cNvSpPr/>
          <p:nvPr/>
        </p:nvSpPr>
        <p:spPr bwMode="auto">
          <a:xfrm>
            <a:off x="3259139" y="4108561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361565" y="2461260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一站式检索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高级检索</a:t>
            </a:r>
            <a:endParaRPr lang="en-US" altLang="zh-CN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346710" y="3422650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跨库选择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学科限定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54355" y="2003425"/>
            <a:ext cx="1303655" cy="1301750"/>
            <a:chOff x="1353" y="3563"/>
            <a:chExt cx="2053" cy="2050"/>
          </a:xfrm>
        </p:grpSpPr>
        <p:sp>
          <p:nvSpPr>
            <p:cNvPr id="21506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范围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限定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00960" y="3458845"/>
            <a:ext cx="1299210" cy="1299210"/>
            <a:chOff x="4576" y="5855"/>
            <a:chExt cx="2046" cy="2046"/>
          </a:xfrm>
        </p:grpSpPr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检索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19" name="Freeform 3"/>
          <p:cNvSpPr/>
          <p:nvPr/>
        </p:nvSpPr>
        <p:spPr bwMode="auto">
          <a:xfrm>
            <a:off x="5103180" y="1729638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7145339" y="4109831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6247765" y="2447290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知识节点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知识网络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263390" y="3332480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分组排序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可视化分析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440555" y="2004695"/>
            <a:ext cx="1304290" cy="1301750"/>
            <a:chOff x="1353" y="3563"/>
            <a:chExt cx="2054" cy="2050"/>
          </a:xfrm>
        </p:grpSpPr>
        <p:sp>
          <p:nvSpPr>
            <p:cNvPr id="2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  <a:solidFill>
              <a:srgbClr val="C6162A"/>
            </a:solidFill>
            <a:ln>
              <a:noFill/>
            </a:ln>
            <a:effectLst>
              <a:outerShdw blurRad="139700" dist="1905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结果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处理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87160" y="3460115"/>
            <a:ext cx="1299845" cy="1299845"/>
            <a:chOff x="4576" y="5855"/>
            <a:chExt cx="2047" cy="2047"/>
          </a:xfrm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知网节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拓展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sp>
        <p:nvSpPr>
          <p:cNvPr id="29" name="Freeform 3"/>
          <p:cNvSpPr/>
          <p:nvPr/>
        </p:nvSpPr>
        <p:spPr bwMode="auto">
          <a:xfrm>
            <a:off x="8903655" y="1730273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30" name="Freeform 7"/>
          <p:cNvSpPr/>
          <p:nvPr/>
        </p:nvSpPr>
        <p:spPr bwMode="auto">
          <a:xfrm>
            <a:off x="10945814" y="4110466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D74B4B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latin typeface="思源黑体" panose="020B0400000000000000" pitchFamily="34" charset="-122"/>
              <a:ea typeface="思源黑体" panose="020B0400000000000000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0048240" y="2417445"/>
            <a:ext cx="182308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在线预览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深入研读</a:t>
            </a:r>
            <a:endParaRPr lang="zh-CN" altLang="en-US" sz="2400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8231505" y="3348355"/>
            <a:ext cx="172466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单篇下载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6162A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rPr>
              <a:t>批量下载</a:t>
            </a:r>
            <a:endParaRPr lang="zh-CN" altLang="en-US" sz="2400" b="1" dirty="0">
              <a:solidFill>
                <a:srgbClr val="C6162A"/>
              </a:solidFill>
              <a:latin typeface="黑体" panose="02010609060101010101" charset="-122"/>
              <a:ea typeface="黑体" panose="02010609060101010101" charset="-122"/>
              <a:cs typeface="+mn-ea"/>
              <a:sym typeface="思源黑体" panose="020B04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241030" y="2005330"/>
            <a:ext cx="1304290" cy="1301750"/>
            <a:chOff x="1353" y="3563"/>
            <a:chExt cx="2054" cy="2050"/>
          </a:xfrm>
        </p:grpSpPr>
        <p:sp>
          <p:nvSpPr>
            <p:cNvPr id="34" name="Oval 2"/>
            <p:cNvSpPr>
              <a:spLocks noChangeArrowheads="1"/>
            </p:cNvSpPr>
            <p:nvPr/>
          </p:nvSpPr>
          <p:spPr bwMode="auto">
            <a:xfrm>
              <a:off x="1360" y="3563"/>
              <a:ext cx="2047" cy="205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1353" y="3940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下载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287635" y="3460750"/>
            <a:ext cx="1299845" cy="1299845"/>
            <a:chOff x="4576" y="5855"/>
            <a:chExt cx="2047" cy="2047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4576" y="5855"/>
              <a:ext cx="2047" cy="204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400">
                <a:latin typeface="思源黑体" panose="020B0400000000000000" pitchFamily="34" charset="-122"/>
                <a:ea typeface="思源黑体" panose="020B0400000000000000" pitchFamily="34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4576" y="6158"/>
              <a:ext cx="2038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文献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思源黑体" panose="020B0400000000000000" pitchFamily="34" charset="-122"/>
                </a:rPr>
                <a:t>阅读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思源黑体" panose="020B0400000000000000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1" bldLvl="0" animBg="1"/>
      <p:bldP spid="21511" grpId="0" bldLvl="0" animBg="1"/>
      <p:bldP spid="21526" grpId="0"/>
      <p:bldP spid="21527" grpId="1"/>
      <p:bldP spid="19" grpId="1" bldLvl="0" animBg="1"/>
      <p:bldP spid="20" grpId="0" bldLvl="0" animBg="1"/>
      <p:bldP spid="21" grpId="0"/>
      <p:bldP spid="22" grpId="1"/>
      <p:bldP spid="29" grpId="1" bldLvl="0" animBg="1"/>
      <p:bldP spid="30" grpId="0" bldLvl="0" animBg="1"/>
      <p:bldP spid="31" grpId="0"/>
      <p:bldP spid="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0993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范围限定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——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数据库选择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855" y="874395"/>
            <a:ext cx="10403840" cy="24657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4355" y="2326640"/>
            <a:ext cx="6943725" cy="3860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149725" y="2383790"/>
            <a:ext cx="643890" cy="2717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95" y="3340100"/>
            <a:ext cx="10426700" cy="3554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3978910"/>
            <a:ext cx="4748530" cy="2745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虚尾箭头 8"/>
          <p:cNvSpPr/>
          <p:nvPr/>
        </p:nvSpPr>
        <p:spPr>
          <a:xfrm>
            <a:off x="208280" y="1282700"/>
            <a:ext cx="1297305" cy="99822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方式一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" name="虚尾箭头 9"/>
          <p:cNvSpPr/>
          <p:nvPr/>
        </p:nvSpPr>
        <p:spPr>
          <a:xfrm>
            <a:off x="109855" y="3505200"/>
            <a:ext cx="1297305" cy="99822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方式二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81113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范围限定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——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主题、学科等限定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953770"/>
            <a:ext cx="11624945" cy="5499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88695"/>
            <a:ext cx="11658600" cy="5429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" y="1383665"/>
            <a:ext cx="10534015" cy="5275580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）一框式检索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445" y="2728595"/>
            <a:ext cx="1002665" cy="4054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" y="1541145"/>
            <a:ext cx="11712575" cy="5296535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）高级检索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21480" y="2290445"/>
            <a:ext cx="6370955" cy="13455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1755" y="3768090"/>
            <a:ext cx="6370955" cy="9988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991735" y="2751455"/>
            <a:ext cx="3486150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同时输入多个关键词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5485130" y="3977640"/>
            <a:ext cx="5107305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进一步限定时间、来源、基金等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3" grpId="0" bldLvl="0" animBg="1"/>
      <p:bldP spid="1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485265"/>
            <a:ext cx="11258550" cy="5227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20" y="2817495"/>
            <a:ext cx="1924050" cy="3895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8584565" y="2226310"/>
            <a:ext cx="2508885" cy="30384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485265"/>
            <a:ext cx="11258550" cy="5227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1130" y="2518410"/>
            <a:ext cx="4273550" cy="4108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SU='人工'*'智能' and KY='神经网络' 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486535"/>
            <a:ext cx="11442065" cy="5226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）专业检索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1770" y="1485265"/>
            <a:ext cx="926782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注意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所有符号和英文字母，都必须使用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英文半角字符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 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“AND”、“OR”、“NOT”分别表示“与”、“或”、“非”逻辑运算，可自由组合，优先级需用英文半角圆括号“()”确定； 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逻辑关系符号“AND(与)”、“OR(或)”、“NOT(非)”前后要空一个字节。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7491" y="0"/>
            <a:ext cx="12459491" cy="7120362"/>
          </a:xfrm>
          <a:prstGeom prst="rect">
            <a:avLst/>
          </a:prstGeom>
        </p:spPr>
      </p:pic>
    </p:spTree>
  </p:cSld>
  <p:clrMapOvr>
    <a:masterClrMapping/>
  </p:clrMapOvr>
  <p:transition spd="med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）作者发文检索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735455"/>
            <a:ext cx="11065510" cy="4819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2.2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）句子检索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" y="1583690"/>
            <a:ext cx="12144375" cy="4229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1905" y="2676525"/>
            <a:ext cx="1362075" cy="3168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人工智能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29095" y="2676525"/>
            <a:ext cx="1362075" cy="3168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神经网络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" y="1412240"/>
            <a:ext cx="11772900" cy="5440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）分组浏览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1485265"/>
            <a:ext cx="11906250" cy="2466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5" y="1485265"/>
            <a:ext cx="11031855" cy="5212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1376045"/>
            <a:ext cx="11184255" cy="5462270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）结果排序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15" y="3074670"/>
            <a:ext cx="8976995" cy="3763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15" y="3074670"/>
            <a:ext cx="9029065" cy="3676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780" y="3074670"/>
            <a:ext cx="9029065" cy="4338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）发表年度趋势图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1572895"/>
            <a:ext cx="11864340" cy="4807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15" y="1572895"/>
            <a:ext cx="9641205" cy="4838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）导出文献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1485265"/>
            <a:ext cx="12163425" cy="518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1485265"/>
            <a:ext cx="11971020" cy="5300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" y="1447165"/>
            <a:ext cx="11649075" cy="5257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51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）计量可视化分析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全部检索结果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660"/>
          <a:stretch>
            <a:fillRect/>
          </a:stretch>
        </p:blipFill>
        <p:spPr>
          <a:xfrm>
            <a:off x="426720" y="1643380"/>
            <a:ext cx="11337925" cy="5204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2361565"/>
            <a:ext cx="11582400" cy="4486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" y="2361565"/>
            <a:ext cx="11799570" cy="4095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2407285"/>
            <a:ext cx="9611360" cy="3913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05" y="1478915"/>
            <a:ext cx="11121390" cy="5368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结果处理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6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）计量可视化分析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已选文献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1485265"/>
            <a:ext cx="11717655" cy="5398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600200"/>
            <a:ext cx="11057890" cy="528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1485265"/>
            <a:ext cx="10002520" cy="5340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65" y="1559560"/>
            <a:ext cx="9911080" cy="5323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" y="1501775"/>
            <a:ext cx="10610850" cy="53816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1224915"/>
            <a:ext cx="11920220" cy="5565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）作者知网节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070" y="1485265"/>
            <a:ext cx="9894570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75120" y="224345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中国知网简介</a:t>
            </a:r>
            <a:endParaRPr lang="zh-CN" altLang="en-US" sz="3200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604645" y="842645"/>
            <a:ext cx="3104515" cy="3104515"/>
          </a:xfrm>
          <a:prstGeom prst="ellipse">
            <a:avLst/>
          </a:prstGeom>
          <a:solidFill>
            <a:srgbClr val="BEE2EC"/>
          </a:solidFill>
          <a:ln>
            <a:solidFill>
              <a:srgbClr val="BBE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>
                <a:latin typeface="幼圆" panose="02010509060101010101" charset="-122"/>
                <a:ea typeface="幼圆" panose="02010509060101010101" charset="-122"/>
              </a:rPr>
              <a:t>目 录</a:t>
            </a:r>
            <a:endParaRPr lang="zh-CN" altLang="en-US" sz="7200" b="1">
              <a:latin typeface="幼圆" panose="02010509060101010101" charset="-122"/>
              <a:ea typeface="幼圆" panose="02010509060101010101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675120" y="2063750"/>
            <a:ext cx="6350" cy="3517900"/>
          </a:xfrm>
          <a:prstGeom prst="line">
            <a:avLst/>
          </a:prstGeom>
          <a:ln w="38100">
            <a:solidFill>
              <a:srgbClr val="BBE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6508750" y="2368550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508750" y="3190875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508750" y="4013200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675120" y="306133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en-US" altLang="zh-CN" sz="3200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75120" y="3879215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知网研学平台</a:t>
            </a:r>
            <a:endParaRPr lang="zh-CN" altLang="en-US" sz="3200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25" name="图片 24" descr="d8419ea0607a2fd1f08cb73b0ec7aeef"/>
          <p:cNvPicPr>
            <a:picLocks noChangeAspect="1"/>
          </p:cNvPicPr>
          <p:nvPr/>
        </p:nvPicPr>
        <p:blipFill>
          <a:blip r:embed="rId1"/>
          <a:srcRect r="20197"/>
          <a:stretch>
            <a:fillRect/>
          </a:stretch>
        </p:blipFill>
        <p:spPr>
          <a:xfrm>
            <a:off x="39370" y="2443480"/>
            <a:ext cx="4765675" cy="440118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6508750" y="4854575"/>
            <a:ext cx="333375" cy="333375"/>
          </a:xfrm>
          <a:prstGeom prst="ellipse">
            <a:avLst/>
          </a:prstGeom>
          <a:solidFill>
            <a:schemeClr val="bg1"/>
          </a:solidFill>
          <a:ln>
            <a:solidFill>
              <a:srgbClr val="BEE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75120" y="4720590"/>
            <a:ext cx="3894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全球学术快报</a:t>
            </a:r>
            <a:endParaRPr lang="zh-CN" altLang="en-US" sz="3200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）机构知网节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586865"/>
            <a:ext cx="11049635" cy="5323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知网节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）关键词知网节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" y="1485265"/>
            <a:ext cx="1136713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424940"/>
            <a:ext cx="10610850" cy="42291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方式一：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文献下载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方式二：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75" y="1485265"/>
            <a:ext cx="11398250" cy="52990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81625" y="6350000"/>
            <a:ext cx="2645410" cy="5067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方式一：点击检索结果页右侧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HTML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阅读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065" y="1626870"/>
            <a:ext cx="10822940" cy="5092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485265"/>
            <a:ext cx="11510010" cy="4436745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2.6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1161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方式二：点击文献名称进入直接进行阅读，或点击详情页下方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HTML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阅读。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485265"/>
            <a:ext cx="11398250" cy="5299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88435" y="6381750"/>
            <a:ext cx="1395095" cy="5067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理清写作思路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借助思维导图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正文写作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927" y="3953626"/>
            <a:ext cx="1017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结论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阐述工作揭示的原理和普遍性，解决了什么问题，有何意义等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9" name="组合 8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1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4608" y="2051292"/>
            <a:ext cx="2492990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论文逻辑：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为什么开展这项工作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做了什么？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结果是什么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?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有何结论？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有何意义？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创新点是什么？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文本占位符 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21" y="2111704"/>
            <a:ext cx="9133423" cy="4746296"/>
          </a:xfrm>
          <a:prstGeom prst="rect">
            <a:avLst/>
          </a:prstGeom>
        </p:spPr>
      </p:pic>
      <p:sp>
        <p:nvSpPr>
          <p:cNvPr id="15" name="圆角矩形标注 2"/>
          <p:cNvSpPr>
            <a:spLocks noChangeArrowheads="1"/>
          </p:cNvSpPr>
          <p:nvPr/>
        </p:nvSpPr>
        <p:spPr bwMode="auto">
          <a:xfrm>
            <a:off x="9410349" y="1397703"/>
            <a:ext cx="2626974" cy="1307177"/>
          </a:xfrm>
          <a:prstGeom prst="wedgeRoundRectCallout">
            <a:avLst>
              <a:gd name="adj1" fmla="val -70038"/>
              <a:gd name="adj2" fmla="val 48924"/>
              <a:gd name="adj3" fmla="val 16667"/>
            </a:avLst>
          </a:prstGeom>
          <a:solidFill>
            <a:srgbClr val="F96D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ea typeface="黑体" panose="02010609060101010101" charset="-122"/>
              </a:rPr>
              <a:t>善用思维导图</a:t>
            </a:r>
            <a:endParaRPr lang="en-US" altLang="zh-CN" dirty="0">
              <a:solidFill>
                <a:schemeClr val="bg1"/>
              </a:solidFill>
              <a:ea typeface="黑体" panose="02010609060101010101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可以节约</a:t>
            </a:r>
            <a:r>
              <a:rPr lang="en-US" altLang="zh-CN" b="1" dirty="0">
                <a:solidFill>
                  <a:schemeClr val="bg1"/>
                </a:solidFill>
              </a:rPr>
              <a:t>50%</a:t>
            </a:r>
            <a:r>
              <a:rPr lang="zh-CN" altLang="en-US" b="1" dirty="0">
                <a:solidFill>
                  <a:schemeClr val="bg1"/>
                </a:solidFill>
              </a:rPr>
              <a:t>到</a:t>
            </a:r>
            <a:r>
              <a:rPr lang="en-US" altLang="zh-CN" b="1" dirty="0">
                <a:solidFill>
                  <a:schemeClr val="bg1"/>
                </a:solidFill>
              </a:rPr>
              <a:t>95%</a:t>
            </a:r>
            <a:r>
              <a:rPr lang="zh-CN" altLang="en-US" b="1" dirty="0">
                <a:solidFill>
                  <a:schemeClr val="bg1"/>
                </a:solidFill>
              </a:rPr>
              <a:t>的学习时间</a:t>
            </a:r>
            <a:endParaRPr lang="zh-CN" altLang="en-US" b="1" dirty="0">
              <a:solidFill>
                <a:schemeClr val="bg1"/>
              </a:solidFill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9" name="组合 8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1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74709" y="250900"/>
            <a:ext cx="5943600" cy="759172"/>
            <a:chOff x="431800" y="290976"/>
            <a:chExt cx="5943600" cy="759172"/>
          </a:xfrm>
        </p:grpSpPr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什么是好的选题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13453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800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Research Learning Platform</a:t>
              </a:r>
              <a:endParaRPr lang="en-US" altLang="zh-CN" sz="1200" spc="100" dirty="0">
                <a:solidFill>
                  <a:srgbClr val="A4A4A4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2" name="学论网--www.xuelun.me"/>
          <p:cNvSpPr/>
          <p:nvPr/>
        </p:nvSpPr>
        <p:spPr>
          <a:xfrm>
            <a:off x="0" y="250900"/>
            <a:ext cx="224493" cy="642367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文本框 23"/>
          <p:cNvSpPr txBox="1"/>
          <p:nvPr/>
        </p:nvSpPr>
        <p:spPr>
          <a:xfrm>
            <a:off x="741063" y="1304803"/>
            <a:ext cx="395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案例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652201" y="3166038"/>
            <a:ext cx="7370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有用性、公共性；创新型、价值性；前瞻性、传承性；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85749" y="1975794"/>
            <a:ext cx="3450566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好的选题：新、小、深</a:t>
            </a:r>
            <a:endParaRPr lang="en-US" altLang="zh-CN" sz="2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不好的选题：泛、大、多</a:t>
            </a:r>
            <a:endParaRPr lang="en-US" altLang="zh-CN" sz="2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62128" y="4671509"/>
            <a:ext cx="2518729" cy="1251698"/>
            <a:chOff x="1222343" y="2536402"/>
            <a:chExt cx="2518729" cy="1251698"/>
          </a:xfrm>
        </p:grpSpPr>
        <p:sp>
          <p:nvSpPr>
            <p:cNvPr id="31" name="箭头: 五边形 30"/>
            <p:cNvSpPr/>
            <p:nvPr/>
          </p:nvSpPr>
          <p:spPr>
            <a:xfrm>
              <a:off x="1222343" y="2536402"/>
              <a:ext cx="2518729" cy="793630"/>
            </a:xfrm>
            <a:prstGeom prst="homePlate">
              <a:avLst/>
            </a:prstGeom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个人研究方向</a:t>
              </a:r>
              <a:endPara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362318" y="3387990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找到兴趣点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流程图: 过程 32"/>
            <p:cNvSpPr/>
            <p:nvPr/>
          </p:nvSpPr>
          <p:spPr>
            <a:xfrm>
              <a:off x="1222343" y="3330032"/>
              <a:ext cx="51286" cy="400110"/>
            </a:xfrm>
            <a:prstGeom prst="flowChartProcess">
              <a:avLst/>
            </a:prstGeom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990713" y="4671509"/>
            <a:ext cx="2545621" cy="1251698"/>
            <a:chOff x="4525259" y="2536402"/>
            <a:chExt cx="2545621" cy="1251698"/>
          </a:xfrm>
        </p:grpSpPr>
        <p:sp>
          <p:nvSpPr>
            <p:cNvPr id="35" name="箭头: 五边形 34"/>
            <p:cNvSpPr/>
            <p:nvPr/>
          </p:nvSpPr>
          <p:spPr>
            <a:xfrm>
              <a:off x="4525259" y="2536402"/>
              <a:ext cx="2518729" cy="793630"/>
            </a:xfrm>
            <a:prstGeom prst="homePlate">
              <a:avLst/>
            </a:prstGeom>
            <a:solidFill>
              <a:srgbClr val="FFE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文献调研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577890" y="3387990"/>
              <a:ext cx="24929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科研前沿、研究空白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流程图: 过程 36"/>
            <p:cNvSpPr/>
            <p:nvPr/>
          </p:nvSpPr>
          <p:spPr>
            <a:xfrm>
              <a:off x="4525259" y="3327914"/>
              <a:ext cx="51286" cy="400110"/>
            </a:xfrm>
            <a:prstGeom prst="flowChartProcess">
              <a:avLst/>
            </a:prstGeom>
            <a:solidFill>
              <a:srgbClr val="FFE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376421" y="4671509"/>
            <a:ext cx="2518728" cy="1251698"/>
            <a:chOff x="7828175" y="2536402"/>
            <a:chExt cx="2518728" cy="1251698"/>
          </a:xfrm>
        </p:grpSpPr>
        <p:sp>
          <p:nvSpPr>
            <p:cNvPr id="39" name="箭头: 五边形 38"/>
            <p:cNvSpPr/>
            <p:nvPr/>
          </p:nvSpPr>
          <p:spPr>
            <a:xfrm>
              <a:off x="7828175" y="2536402"/>
              <a:ext cx="2518728" cy="793630"/>
            </a:xfrm>
            <a:prstGeom prst="homePlate">
              <a:avLst/>
            </a:prstGeom>
            <a:solidFill>
              <a:srgbClr val="DEEBF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提出问题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87494" y="338799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创新点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流程图: 过程 40"/>
            <p:cNvSpPr/>
            <p:nvPr/>
          </p:nvSpPr>
          <p:spPr>
            <a:xfrm>
              <a:off x="7828175" y="3327914"/>
              <a:ext cx="51286" cy="400110"/>
            </a:xfrm>
            <a:prstGeom prst="flowChartProcess">
              <a:avLst/>
            </a:prstGeom>
            <a:solidFill>
              <a:srgbClr val="DEEBF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矩形 41"/>
          <p:cNvSpPr/>
          <p:nvPr/>
        </p:nvSpPr>
        <p:spPr>
          <a:xfrm>
            <a:off x="762128" y="3875024"/>
            <a:ext cx="266130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选题的基本流程：</a:t>
            </a:r>
            <a:endParaRPr lang="zh-CN" altLang="en-US" sz="2400" dirty="0"/>
          </a:p>
        </p:txBody>
      </p:sp>
      <p:sp>
        <p:nvSpPr>
          <p:cNvPr id="43" name="矩形 42"/>
          <p:cNvSpPr/>
          <p:nvPr/>
        </p:nvSpPr>
        <p:spPr>
          <a:xfrm>
            <a:off x="762128" y="3227232"/>
            <a:ext cx="173156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选题原则：</a:t>
            </a:r>
            <a:endParaRPr lang="zh-CN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613004" y="2521078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煮制条件对卤鸡肉与鸡汤风味的影响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13004" y="1924992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八角茴香对卤鸡肉挥发性风味的影响及其作用机制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7" grpId="0"/>
      <p:bldP spid="28" grpId="0" bldLvl="0" animBg="1"/>
      <p:bldP spid="42" grpId="0" bldLvl="0" animBg="1"/>
      <p:bldP spid="43" grpId="0" bldLvl="0" animBg="1"/>
      <p:bldP spid="29" grpId="0"/>
      <p:bldP spid="4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431" y="2529560"/>
            <a:ext cx="10360165" cy="2652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51628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5314" y="3543523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000" y="3926114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6928" y="5453259"/>
            <a:ext cx="754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综述</a:t>
            </a: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专题类摘要：介绍论文的论题、阐述论文的目的和主要内容</a:t>
            </a: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6" name="组合 15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8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bldLvl="0" animBg="1"/>
      <p:bldP spid="12" grpId="0" bldLvl="0" animBg="1"/>
      <p:bldP spid="14" grpId="0" bldLvl="0" animBg="1"/>
      <p:bldP spid="15" grpId="0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中国知网简介</a:t>
            </a:r>
            <a:endParaRPr lang="zh-CN" altLang="en-US" sz="44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rgbClr val="5C725B"/>
                </a:solidFill>
                <a:latin typeface="幼圆" panose="02010509060101010101" charset="-122"/>
                <a:ea typeface="幼圆" panose="02010509060101010101" charset="-122"/>
              </a:rPr>
              <a:t>01</a:t>
            </a:r>
            <a:endParaRPr lang="en-US" altLang="zh-CN" sz="138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9835" y="547293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1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回答</a:t>
            </a:r>
            <a:r>
              <a:rPr lang="zh-CN" altLang="en-US" sz="2400" i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为什么要研究？</a:t>
            </a:r>
            <a:endParaRPr lang="en-US" altLang="zh-CN" sz="2400" i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1666" y="2804049"/>
            <a:ext cx="321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）作者和年份堆砌陈述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）根据主题和原理加以概述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）对主题脉络进行梳理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箭头: 五边形 4"/>
          <p:cNvSpPr/>
          <p:nvPr/>
        </p:nvSpPr>
        <p:spPr>
          <a:xfrm>
            <a:off x="851690" y="1886373"/>
            <a:ext cx="2750910" cy="793630"/>
          </a:xfrm>
          <a:prstGeom prst="homePlat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阐述基本内容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箭头: 五边形 5"/>
          <p:cNvSpPr/>
          <p:nvPr/>
        </p:nvSpPr>
        <p:spPr>
          <a:xfrm>
            <a:off x="4096724" y="1886373"/>
            <a:ext cx="2834562" cy="79363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文献总结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（学术史回顾）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7425410" y="1886373"/>
            <a:ext cx="3966118" cy="793630"/>
          </a:xfrm>
          <a:prstGeom prst="homePlat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分析过去的局限性，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阐明创新点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690" y="1296289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写什么？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70974" y="2804049"/>
            <a:ext cx="4550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不要贬低别人，在肯定别人贡献的基础上，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围绕过去研究的缺陷，完整清晰地描述自己的解决思路，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体现为什么要研究？</a:t>
            </a:r>
            <a:endParaRPr lang="en-US" altLang="zh-CN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6928" y="3429000"/>
            <a:ext cx="11064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建议：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）引用的文献尽量在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年内，对于原创和基础的研究成果，可以引用早期论文；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）引用本领域高水平的中、英文文献，显示你的学术积累深厚；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）准确引用数据、文献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）适度表述局限性和创新性，客观公正评价别人的工作，不要把抬高自己研究的价值建立在贬低别人的工作之上慎用“第一”、“首次”、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“first time”, “first ever”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2" name="组合 11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4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  <p:bldP spid="7" grpId="0" bldLvl="0" animBg="1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34" name="组合 33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36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插入引文</a:t>
                </a:r>
                <a:r>
                  <a:rPr lang="en-US" altLang="zh-CN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——</a:t>
                </a:r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知网平台导出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241" y="1240819"/>
            <a:ext cx="11337517" cy="5505385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5955054" y="3279319"/>
            <a:ext cx="1391265" cy="29936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395" y="1240819"/>
            <a:ext cx="11284363" cy="5839041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714985" y="2321570"/>
            <a:ext cx="2521974" cy="41382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6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34" name="组合 33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36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插入引文</a:t>
                </a:r>
                <a:r>
                  <a:rPr lang="en-US" altLang="zh-CN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——</a:t>
                </a:r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文献管理软件插入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10072"/>
            <a:ext cx="12192000" cy="6330462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737420" y="1571410"/>
            <a:ext cx="501446" cy="8325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352"/>
            <a:ext cx="12192000" cy="60422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352"/>
            <a:ext cx="12192000" cy="633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正文写作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7" y="4048951"/>
            <a:ext cx="5521598" cy="1309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40" y="4048951"/>
            <a:ext cx="5805376" cy="1309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2128663" y="5540117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社科类论文分级方法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57840" y="5540117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自然科学类论文分级方法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52" y="3772317"/>
            <a:ext cx="6534655" cy="24668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7" name="组合 16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9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  <p:bldP spid="1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9" name="组合 8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1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3" name="矩形 12"/>
          <p:cNvSpPr/>
          <p:nvPr/>
        </p:nvSpPr>
        <p:spPr>
          <a:xfrm>
            <a:off x="756556" y="1440956"/>
            <a:ext cx="10561197" cy="397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回答论文的意义什么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?</a:t>
            </a:r>
            <a:endParaRPr lang="en-US" altLang="zh-CN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结果与讨论写什么？</a:t>
            </a:r>
            <a:endParaRPr lang="zh-CN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、对结果进行说明解释，有何意义？数据是否符合最初假设？</a:t>
            </a:r>
            <a:endParaRPr lang="zh-CN" altLang="en-US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、结果是否与其他学者的研究结果相一致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如果不一致</a:t>
            </a: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为什么？实</a:t>
            </a:r>
            <a:endParaRPr lang="zh-CN" altLang="en-US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验设计是否有缺陷？注意与综述呼应。</a:t>
            </a:r>
            <a:endParaRPr lang="zh-CN" altLang="en-US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、指出结果的理论意义和实际价值，突出研究的创新性，尤其是对</a:t>
            </a:r>
            <a:endParaRPr lang="zh-CN" altLang="en-US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前人的突破。</a:t>
            </a:r>
            <a:endParaRPr lang="zh-CN" altLang="en-US" sz="2400" dirty="0">
              <a:solidFill>
                <a:srgbClr val="3D3F4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正文写作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927" y="3953626"/>
            <a:ext cx="1017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结论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charset="-122"/>
                <a:ea typeface="黑体" panose="02010609060101010101" charset="-122"/>
              </a:rPr>
              <a:t>阐述工作揭示的原理和普遍性，解决了什么问题，有何意义等</a:t>
            </a:r>
            <a:endParaRPr lang="en-US" altLang="zh-CN" sz="2400" b="1" dirty="0">
              <a:solidFill>
                <a:srgbClr val="4A66A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9" name="组合 8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1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12860" t="31783" r="20370" b="12636"/>
          <a:stretch>
            <a:fillRect/>
          </a:stretch>
        </p:blipFill>
        <p:spPr>
          <a:xfrm>
            <a:off x="1018160" y="1802219"/>
            <a:ext cx="6868632" cy="38117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68573" y="12023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u="sng" dirty="0">
                <a:latin typeface="黑体" panose="02010609060101010101" charset="-122"/>
                <a:ea typeface="黑体" panose="02010609060101010101" charset="-122"/>
              </a:rPr>
              <a:t>参考文献</a:t>
            </a:r>
            <a:endParaRPr lang="en-US" altLang="zh-CN" sz="2400" u="sng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79466" y="4722015"/>
            <a:ext cx="3011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知识点：参考文献格式目前大多采用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GB/T 7714-2015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国家标准，具体要求参照期刊投稿要求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3" name="组合 12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5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335" y="1117275"/>
            <a:ext cx="3691973" cy="3059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知网研学平台</a:t>
            </a:r>
            <a:endParaRPr lang="zh-CN" altLang="en-US" sz="44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rgbClr val="5C725B"/>
                </a:solidFill>
                <a:latin typeface="幼圆" panose="02010509060101010101" charset="-122"/>
                <a:ea typeface="幼圆" panose="02010509060101010101" charset="-122"/>
              </a:rPr>
              <a:t>03</a:t>
            </a:r>
            <a:endParaRPr lang="en-US" altLang="zh-CN" sz="138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知网研学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0760" y="1195705"/>
            <a:ext cx="1019048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797548545"/>
                </a:ext>
              </a:extLst>
            </a:pPr>
            <a:r>
              <a:rPr lang="zh-CN" altLang="en-US" sz="36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知网研学平台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是在提供传统文献服务的基础上，以云服务的模式，提供集</a:t>
            </a:r>
            <a:r>
              <a:rPr lang="zh-CN" altLang="en-US" sz="3200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文献检索、阅读学习、笔记、摘录、笔记汇编、论文写作、学习资料管理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等功能为一体的个人学习平台。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indent="7112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平台提供网页端、桌面端（原E-Study，Windows和MAC)、移动端（iOS和安卓）、微信小程序，多端数据云同步，满足学习者在不同场景下的学习需求。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indent="812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indent="6096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特别说明：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原对知网研学的“CNKI研学平台”、“研学平台”、“CNKI协同研究型学习平台”、“E-Study”等名称，现统一规范名称为【知网研学】。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3040380" y="258445"/>
            <a:ext cx="3585845" cy="456565"/>
          </a:xfrm>
          <a:prstGeom prst="rect">
            <a:avLst/>
          </a:prstGeom>
          <a:noFill/>
        </p:spPr>
        <p:txBody>
          <a:bodyPr wrap="none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网址：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x.cnki.net</a:t>
            </a:r>
            <a:endParaRPr lang="en-US" altLang="zh-CN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平台首页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查询想要阅读的文章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1485265"/>
            <a:ext cx="11295380" cy="5123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5" y="1607185"/>
            <a:ext cx="10514330" cy="5172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464058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关于中国知网（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CNKI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）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353425" y="190627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04875" y="192024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642485" y="1906270"/>
            <a:ext cx="2933700" cy="39903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4"/>
            </p:custDataLst>
          </p:nvPr>
        </p:nvSpPr>
        <p:spPr>
          <a:xfrm>
            <a:off x="1003935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1066165" y="3399790"/>
            <a:ext cx="2610485" cy="2209165"/>
          </a:xfrm>
          <a:prstGeom prst="rect">
            <a:avLst/>
          </a:prstGeom>
          <a:noFill/>
        </p:spPr>
        <p:txBody>
          <a:bodyPr wrap="square" tIns="0" rtlCol="0"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6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简称</a:t>
            </a:r>
            <a:r>
              <a:rPr lang="en-US" altLang="zh-CN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CNKI</a:t>
            </a: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，是以实现全社会知识信息资源共享为目标的国家信息化重点工程。</a:t>
            </a:r>
            <a:endParaRPr lang="zh-CN" altLang="en-US" sz="2200" spc="15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4742180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>
            <p:custDataLst>
              <p:tags r:id="rId7"/>
            </p:custDataLst>
          </p:nvPr>
        </p:nvSpPr>
        <p:spPr>
          <a:xfrm>
            <a:off x="8450580" y="2018665"/>
            <a:ext cx="2734945" cy="3703955"/>
          </a:xfrm>
          <a:prstGeom prst="rect">
            <a:avLst/>
          </a:prstGeom>
          <a:noFill/>
          <a:ln w="28575" cap="flat" cmpd="sng" algn="ctr">
            <a:solidFill>
              <a:srgbClr val="2196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767580" y="3399790"/>
            <a:ext cx="2684145" cy="2322830"/>
          </a:xfrm>
          <a:prstGeom prst="rect">
            <a:avLst/>
          </a:prstGeom>
          <a:noFill/>
        </p:spPr>
        <p:txBody>
          <a:bodyPr wrap="square" tIns="0" rtlCol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6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lvl="0" algn="just">
              <a:lnSpc>
                <a:spcPct val="120000"/>
              </a:lnSpc>
              <a:buClrTx/>
              <a:buSzTx/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信息内容数量丰富，专业权威，版权清晰，可作为学术研究、科学决策的依据。</a:t>
            </a:r>
            <a:endParaRPr lang="zh-CN" altLang="en-US" sz="2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481695" y="3399790"/>
            <a:ext cx="2661920" cy="2322195"/>
          </a:xfrm>
          <a:prstGeom prst="rect">
            <a:avLst/>
          </a:prstGeom>
          <a:noFill/>
        </p:spPr>
        <p:txBody>
          <a:bodyPr wrap="square" tIns="0" rtlCol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604020202020204" pitchFamily="34" charset="0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lvl="0" algn="just">
              <a:lnSpc>
                <a:spcPct val="120000"/>
              </a:lnSpc>
              <a:buClrTx/>
              <a:buSzTx/>
              <a:buNone/>
            </a:pPr>
            <a:r>
              <a:rPr lang="zh-CN" altLang="en-US" sz="2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是国家新闻出版总署首批批准的互联网出版平台，可一次出版或二次出版多种类型的文献。</a:t>
            </a:r>
            <a:endParaRPr lang="zh-CN" altLang="en-US" sz="2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0487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中国知识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基础设施工程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4248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专业的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学术文献网站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50885" y="1906270"/>
            <a:ext cx="2933700" cy="1308735"/>
          </a:xfrm>
          <a:prstGeom prst="rect">
            <a:avLst/>
          </a:prstGeom>
          <a:solidFill>
            <a:srgbClr val="BEE2EC">
              <a:alpha val="74000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正规的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互联网出版平台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904875" y="809625"/>
            <a:ext cx="7806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C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hina 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N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ational 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K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nowledge</a:t>
            </a:r>
            <a:r>
              <a:rPr lang="en-US" altLang="x-none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I</a:t>
            </a:r>
            <a:r>
              <a:rPr lang="en-US" altLang="x-none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nfrastructure</a:t>
            </a:r>
            <a:endParaRPr lang="en-US" altLang="x-none" sz="2400" b="1" dirty="0">
              <a:solidFill>
                <a:schemeClr val="bg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）阅读页面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1485265"/>
            <a:ext cx="11333480" cy="517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10" y="3170555"/>
            <a:ext cx="1562100" cy="1485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矩形标注"/>
          <p:cNvSpPr/>
          <p:nvPr/>
        </p:nvSpPr>
        <p:spPr>
          <a:xfrm>
            <a:off x="1998345" y="5361940"/>
            <a:ext cx="3175000" cy="1419860"/>
          </a:xfrm>
          <a:prstGeom prst="wedgeRectCallout">
            <a:avLst>
              <a:gd name="adj1" fmla="val -45840"/>
              <a:gd name="adj2" fmla="val -77638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目录：浏览文献大纲</a:t>
            </a:r>
            <a:endParaRPr lang="zh-CN" altLang="en-US" b="1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快速了解文章内容，粗读文献</a:t>
            </a:r>
            <a:endParaRPr lang="en-US" altLang="zh-CN" b="1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点击目录，快速跳转</a:t>
            </a:r>
            <a:endParaRPr lang="zh-CN" altLang="en-US" b="1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）知网节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1647825"/>
            <a:ext cx="11391900" cy="5090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" y="1793875"/>
            <a:ext cx="10299065" cy="49447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）记笔记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70" y="1708785"/>
            <a:ext cx="11936095" cy="4907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295" y="2720340"/>
            <a:ext cx="3191510" cy="3644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60" y="2205990"/>
            <a:ext cx="4152900" cy="51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" y="1809750"/>
            <a:ext cx="12045315" cy="41560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）笔记汇编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" y="1628140"/>
            <a:ext cx="11629390" cy="5195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390" y="2037715"/>
            <a:ext cx="4169410" cy="3194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" y="1808480"/>
            <a:ext cx="11327130" cy="4835525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>
            <a:off x="10977245" y="1050290"/>
            <a:ext cx="563245" cy="57785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）摘录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" y="1643380"/>
            <a:ext cx="11800205" cy="4898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0" y="2061845"/>
            <a:ext cx="3357245" cy="4600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）工具书搜索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1661160"/>
            <a:ext cx="11750040" cy="4839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661160"/>
            <a:ext cx="11462385" cy="4720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6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）参考文献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055" y="1563370"/>
            <a:ext cx="11262995" cy="5130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630" y="2032000"/>
            <a:ext cx="6221095" cy="46621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9162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高效阅读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7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）对比阅读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1513840"/>
            <a:ext cx="12018645" cy="4210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640205"/>
            <a:ext cx="11534140" cy="5143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3888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625" y="1073150"/>
            <a:ext cx="8649970" cy="55981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18560" y="1974215"/>
            <a:ext cx="53473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1.CNKI知网文献添加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2.本地上传添加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3.推荐文献添加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4.文献采集助手添加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73888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）CNKI知网文献添加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1485265"/>
            <a:ext cx="11903710" cy="528764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 bwMode="auto">
          <a:xfrm>
            <a:off x="506095" y="3061970"/>
            <a:ext cx="2005330" cy="982980"/>
            <a:chOff x="8163833" y="3494257"/>
            <a:chExt cx="4123703" cy="2285728"/>
          </a:xfrm>
        </p:grpSpPr>
        <p:sp>
          <p:nvSpPr>
            <p:cNvPr id="35" name="文本框 23"/>
            <p:cNvSpPr txBox="1">
              <a:spLocks noChangeArrowheads="1"/>
            </p:cNvSpPr>
            <p:nvPr/>
          </p:nvSpPr>
          <p:spPr bwMode="auto">
            <a:xfrm>
              <a:off x="8371455" y="3494257"/>
              <a:ext cx="2935429" cy="6260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5" name="矩形标注"/>
            <p:cNvSpPr/>
            <p:nvPr/>
          </p:nvSpPr>
          <p:spPr>
            <a:xfrm>
              <a:off x="8163833" y="4855929"/>
              <a:ext cx="4123703" cy="924056"/>
            </a:xfrm>
            <a:prstGeom prst="wedgeRectCallout">
              <a:avLst>
                <a:gd name="adj1" fmla="val -411"/>
                <a:gd name="adj2" fmla="val -128967"/>
              </a:avLst>
            </a:prstGeom>
            <a:solidFill>
              <a:srgbClr val="FFFF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创建好的专题</a:t>
              </a:r>
              <a:endPara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3430905" y="2220595"/>
            <a:ext cx="2922905" cy="1487805"/>
            <a:chOff x="5667937" y="2269"/>
            <a:chExt cx="4935827" cy="3059881"/>
          </a:xfrm>
        </p:grpSpPr>
        <p:sp>
          <p:nvSpPr>
            <p:cNvPr id="38" name="文本框 23"/>
            <p:cNvSpPr txBox="1">
              <a:spLocks noChangeArrowheads="1"/>
            </p:cNvSpPr>
            <p:nvPr/>
          </p:nvSpPr>
          <p:spPr bwMode="auto">
            <a:xfrm>
              <a:off x="8958490" y="2269"/>
              <a:ext cx="1527757" cy="6882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endParaRPr lang="zh-CN" altLang="en-US" dirty="0"/>
            </a:p>
          </p:txBody>
        </p:sp>
        <p:sp>
          <p:nvSpPr>
            <p:cNvPr id="39" name="矩形标注"/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  <a:solidFill>
              <a:srgbClr val="FFFF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ln w="0"/>
                  <a:solidFill>
                    <a:schemeClr val="tx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检索添加：链接知网五大核心库一键添加文献</a:t>
              </a:r>
              <a:endPara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40" y="3437890"/>
            <a:ext cx="5159375" cy="2729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标注"/>
          <p:cNvSpPr/>
          <p:nvPr/>
        </p:nvSpPr>
        <p:spPr>
          <a:xfrm>
            <a:off x="7282245" y="5112385"/>
            <a:ext cx="1377252" cy="757297"/>
          </a:xfrm>
          <a:prstGeom prst="wedgeRectCallout">
            <a:avLst>
              <a:gd name="adj1" fmla="val -33180"/>
              <a:gd name="adj2" fmla="val -80957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选择文献</a:t>
            </a:r>
            <a:endParaRPr lang="en-US" altLang="zh-CN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批量添加</a:t>
            </a:r>
            <a:endParaRPr lang="zh-CN" altLang="en-US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资源收录情况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74440" y="2150110"/>
            <a:ext cx="4032250" cy="4032250"/>
            <a:chOff x="5093" y="3713"/>
            <a:chExt cx="6350" cy="6350"/>
          </a:xfrm>
        </p:grpSpPr>
        <p:sp>
          <p:nvSpPr>
            <p:cNvPr id="5" name="弧形 4"/>
            <p:cNvSpPr/>
            <p:nvPr>
              <p:custDataLst>
                <p:tags r:id="rId1"/>
              </p:custDataLst>
            </p:nvPr>
          </p:nvSpPr>
          <p:spPr>
            <a:xfrm>
              <a:off x="5093" y="3713"/>
              <a:ext cx="6350" cy="6350"/>
            </a:xfrm>
            <a:prstGeom prst="arc">
              <a:avLst>
                <a:gd name="adj1" fmla="val 9201142"/>
                <a:gd name="adj2" fmla="val 1681006"/>
              </a:avLst>
            </a:prstGeom>
            <a:noFill/>
            <a:ln w="12700">
              <a:solidFill>
                <a:srgbClr val="C6162A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D826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Freeform 130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327" y="4030"/>
              <a:ext cx="5883" cy="5474"/>
            </a:xfrm>
            <a:custGeom>
              <a:avLst/>
              <a:gdLst/>
              <a:ahLst/>
              <a:cxnLst>
                <a:cxn ang="0">
                  <a:pos x="275" y="12"/>
                </a:cxn>
                <a:cxn ang="0">
                  <a:pos x="297" y="7"/>
                </a:cxn>
                <a:cxn ang="0">
                  <a:pos x="237" y="26"/>
                </a:cxn>
                <a:cxn ang="0">
                  <a:pos x="731" y="474"/>
                </a:cxn>
                <a:cxn ang="0">
                  <a:pos x="724" y="482"/>
                </a:cxn>
                <a:cxn ang="0">
                  <a:pos x="470" y="13"/>
                </a:cxn>
                <a:cxn ang="0">
                  <a:pos x="454" y="10"/>
                </a:cxn>
                <a:cxn ang="0">
                  <a:pos x="470" y="32"/>
                </a:cxn>
                <a:cxn ang="0">
                  <a:pos x="475" y="26"/>
                </a:cxn>
                <a:cxn ang="0">
                  <a:pos x="432" y="9"/>
                </a:cxn>
                <a:cxn ang="0">
                  <a:pos x="423" y="8"/>
                </a:cxn>
                <a:cxn ang="0">
                  <a:pos x="397" y="9"/>
                </a:cxn>
                <a:cxn ang="0">
                  <a:pos x="386" y="10"/>
                </a:cxn>
                <a:cxn ang="0">
                  <a:pos x="390" y="18"/>
                </a:cxn>
                <a:cxn ang="0">
                  <a:pos x="538" y="408"/>
                </a:cxn>
                <a:cxn ang="0">
                  <a:pos x="730" y="264"/>
                </a:cxn>
                <a:cxn ang="0">
                  <a:pos x="478" y="71"/>
                </a:cxn>
                <a:cxn ang="0">
                  <a:pos x="418" y="50"/>
                </a:cxn>
                <a:cxn ang="0">
                  <a:pos x="363" y="88"/>
                </a:cxn>
                <a:cxn ang="0">
                  <a:pos x="418" y="83"/>
                </a:cxn>
                <a:cxn ang="0">
                  <a:pos x="389" y="134"/>
                </a:cxn>
                <a:cxn ang="0">
                  <a:pos x="366" y="141"/>
                </a:cxn>
                <a:cxn ang="0">
                  <a:pos x="283" y="212"/>
                </a:cxn>
                <a:cxn ang="0">
                  <a:pos x="375" y="215"/>
                </a:cxn>
                <a:cxn ang="0">
                  <a:pos x="451" y="261"/>
                </a:cxn>
                <a:cxn ang="0">
                  <a:pos x="492" y="285"/>
                </a:cxn>
                <a:cxn ang="0">
                  <a:pos x="500" y="23"/>
                </a:cxn>
                <a:cxn ang="0">
                  <a:pos x="512" y="40"/>
                </a:cxn>
                <a:cxn ang="0">
                  <a:pos x="514" y="62"/>
                </a:cxn>
                <a:cxn ang="0">
                  <a:pos x="671" y="360"/>
                </a:cxn>
                <a:cxn ang="0">
                  <a:pos x="733" y="432"/>
                </a:cxn>
                <a:cxn ang="0">
                  <a:pos x="314" y="123"/>
                </a:cxn>
                <a:cxn ang="0">
                  <a:pos x="291" y="165"/>
                </a:cxn>
                <a:cxn ang="0">
                  <a:pos x="288" y="153"/>
                </a:cxn>
                <a:cxn ang="0">
                  <a:pos x="460" y="297"/>
                </a:cxn>
                <a:cxn ang="0">
                  <a:pos x="364" y="533"/>
                </a:cxn>
                <a:cxn ang="0">
                  <a:pos x="48" y="434"/>
                </a:cxn>
                <a:cxn ang="0">
                  <a:pos x="126" y="647"/>
                </a:cxn>
                <a:cxn ang="0">
                  <a:pos x="166" y="674"/>
                </a:cxn>
                <a:cxn ang="0">
                  <a:pos x="11" y="348"/>
                </a:cxn>
                <a:cxn ang="0">
                  <a:pos x="290" y="70"/>
                </a:cxn>
                <a:cxn ang="0">
                  <a:pos x="88" y="161"/>
                </a:cxn>
                <a:cxn ang="0">
                  <a:pos x="351" y="3"/>
                </a:cxn>
                <a:cxn ang="0">
                  <a:pos x="352" y="1"/>
                </a:cxn>
                <a:cxn ang="0">
                  <a:pos x="347" y="1"/>
                </a:cxn>
                <a:cxn ang="0">
                  <a:pos x="341" y="2"/>
                </a:cxn>
                <a:cxn ang="0">
                  <a:pos x="322" y="4"/>
                </a:cxn>
                <a:cxn ang="0">
                  <a:pos x="281" y="13"/>
                </a:cxn>
                <a:cxn ang="0">
                  <a:pos x="270" y="17"/>
                </a:cxn>
                <a:cxn ang="0">
                  <a:pos x="242" y="33"/>
                </a:cxn>
                <a:cxn ang="0">
                  <a:pos x="175" y="96"/>
                </a:cxn>
                <a:cxn ang="0">
                  <a:pos x="299" y="35"/>
                </a:cxn>
                <a:cxn ang="0">
                  <a:pos x="351" y="0"/>
                </a:cxn>
                <a:cxn ang="0">
                  <a:pos x="330" y="2"/>
                </a:cxn>
                <a:cxn ang="0">
                  <a:pos x="271" y="14"/>
                </a:cxn>
                <a:cxn ang="0">
                  <a:pos x="319" y="3"/>
                </a:cxn>
                <a:cxn ang="0">
                  <a:pos x="186" y="52"/>
                </a:cxn>
                <a:cxn ang="0">
                  <a:pos x="208" y="42"/>
                </a:cxn>
                <a:cxn ang="0">
                  <a:pos x="179" y="53"/>
                </a:cxn>
                <a:cxn ang="0">
                  <a:pos x="193" y="48"/>
                </a:cxn>
                <a:cxn ang="0">
                  <a:pos x="108" y="138"/>
                </a:cxn>
                <a:cxn ang="0">
                  <a:pos x="86" y="134"/>
                </a:cxn>
                <a:cxn ang="0">
                  <a:pos x="66" y="186"/>
                </a:cxn>
              </a:cxnLst>
              <a:rect l="0" t="0" r="r" b="b"/>
              <a:pathLst>
                <a:path w="746" h="719">
                  <a:moveTo>
                    <a:pt x="713" y="218"/>
                  </a:moveTo>
                  <a:cubicBezTo>
                    <a:pt x="709" y="210"/>
                    <a:pt x="709" y="210"/>
                    <a:pt x="709" y="210"/>
                  </a:cubicBezTo>
                  <a:cubicBezTo>
                    <a:pt x="711" y="213"/>
                    <a:pt x="712" y="216"/>
                    <a:pt x="713" y="218"/>
                  </a:cubicBezTo>
                  <a:cubicBezTo>
                    <a:pt x="713" y="218"/>
                    <a:pt x="713" y="218"/>
                    <a:pt x="713" y="218"/>
                  </a:cubicBezTo>
                  <a:moveTo>
                    <a:pt x="709" y="210"/>
                  </a:moveTo>
                  <a:cubicBezTo>
                    <a:pt x="706" y="203"/>
                    <a:pt x="701" y="194"/>
                    <a:pt x="697" y="187"/>
                  </a:cubicBezTo>
                  <a:cubicBezTo>
                    <a:pt x="697" y="186"/>
                    <a:pt x="697" y="186"/>
                    <a:pt x="697" y="186"/>
                  </a:cubicBezTo>
                  <a:cubicBezTo>
                    <a:pt x="702" y="195"/>
                    <a:pt x="704" y="199"/>
                    <a:pt x="709" y="210"/>
                  </a:cubicBezTo>
                  <a:cubicBezTo>
                    <a:pt x="709" y="210"/>
                    <a:pt x="709" y="210"/>
                    <a:pt x="709" y="210"/>
                  </a:cubicBezTo>
                  <a:moveTo>
                    <a:pt x="696" y="186"/>
                  </a:moveTo>
                  <a:cubicBezTo>
                    <a:pt x="697" y="186"/>
                    <a:pt x="697" y="186"/>
                    <a:pt x="697" y="186"/>
                  </a:cubicBezTo>
                  <a:cubicBezTo>
                    <a:pt x="697" y="187"/>
                    <a:pt x="697" y="187"/>
                    <a:pt x="697" y="187"/>
                  </a:cubicBezTo>
                  <a:cubicBezTo>
                    <a:pt x="697" y="186"/>
                    <a:pt x="697" y="186"/>
                    <a:pt x="696" y="186"/>
                  </a:cubicBezTo>
                  <a:moveTo>
                    <a:pt x="746" y="352"/>
                  </a:moveTo>
                  <a:cubicBezTo>
                    <a:pt x="745" y="351"/>
                    <a:pt x="745" y="350"/>
                    <a:pt x="745" y="348"/>
                  </a:cubicBezTo>
                  <a:cubicBezTo>
                    <a:pt x="745" y="350"/>
                    <a:pt x="745" y="351"/>
                    <a:pt x="746" y="352"/>
                  </a:cubicBezTo>
                  <a:cubicBezTo>
                    <a:pt x="746" y="352"/>
                    <a:pt x="746" y="352"/>
                    <a:pt x="746" y="352"/>
                  </a:cubicBezTo>
                  <a:moveTo>
                    <a:pt x="745" y="347"/>
                  </a:moveTo>
                  <a:cubicBezTo>
                    <a:pt x="745" y="346"/>
                    <a:pt x="745" y="344"/>
                    <a:pt x="745" y="343"/>
                  </a:cubicBezTo>
                  <a:cubicBezTo>
                    <a:pt x="745" y="345"/>
                    <a:pt x="745" y="347"/>
                    <a:pt x="745" y="348"/>
                  </a:cubicBezTo>
                  <a:cubicBezTo>
                    <a:pt x="745" y="348"/>
                    <a:pt x="745" y="348"/>
                    <a:pt x="745" y="347"/>
                  </a:cubicBezTo>
                  <a:moveTo>
                    <a:pt x="743" y="327"/>
                  </a:moveTo>
                  <a:cubicBezTo>
                    <a:pt x="743" y="321"/>
                    <a:pt x="743" y="321"/>
                    <a:pt x="743" y="321"/>
                  </a:cubicBezTo>
                  <a:cubicBezTo>
                    <a:pt x="743" y="324"/>
                    <a:pt x="743" y="326"/>
                    <a:pt x="743" y="329"/>
                  </a:cubicBezTo>
                  <a:cubicBezTo>
                    <a:pt x="743" y="328"/>
                    <a:pt x="743" y="327"/>
                    <a:pt x="743" y="327"/>
                  </a:cubicBezTo>
                  <a:moveTo>
                    <a:pt x="309" y="4"/>
                  </a:moveTo>
                  <a:cubicBezTo>
                    <a:pt x="309" y="5"/>
                    <a:pt x="309" y="5"/>
                    <a:pt x="309" y="5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2" y="4"/>
                    <a:pt x="311" y="4"/>
                    <a:pt x="309" y="4"/>
                  </a:cubicBezTo>
                  <a:moveTo>
                    <a:pt x="307" y="5"/>
                  </a:moveTo>
                  <a:cubicBezTo>
                    <a:pt x="304" y="5"/>
                    <a:pt x="304" y="5"/>
                    <a:pt x="304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6" y="5"/>
                    <a:pt x="306" y="5"/>
                    <a:pt x="307" y="5"/>
                  </a:cubicBezTo>
                  <a:moveTo>
                    <a:pt x="259" y="17"/>
                  </a:moveTo>
                  <a:cubicBezTo>
                    <a:pt x="259" y="17"/>
                    <a:pt x="258" y="17"/>
                    <a:pt x="258" y="17"/>
                  </a:cubicBezTo>
                  <a:cubicBezTo>
                    <a:pt x="258" y="17"/>
                    <a:pt x="259" y="17"/>
                    <a:pt x="259" y="17"/>
                  </a:cubicBezTo>
                  <a:moveTo>
                    <a:pt x="266" y="15"/>
                  </a:moveTo>
                  <a:cubicBezTo>
                    <a:pt x="267" y="14"/>
                    <a:pt x="267" y="14"/>
                    <a:pt x="268" y="14"/>
                  </a:cubicBezTo>
                  <a:cubicBezTo>
                    <a:pt x="268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6" y="15"/>
                  </a:cubicBezTo>
                  <a:moveTo>
                    <a:pt x="269" y="14"/>
                  </a:move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67" y="14"/>
                    <a:pt x="267" y="14"/>
                    <a:pt x="266" y="15"/>
                  </a:cubicBezTo>
                  <a:cubicBezTo>
                    <a:pt x="269" y="14"/>
                    <a:pt x="269" y="14"/>
                    <a:pt x="269" y="14"/>
                  </a:cubicBezTo>
                  <a:moveTo>
                    <a:pt x="267" y="14"/>
                  </a:moveTo>
                  <a:cubicBezTo>
                    <a:pt x="268" y="14"/>
                    <a:pt x="268" y="14"/>
                    <a:pt x="268" y="14"/>
                  </a:cubicBezTo>
                  <a:cubicBezTo>
                    <a:pt x="269" y="14"/>
                    <a:pt x="269" y="14"/>
                    <a:pt x="270" y="13"/>
                  </a:cubicBezTo>
                  <a:cubicBezTo>
                    <a:pt x="269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moveTo>
                    <a:pt x="270" y="13"/>
                  </a:moveTo>
                  <a:cubicBezTo>
                    <a:pt x="274" y="12"/>
                    <a:pt x="274" y="12"/>
                    <a:pt x="274" y="12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3" y="13"/>
                    <a:pt x="272" y="13"/>
                    <a:pt x="270" y="13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70" y="13"/>
                    <a:pt x="270" y="13"/>
                    <a:pt x="270" y="13"/>
                  </a:cubicBezTo>
                  <a:moveTo>
                    <a:pt x="279" y="11"/>
                  </a:moveTo>
                  <a:cubicBezTo>
                    <a:pt x="279" y="11"/>
                    <a:pt x="279" y="11"/>
                    <a:pt x="279" y="11"/>
                  </a:cubicBezTo>
                  <a:cubicBezTo>
                    <a:pt x="280" y="11"/>
                    <a:pt x="281" y="11"/>
                    <a:pt x="281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79" y="11"/>
                    <a:pt x="279" y="11"/>
                    <a:pt x="279" y="11"/>
                  </a:cubicBezTo>
                  <a:moveTo>
                    <a:pt x="286" y="9"/>
                  </a:moveTo>
                  <a:cubicBezTo>
                    <a:pt x="287" y="9"/>
                    <a:pt x="287" y="9"/>
                    <a:pt x="287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moveTo>
                    <a:pt x="293" y="8"/>
                  </a:moveTo>
                  <a:cubicBezTo>
                    <a:pt x="294" y="7"/>
                    <a:pt x="294" y="7"/>
                    <a:pt x="294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2" y="8"/>
                    <a:pt x="292" y="8"/>
                  </a:cubicBezTo>
                  <a:cubicBezTo>
                    <a:pt x="292" y="8"/>
                    <a:pt x="291" y="8"/>
                    <a:pt x="291" y="8"/>
                  </a:cubicBezTo>
                  <a:cubicBezTo>
                    <a:pt x="293" y="8"/>
                    <a:pt x="293" y="8"/>
                    <a:pt x="293" y="8"/>
                  </a:cubicBezTo>
                  <a:moveTo>
                    <a:pt x="298" y="7"/>
                  </a:move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moveTo>
                    <a:pt x="309" y="5"/>
                  </a:moveTo>
                  <a:cubicBezTo>
                    <a:pt x="314" y="4"/>
                    <a:pt x="314" y="4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4" y="4"/>
                    <a:pt x="313" y="4"/>
                    <a:pt x="312" y="4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08" y="5"/>
                    <a:pt x="308" y="5"/>
                    <a:pt x="308" y="5"/>
                  </a:cubicBezTo>
                  <a:cubicBezTo>
                    <a:pt x="309" y="5"/>
                    <a:pt x="309" y="5"/>
                    <a:pt x="309" y="5"/>
                  </a:cubicBezTo>
                  <a:moveTo>
                    <a:pt x="315" y="4"/>
                  </a:move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moveTo>
                    <a:pt x="295" y="7"/>
                  </a:moveTo>
                  <a:cubicBezTo>
                    <a:pt x="295" y="7"/>
                    <a:pt x="295" y="7"/>
                    <a:pt x="295" y="7"/>
                  </a:cubicBezTo>
                  <a:cubicBezTo>
                    <a:pt x="295" y="7"/>
                    <a:pt x="295" y="7"/>
                    <a:pt x="294" y="8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95" y="7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301" y="6"/>
                    <a:pt x="301" y="6"/>
                    <a:pt x="301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2" y="6"/>
                    <a:pt x="300" y="6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" y="405"/>
                  </a:moveTo>
                  <a:cubicBezTo>
                    <a:pt x="2" y="405"/>
                    <a:pt x="2" y="405"/>
                    <a:pt x="2" y="405"/>
                  </a:cubicBezTo>
                  <a:cubicBezTo>
                    <a:pt x="2" y="406"/>
                    <a:pt x="2" y="406"/>
                    <a:pt x="2" y="406"/>
                  </a:cubicBezTo>
                  <a:cubicBezTo>
                    <a:pt x="2" y="405"/>
                    <a:pt x="2" y="405"/>
                    <a:pt x="2" y="405"/>
                  </a:cubicBezTo>
                  <a:moveTo>
                    <a:pt x="2" y="404"/>
                  </a:moveTo>
                  <a:cubicBezTo>
                    <a:pt x="2" y="403"/>
                    <a:pt x="2" y="402"/>
                    <a:pt x="1" y="401"/>
                  </a:cubicBezTo>
                  <a:cubicBezTo>
                    <a:pt x="2" y="401"/>
                    <a:pt x="2" y="401"/>
                    <a:pt x="2" y="402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4"/>
                    <a:pt x="2" y="404"/>
                    <a:pt x="2" y="404"/>
                  </a:cubicBezTo>
                  <a:moveTo>
                    <a:pt x="1" y="383"/>
                  </a:moveTo>
                  <a:cubicBezTo>
                    <a:pt x="1" y="385"/>
                    <a:pt x="1" y="386"/>
                    <a:pt x="1" y="388"/>
                  </a:cubicBezTo>
                  <a:cubicBezTo>
                    <a:pt x="1" y="392"/>
                    <a:pt x="1" y="395"/>
                    <a:pt x="1" y="398"/>
                  </a:cubicBezTo>
                  <a:cubicBezTo>
                    <a:pt x="1" y="399"/>
                    <a:pt x="1" y="399"/>
                    <a:pt x="1" y="399"/>
                  </a:cubicBezTo>
                  <a:cubicBezTo>
                    <a:pt x="1" y="394"/>
                    <a:pt x="1" y="388"/>
                    <a:pt x="1" y="383"/>
                  </a:cubicBezTo>
                  <a:moveTo>
                    <a:pt x="23" y="243"/>
                  </a:moveTo>
                  <a:cubicBezTo>
                    <a:pt x="24" y="240"/>
                    <a:pt x="26" y="236"/>
                    <a:pt x="27" y="232"/>
                  </a:cubicBezTo>
                  <a:cubicBezTo>
                    <a:pt x="26" y="235"/>
                    <a:pt x="25" y="237"/>
                    <a:pt x="25" y="239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3"/>
                    <a:pt x="23" y="243"/>
                    <a:pt x="23" y="243"/>
                  </a:cubicBezTo>
                  <a:moveTo>
                    <a:pt x="33" y="217"/>
                  </a:moveTo>
                  <a:cubicBezTo>
                    <a:pt x="33" y="218"/>
                    <a:pt x="33" y="218"/>
                    <a:pt x="33" y="219"/>
                  </a:cubicBezTo>
                  <a:cubicBezTo>
                    <a:pt x="31" y="224"/>
                    <a:pt x="29" y="228"/>
                    <a:pt x="27" y="232"/>
                  </a:cubicBezTo>
                  <a:cubicBezTo>
                    <a:pt x="26" y="236"/>
                    <a:pt x="24" y="240"/>
                    <a:pt x="23" y="243"/>
                  </a:cubicBezTo>
                  <a:cubicBezTo>
                    <a:pt x="27" y="232"/>
                    <a:pt x="29" y="227"/>
                    <a:pt x="33" y="217"/>
                  </a:cubicBezTo>
                  <a:moveTo>
                    <a:pt x="33" y="217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3" y="218"/>
                    <a:pt x="33" y="218"/>
                    <a:pt x="33" y="217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8" y="189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52" y="181"/>
                    <a:pt x="55" y="177"/>
                    <a:pt x="59" y="170"/>
                  </a:cubicBezTo>
                  <a:cubicBezTo>
                    <a:pt x="55" y="176"/>
                    <a:pt x="52" y="182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135" y="87"/>
                  </a:moveTo>
                  <a:cubicBezTo>
                    <a:pt x="136" y="86"/>
                    <a:pt x="136" y="85"/>
                    <a:pt x="137" y="85"/>
                  </a:cubicBezTo>
                  <a:cubicBezTo>
                    <a:pt x="138" y="84"/>
                    <a:pt x="139" y="83"/>
                    <a:pt x="140" y="82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5" y="87"/>
                    <a:pt x="135" y="87"/>
                    <a:pt x="135" y="87"/>
                  </a:cubicBezTo>
                  <a:moveTo>
                    <a:pt x="140" y="81"/>
                  </a:moveTo>
                  <a:cubicBezTo>
                    <a:pt x="141" y="81"/>
                    <a:pt x="141" y="81"/>
                    <a:pt x="141" y="81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0" y="81"/>
                    <a:pt x="137" y="83"/>
                    <a:pt x="137" y="84"/>
                  </a:cubicBezTo>
                  <a:cubicBezTo>
                    <a:pt x="137" y="84"/>
                    <a:pt x="139" y="82"/>
                    <a:pt x="140" y="81"/>
                  </a:cubicBezTo>
                  <a:moveTo>
                    <a:pt x="231" y="28"/>
                  </a:moveTo>
                  <a:cubicBezTo>
                    <a:pt x="233" y="28"/>
                    <a:pt x="233" y="28"/>
                    <a:pt x="233" y="28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28" y="30"/>
                    <a:pt x="228" y="30"/>
                    <a:pt x="228" y="30"/>
                  </a:cubicBezTo>
                  <a:cubicBezTo>
                    <a:pt x="231" y="28"/>
                    <a:pt x="231" y="28"/>
                    <a:pt x="231" y="28"/>
                  </a:cubicBezTo>
                  <a:moveTo>
                    <a:pt x="695" y="448"/>
                  </a:moveTo>
                  <a:cubicBezTo>
                    <a:pt x="695" y="447"/>
                    <a:pt x="695" y="446"/>
                    <a:pt x="695" y="445"/>
                  </a:cubicBezTo>
                  <a:cubicBezTo>
                    <a:pt x="695" y="445"/>
                    <a:pt x="695" y="444"/>
                    <a:pt x="695" y="444"/>
                  </a:cubicBezTo>
                  <a:cubicBezTo>
                    <a:pt x="695" y="443"/>
                    <a:pt x="696" y="443"/>
                    <a:pt x="696" y="443"/>
                  </a:cubicBezTo>
                  <a:cubicBezTo>
                    <a:pt x="696" y="443"/>
                    <a:pt x="696" y="440"/>
                    <a:pt x="694" y="436"/>
                  </a:cubicBezTo>
                  <a:cubicBezTo>
                    <a:pt x="694" y="436"/>
                    <a:pt x="694" y="436"/>
                    <a:pt x="694" y="433"/>
                  </a:cubicBezTo>
                  <a:cubicBezTo>
                    <a:pt x="694" y="432"/>
                    <a:pt x="694" y="432"/>
                    <a:pt x="694" y="432"/>
                  </a:cubicBezTo>
                  <a:cubicBezTo>
                    <a:pt x="693" y="433"/>
                    <a:pt x="693" y="433"/>
                    <a:pt x="693" y="433"/>
                  </a:cubicBezTo>
                  <a:cubicBezTo>
                    <a:pt x="692" y="435"/>
                    <a:pt x="692" y="435"/>
                    <a:pt x="692" y="435"/>
                  </a:cubicBezTo>
                  <a:cubicBezTo>
                    <a:pt x="692" y="435"/>
                    <a:pt x="692" y="437"/>
                    <a:pt x="692" y="438"/>
                  </a:cubicBezTo>
                  <a:cubicBezTo>
                    <a:pt x="692" y="438"/>
                    <a:pt x="692" y="438"/>
                    <a:pt x="692" y="439"/>
                  </a:cubicBezTo>
                  <a:cubicBezTo>
                    <a:pt x="692" y="439"/>
                    <a:pt x="692" y="439"/>
                    <a:pt x="692" y="439"/>
                  </a:cubicBezTo>
                  <a:cubicBezTo>
                    <a:pt x="692" y="440"/>
                    <a:pt x="692" y="441"/>
                    <a:pt x="692" y="441"/>
                  </a:cubicBezTo>
                  <a:cubicBezTo>
                    <a:pt x="691" y="444"/>
                    <a:pt x="691" y="444"/>
                    <a:pt x="691" y="444"/>
                  </a:cubicBezTo>
                  <a:cubicBezTo>
                    <a:pt x="690" y="447"/>
                    <a:pt x="690" y="449"/>
                    <a:pt x="690" y="450"/>
                  </a:cubicBezTo>
                  <a:cubicBezTo>
                    <a:pt x="690" y="451"/>
                    <a:pt x="691" y="453"/>
                    <a:pt x="691" y="453"/>
                  </a:cubicBezTo>
                  <a:cubicBezTo>
                    <a:pt x="692" y="453"/>
                    <a:pt x="692" y="453"/>
                    <a:pt x="694" y="453"/>
                  </a:cubicBezTo>
                  <a:cubicBezTo>
                    <a:pt x="694" y="451"/>
                    <a:pt x="695" y="449"/>
                    <a:pt x="695" y="448"/>
                  </a:cubicBezTo>
                  <a:moveTo>
                    <a:pt x="711" y="529"/>
                  </a:moveTo>
                  <a:cubicBezTo>
                    <a:pt x="714" y="522"/>
                    <a:pt x="714" y="522"/>
                    <a:pt x="714" y="522"/>
                  </a:cubicBezTo>
                  <a:cubicBezTo>
                    <a:pt x="714" y="522"/>
                    <a:pt x="715" y="520"/>
                    <a:pt x="715" y="520"/>
                  </a:cubicBezTo>
                  <a:cubicBezTo>
                    <a:pt x="714" y="521"/>
                    <a:pt x="713" y="521"/>
                    <a:pt x="712" y="522"/>
                  </a:cubicBezTo>
                  <a:cubicBezTo>
                    <a:pt x="712" y="522"/>
                    <a:pt x="712" y="522"/>
                    <a:pt x="711" y="523"/>
                  </a:cubicBezTo>
                  <a:cubicBezTo>
                    <a:pt x="712" y="523"/>
                    <a:pt x="712" y="523"/>
                    <a:pt x="712" y="523"/>
                  </a:cubicBezTo>
                  <a:cubicBezTo>
                    <a:pt x="711" y="524"/>
                    <a:pt x="711" y="525"/>
                    <a:pt x="711" y="525"/>
                  </a:cubicBezTo>
                  <a:cubicBezTo>
                    <a:pt x="711" y="525"/>
                    <a:pt x="711" y="525"/>
                    <a:pt x="711" y="525"/>
                  </a:cubicBezTo>
                  <a:cubicBezTo>
                    <a:pt x="711" y="526"/>
                    <a:pt x="711" y="526"/>
                    <a:pt x="710" y="527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1" y="527"/>
                    <a:pt x="711" y="527"/>
                  </a:cubicBezTo>
                  <a:cubicBezTo>
                    <a:pt x="711" y="527"/>
                    <a:pt x="711" y="526"/>
                    <a:pt x="712" y="527"/>
                  </a:cubicBezTo>
                  <a:cubicBezTo>
                    <a:pt x="711" y="527"/>
                    <a:pt x="711" y="528"/>
                    <a:pt x="711" y="529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9"/>
                    <a:pt x="710" y="530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0"/>
                    <a:pt x="710" y="530"/>
                    <a:pt x="711" y="529"/>
                  </a:cubicBezTo>
                  <a:moveTo>
                    <a:pt x="712" y="517"/>
                  </a:moveTo>
                  <a:cubicBezTo>
                    <a:pt x="712" y="517"/>
                    <a:pt x="712" y="516"/>
                    <a:pt x="712" y="516"/>
                  </a:cubicBezTo>
                  <a:cubicBezTo>
                    <a:pt x="712" y="515"/>
                    <a:pt x="712" y="515"/>
                    <a:pt x="712" y="515"/>
                  </a:cubicBezTo>
                  <a:cubicBezTo>
                    <a:pt x="713" y="515"/>
                    <a:pt x="713" y="514"/>
                    <a:pt x="713" y="514"/>
                  </a:cubicBezTo>
                  <a:cubicBezTo>
                    <a:pt x="713" y="514"/>
                    <a:pt x="713" y="515"/>
                    <a:pt x="712" y="515"/>
                  </a:cubicBezTo>
                  <a:cubicBezTo>
                    <a:pt x="712" y="515"/>
                    <a:pt x="712" y="516"/>
                    <a:pt x="712" y="516"/>
                  </a:cubicBezTo>
                  <a:cubicBezTo>
                    <a:pt x="712" y="517"/>
                    <a:pt x="712" y="517"/>
                    <a:pt x="712" y="517"/>
                  </a:cubicBezTo>
                  <a:moveTo>
                    <a:pt x="728" y="487"/>
                  </a:moveTo>
                  <a:cubicBezTo>
                    <a:pt x="734" y="465"/>
                    <a:pt x="734" y="465"/>
                    <a:pt x="734" y="465"/>
                  </a:cubicBezTo>
                  <a:cubicBezTo>
                    <a:pt x="733" y="469"/>
                    <a:pt x="733" y="469"/>
                    <a:pt x="733" y="469"/>
                  </a:cubicBezTo>
                  <a:cubicBezTo>
                    <a:pt x="732" y="471"/>
                    <a:pt x="732" y="473"/>
                    <a:pt x="731" y="475"/>
                  </a:cubicBezTo>
                  <a:cubicBezTo>
                    <a:pt x="731" y="476"/>
                    <a:pt x="731" y="476"/>
                    <a:pt x="731" y="476"/>
                  </a:cubicBezTo>
                  <a:cubicBezTo>
                    <a:pt x="731" y="475"/>
                    <a:pt x="731" y="475"/>
                    <a:pt x="731" y="474"/>
                  </a:cubicBezTo>
                  <a:cubicBezTo>
                    <a:pt x="731" y="473"/>
                    <a:pt x="731" y="473"/>
                    <a:pt x="731" y="473"/>
                  </a:cubicBezTo>
                  <a:cubicBezTo>
                    <a:pt x="731" y="474"/>
                    <a:pt x="731" y="474"/>
                    <a:pt x="731" y="474"/>
                  </a:cubicBezTo>
                  <a:cubicBezTo>
                    <a:pt x="728" y="480"/>
                    <a:pt x="727" y="486"/>
                    <a:pt x="725" y="493"/>
                  </a:cubicBezTo>
                  <a:cubicBezTo>
                    <a:pt x="725" y="493"/>
                    <a:pt x="725" y="493"/>
                    <a:pt x="725" y="493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23" y="498"/>
                    <a:pt x="723" y="498"/>
                    <a:pt x="722" y="501"/>
                  </a:cubicBezTo>
                  <a:cubicBezTo>
                    <a:pt x="722" y="504"/>
                    <a:pt x="721" y="504"/>
                    <a:pt x="721" y="504"/>
                  </a:cubicBezTo>
                  <a:cubicBezTo>
                    <a:pt x="722" y="504"/>
                    <a:pt x="722" y="504"/>
                    <a:pt x="722" y="504"/>
                  </a:cubicBezTo>
                  <a:cubicBezTo>
                    <a:pt x="728" y="487"/>
                    <a:pt x="728" y="487"/>
                    <a:pt x="728" y="487"/>
                  </a:cubicBezTo>
                  <a:moveTo>
                    <a:pt x="714" y="506"/>
                  </a:moveTo>
                  <a:cubicBezTo>
                    <a:pt x="715" y="505"/>
                    <a:pt x="715" y="503"/>
                    <a:pt x="716" y="502"/>
                  </a:cubicBezTo>
                  <a:cubicBezTo>
                    <a:pt x="716" y="501"/>
                    <a:pt x="716" y="501"/>
                    <a:pt x="716" y="501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499"/>
                    <a:pt x="716" y="496"/>
                  </a:cubicBezTo>
                  <a:cubicBezTo>
                    <a:pt x="718" y="491"/>
                    <a:pt x="718" y="491"/>
                    <a:pt x="718" y="491"/>
                  </a:cubicBezTo>
                  <a:cubicBezTo>
                    <a:pt x="715" y="496"/>
                    <a:pt x="715" y="502"/>
                    <a:pt x="715" y="503"/>
                  </a:cubicBezTo>
                  <a:cubicBezTo>
                    <a:pt x="715" y="503"/>
                    <a:pt x="715" y="503"/>
                    <a:pt x="715" y="504"/>
                  </a:cubicBezTo>
                  <a:cubicBezTo>
                    <a:pt x="714" y="505"/>
                    <a:pt x="714" y="506"/>
                    <a:pt x="714" y="506"/>
                  </a:cubicBezTo>
                  <a:cubicBezTo>
                    <a:pt x="714" y="506"/>
                    <a:pt x="714" y="506"/>
                    <a:pt x="714" y="506"/>
                  </a:cubicBezTo>
                  <a:moveTo>
                    <a:pt x="719" y="481"/>
                  </a:moveTo>
                  <a:cubicBezTo>
                    <a:pt x="719" y="480"/>
                    <a:pt x="719" y="480"/>
                    <a:pt x="719" y="480"/>
                  </a:cubicBezTo>
                  <a:cubicBezTo>
                    <a:pt x="719" y="480"/>
                    <a:pt x="719" y="480"/>
                    <a:pt x="719" y="481"/>
                  </a:cubicBezTo>
                  <a:cubicBezTo>
                    <a:pt x="719" y="481"/>
                    <a:pt x="719" y="481"/>
                    <a:pt x="719" y="481"/>
                  </a:cubicBezTo>
                  <a:moveTo>
                    <a:pt x="719" y="485"/>
                  </a:moveTo>
                  <a:cubicBezTo>
                    <a:pt x="719" y="484"/>
                    <a:pt x="719" y="484"/>
                    <a:pt x="719" y="484"/>
                  </a:cubicBezTo>
                  <a:cubicBezTo>
                    <a:pt x="719" y="483"/>
                    <a:pt x="719" y="482"/>
                    <a:pt x="719" y="482"/>
                  </a:cubicBezTo>
                  <a:cubicBezTo>
                    <a:pt x="720" y="479"/>
                    <a:pt x="720" y="479"/>
                    <a:pt x="720" y="479"/>
                  </a:cubicBezTo>
                  <a:cubicBezTo>
                    <a:pt x="719" y="478"/>
                    <a:pt x="719" y="478"/>
                    <a:pt x="719" y="478"/>
                  </a:cubicBezTo>
                  <a:cubicBezTo>
                    <a:pt x="719" y="479"/>
                    <a:pt x="719" y="479"/>
                    <a:pt x="719" y="479"/>
                  </a:cubicBezTo>
                  <a:cubicBezTo>
                    <a:pt x="719" y="480"/>
                    <a:pt x="719" y="480"/>
                    <a:pt x="719" y="482"/>
                  </a:cubicBezTo>
                  <a:cubicBezTo>
                    <a:pt x="719" y="485"/>
                    <a:pt x="719" y="485"/>
                    <a:pt x="718" y="486"/>
                  </a:cubicBezTo>
                  <a:cubicBezTo>
                    <a:pt x="719" y="485"/>
                    <a:pt x="719" y="485"/>
                    <a:pt x="719" y="485"/>
                  </a:cubicBezTo>
                  <a:moveTo>
                    <a:pt x="720" y="475"/>
                  </a:moveTo>
                  <a:cubicBezTo>
                    <a:pt x="720" y="475"/>
                    <a:pt x="720" y="474"/>
                    <a:pt x="720" y="474"/>
                  </a:cubicBezTo>
                  <a:cubicBezTo>
                    <a:pt x="720" y="473"/>
                    <a:pt x="720" y="473"/>
                    <a:pt x="720" y="473"/>
                  </a:cubicBezTo>
                  <a:cubicBezTo>
                    <a:pt x="720" y="472"/>
                    <a:pt x="720" y="471"/>
                    <a:pt x="720" y="471"/>
                  </a:cubicBezTo>
                  <a:cubicBezTo>
                    <a:pt x="720" y="470"/>
                    <a:pt x="720" y="470"/>
                    <a:pt x="720" y="470"/>
                  </a:cubicBezTo>
                  <a:cubicBezTo>
                    <a:pt x="720" y="470"/>
                    <a:pt x="720" y="471"/>
                    <a:pt x="720" y="471"/>
                  </a:cubicBezTo>
                  <a:cubicBezTo>
                    <a:pt x="720" y="472"/>
                    <a:pt x="720" y="472"/>
                    <a:pt x="719" y="473"/>
                  </a:cubicBezTo>
                  <a:cubicBezTo>
                    <a:pt x="719" y="474"/>
                    <a:pt x="719" y="474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20" y="475"/>
                    <a:pt x="720" y="475"/>
                    <a:pt x="720" y="475"/>
                  </a:cubicBezTo>
                  <a:moveTo>
                    <a:pt x="721" y="502"/>
                  </a:moveTo>
                  <a:cubicBezTo>
                    <a:pt x="721" y="502"/>
                    <a:pt x="723" y="495"/>
                    <a:pt x="723" y="494"/>
                  </a:cubicBezTo>
                  <a:cubicBezTo>
                    <a:pt x="722" y="495"/>
                    <a:pt x="722" y="495"/>
                    <a:pt x="721" y="497"/>
                  </a:cubicBezTo>
                  <a:cubicBezTo>
                    <a:pt x="721" y="497"/>
                    <a:pt x="721" y="497"/>
                    <a:pt x="721" y="497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2" y="491"/>
                    <a:pt x="722" y="491"/>
                    <a:pt x="722" y="491"/>
                  </a:cubicBezTo>
                  <a:cubicBezTo>
                    <a:pt x="723" y="490"/>
                    <a:pt x="723" y="489"/>
                    <a:pt x="723" y="488"/>
                  </a:cubicBezTo>
                  <a:cubicBezTo>
                    <a:pt x="724" y="486"/>
                    <a:pt x="724" y="484"/>
                    <a:pt x="725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0"/>
                    <a:pt x="725" y="477"/>
                    <a:pt x="726" y="474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4" y="474"/>
                    <a:pt x="725" y="473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725" y="471"/>
                    <a:pt x="725" y="464"/>
                    <a:pt x="725" y="461"/>
                  </a:cubicBezTo>
                  <a:cubicBezTo>
                    <a:pt x="725" y="461"/>
                    <a:pt x="725" y="461"/>
                    <a:pt x="725" y="457"/>
                  </a:cubicBezTo>
                  <a:cubicBezTo>
                    <a:pt x="725" y="457"/>
                    <a:pt x="724" y="458"/>
                    <a:pt x="724" y="458"/>
                  </a:cubicBezTo>
                  <a:cubicBezTo>
                    <a:pt x="724" y="458"/>
                    <a:pt x="723" y="456"/>
                    <a:pt x="723" y="455"/>
                  </a:cubicBezTo>
                  <a:cubicBezTo>
                    <a:pt x="722" y="455"/>
                    <a:pt x="722" y="456"/>
                    <a:pt x="722" y="458"/>
                  </a:cubicBezTo>
                  <a:cubicBezTo>
                    <a:pt x="722" y="461"/>
                    <a:pt x="722" y="461"/>
                    <a:pt x="722" y="465"/>
                  </a:cubicBezTo>
                  <a:cubicBezTo>
                    <a:pt x="723" y="468"/>
                    <a:pt x="721" y="470"/>
                    <a:pt x="721" y="473"/>
                  </a:cubicBezTo>
                  <a:cubicBezTo>
                    <a:pt x="721" y="473"/>
                    <a:pt x="721" y="473"/>
                    <a:pt x="721" y="473"/>
                  </a:cubicBezTo>
                  <a:cubicBezTo>
                    <a:pt x="722" y="474"/>
                    <a:pt x="722" y="474"/>
                    <a:pt x="722" y="474"/>
                  </a:cubicBezTo>
                  <a:cubicBezTo>
                    <a:pt x="722" y="475"/>
                    <a:pt x="721" y="478"/>
                    <a:pt x="721" y="481"/>
                  </a:cubicBezTo>
                  <a:cubicBezTo>
                    <a:pt x="721" y="481"/>
                    <a:pt x="720" y="481"/>
                    <a:pt x="720" y="482"/>
                  </a:cubicBezTo>
                  <a:cubicBezTo>
                    <a:pt x="720" y="485"/>
                    <a:pt x="720" y="488"/>
                    <a:pt x="719" y="491"/>
                  </a:cubicBezTo>
                  <a:cubicBezTo>
                    <a:pt x="719" y="494"/>
                    <a:pt x="718" y="497"/>
                    <a:pt x="717" y="500"/>
                  </a:cubicBezTo>
                  <a:cubicBezTo>
                    <a:pt x="716" y="506"/>
                    <a:pt x="715" y="512"/>
                    <a:pt x="713" y="517"/>
                  </a:cubicBezTo>
                  <a:cubicBezTo>
                    <a:pt x="714" y="516"/>
                    <a:pt x="715" y="515"/>
                    <a:pt x="715" y="514"/>
                  </a:cubicBezTo>
                  <a:cubicBezTo>
                    <a:pt x="715" y="514"/>
                    <a:pt x="716" y="513"/>
                    <a:pt x="716" y="513"/>
                  </a:cubicBezTo>
                  <a:cubicBezTo>
                    <a:pt x="716" y="513"/>
                    <a:pt x="718" y="508"/>
                    <a:pt x="719" y="506"/>
                  </a:cubicBezTo>
                  <a:cubicBezTo>
                    <a:pt x="719" y="506"/>
                    <a:pt x="719" y="506"/>
                    <a:pt x="719" y="505"/>
                  </a:cubicBezTo>
                  <a:cubicBezTo>
                    <a:pt x="720" y="503"/>
                    <a:pt x="720" y="503"/>
                    <a:pt x="720" y="503"/>
                  </a:cubicBezTo>
                  <a:cubicBezTo>
                    <a:pt x="720" y="504"/>
                    <a:pt x="720" y="504"/>
                    <a:pt x="720" y="504"/>
                  </a:cubicBezTo>
                  <a:cubicBezTo>
                    <a:pt x="720" y="503"/>
                    <a:pt x="720" y="503"/>
                    <a:pt x="721" y="502"/>
                  </a:cubicBezTo>
                  <a:moveTo>
                    <a:pt x="482" y="16"/>
                  </a:moveTo>
                  <a:cubicBezTo>
                    <a:pt x="480" y="15"/>
                    <a:pt x="479" y="15"/>
                    <a:pt x="479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80" y="15"/>
                    <a:pt x="480" y="15"/>
                    <a:pt x="481" y="15"/>
                  </a:cubicBezTo>
                  <a:cubicBezTo>
                    <a:pt x="481" y="15"/>
                    <a:pt x="481" y="15"/>
                    <a:pt x="481" y="15"/>
                  </a:cubicBezTo>
                  <a:cubicBezTo>
                    <a:pt x="481" y="16"/>
                    <a:pt x="482" y="16"/>
                    <a:pt x="482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2" y="16"/>
                    <a:pt x="482" y="16"/>
                  </a:cubicBezTo>
                  <a:moveTo>
                    <a:pt x="492" y="21"/>
                  </a:moveTo>
                  <a:cubicBezTo>
                    <a:pt x="492" y="20"/>
                    <a:pt x="488" y="19"/>
                    <a:pt x="488" y="19"/>
                  </a:cubicBezTo>
                  <a:cubicBezTo>
                    <a:pt x="488" y="19"/>
                    <a:pt x="488" y="19"/>
                    <a:pt x="488" y="19"/>
                  </a:cubicBezTo>
                  <a:cubicBezTo>
                    <a:pt x="489" y="20"/>
                    <a:pt x="490" y="20"/>
                    <a:pt x="490" y="20"/>
                  </a:cubicBezTo>
                  <a:cubicBezTo>
                    <a:pt x="491" y="20"/>
                    <a:pt x="491" y="20"/>
                    <a:pt x="491" y="21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1" y="20"/>
                    <a:pt x="492" y="21"/>
                    <a:pt x="492" y="21"/>
                  </a:cubicBezTo>
                  <a:cubicBezTo>
                    <a:pt x="492" y="21"/>
                    <a:pt x="492" y="21"/>
                    <a:pt x="492" y="21"/>
                  </a:cubicBezTo>
                  <a:moveTo>
                    <a:pt x="476" y="14"/>
                  </a:moveTo>
                  <a:cubicBezTo>
                    <a:pt x="475" y="14"/>
                    <a:pt x="475" y="14"/>
                    <a:pt x="474" y="14"/>
                  </a:cubicBezTo>
                  <a:cubicBezTo>
                    <a:pt x="474" y="13"/>
                    <a:pt x="473" y="13"/>
                    <a:pt x="473" y="13"/>
                  </a:cubicBezTo>
                  <a:cubicBezTo>
                    <a:pt x="473" y="13"/>
                    <a:pt x="473" y="13"/>
                    <a:pt x="473" y="13"/>
                  </a:cubicBezTo>
                  <a:cubicBezTo>
                    <a:pt x="469" y="12"/>
                    <a:pt x="468" y="12"/>
                    <a:pt x="467" y="12"/>
                  </a:cubicBezTo>
                  <a:cubicBezTo>
                    <a:pt x="468" y="12"/>
                    <a:pt x="469" y="12"/>
                    <a:pt x="469" y="12"/>
                  </a:cubicBezTo>
                  <a:cubicBezTo>
                    <a:pt x="469" y="12"/>
                    <a:pt x="469" y="12"/>
                    <a:pt x="469" y="12"/>
                  </a:cubicBezTo>
                  <a:cubicBezTo>
                    <a:pt x="467" y="12"/>
                    <a:pt x="465" y="11"/>
                    <a:pt x="463" y="11"/>
                  </a:cubicBezTo>
                  <a:cubicBezTo>
                    <a:pt x="463" y="11"/>
                    <a:pt x="463" y="11"/>
                    <a:pt x="463" y="11"/>
                  </a:cubicBezTo>
                  <a:cubicBezTo>
                    <a:pt x="465" y="12"/>
                    <a:pt x="468" y="12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82" y="17"/>
                    <a:pt x="482" y="17"/>
                    <a:pt x="483" y="17"/>
                  </a:cubicBezTo>
                  <a:cubicBezTo>
                    <a:pt x="482" y="16"/>
                    <a:pt x="480" y="16"/>
                    <a:pt x="479" y="15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79" y="15"/>
                    <a:pt x="479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7" y="14"/>
                    <a:pt x="476" y="14"/>
                  </a:cubicBezTo>
                  <a:moveTo>
                    <a:pt x="460" y="10"/>
                  </a:moveTo>
                  <a:cubicBezTo>
                    <a:pt x="455" y="9"/>
                    <a:pt x="455" y="9"/>
                    <a:pt x="455" y="9"/>
                  </a:cubicBezTo>
                  <a:cubicBezTo>
                    <a:pt x="455" y="9"/>
                    <a:pt x="456" y="9"/>
                    <a:pt x="457" y="10"/>
                  </a:cubicBezTo>
                  <a:cubicBezTo>
                    <a:pt x="457" y="10"/>
                    <a:pt x="457" y="10"/>
                    <a:pt x="455" y="9"/>
                  </a:cubicBezTo>
                  <a:cubicBezTo>
                    <a:pt x="454" y="9"/>
                    <a:pt x="454" y="9"/>
                    <a:pt x="453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9"/>
                    <a:pt x="455" y="9"/>
                    <a:pt x="456" y="10"/>
                  </a:cubicBezTo>
                  <a:cubicBezTo>
                    <a:pt x="455" y="10"/>
                    <a:pt x="455" y="10"/>
                    <a:pt x="455" y="10"/>
                  </a:cubicBezTo>
                  <a:cubicBezTo>
                    <a:pt x="456" y="10"/>
                    <a:pt x="457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62" y="11"/>
                    <a:pt x="462" y="11"/>
                    <a:pt x="466" y="13"/>
                  </a:cubicBezTo>
                  <a:cubicBezTo>
                    <a:pt x="467" y="13"/>
                    <a:pt x="467" y="13"/>
                    <a:pt x="467" y="13"/>
                  </a:cubicBezTo>
                  <a:cubicBezTo>
                    <a:pt x="468" y="13"/>
                    <a:pt x="469" y="13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0" y="13"/>
                    <a:pt x="470" y="13"/>
                    <a:pt x="469" y="13"/>
                  </a:cubicBezTo>
                  <a:cubicBezTo>
                    <a:pt x="468" y="12"/>
                    <a:pt x="467" y="12"/>
                    <a:pt x="466" y="12"/>
                  </a:cubicBezTo>
                  <a:cubicBezTo>
                    <a:pt x="464" y="12"/>
                    <a:pt x="462" y="11"/>
                    <a:pt x="460" y="10"/>
                  </a:cubicBezTo>
                  <a:moveTo>
                    <a:pt x="445" y="7"/>
                  </a:moveTo>
                  <a:cubicBezTo>
                    <a:pt x="444" y="7"/>
                    <a:pt x="444" y="7"/>
                    <a:pt x="444" y="7"/>
                  </a:cubicBezTo>
                  <a:cubicBezTo>
                    <a:pt x="444" y="7"/>
                    <a:pt x="444" y="7"/>
                    <a:pt x="444" y="7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6"/>
                    <a:pt x="439" y="6"/>
                    <a:pt x="438" y="6"/>
                  </a:cubicBezTo>
                  <a:cubicBezTo>
                    <a:pt x="440" y="6"/>
                    <a:pt x="441" y="6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4" y="7"/>
                    <a:pt x="445" y="7"/>
                    <a:pt x="447" y="8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1" y="9"/>
                    <a:pt x="452" y="9"/>
                    <a:pt x="452" y="9"/>
                  </a:cubicBezTo>
                  <a:cubicBezTo>
                    <a:pt x="454" y="9"/>
                    <a:pt x="454" y="9"/>
                    <a:pt x="454" y="9"/>
                  </a:cubicBezTo>
                  <a:cubicBezTo>
                    <a:pt x="454" y="9"/>
                    <a:pt x="453" y="9"/>
                    <a:pt x="452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2" y="9"/>
                    <a:pt x="452" y="9"/>
                    <a:pt x="451" y="9"/>
                  </a:cubicBezTo>
                  <a:cubicBezTo>
                    <a:pt x="451" y="8"/>
                    <a:pt x="451" y="8"/>
                    <a:pt x="451" y="8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8" y="8"/>
                    <a:pt x="447" y="7"/>
                    <a:pt x="446" y="7"/>
                  </a:cubicBezTo>
                  <a:cubicBezTo>
                    <a:pt x="446" y="7"/>
                    <a:pt x="446" y="7"/>
                    <a:pt x="446" y="7"/>
                  </a:cubicBezTo>
                  <a:cubicBezTo>
                    <a:pt x="446" y="7"/>
                    <a:pt x="445" y="7"/>
                    <a:pt x="445" y="7"/>
                  </a:cubicBezTo>
                  <a:moveTo>
                    <a:pt x="459" y="11"/>
                  </a:moveTo>
                  <a:cubicBezTo>
                    <a:pt x="458" y="10"/>
                    <a:pt x="458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5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7" y="10"/>
                    <a:pt x="457" y="10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0" y="11"/>
                    <a:pt x="460" y="11"/>
                    <a:pt x="460" y="11"/>
                  </a:cubicBezTo>
                  <a:cubicBezTo>
                    <a:pt x="460" y="11"/>
                    <a:pt x="459" y="11"/>
                    <a:pt x="459" y="11"/>
                  </a:cubicBezTo>
                  <a:moveTo>
                    <a:pt x="440" y="6"/>
                  </a:moveTo>
                  <a:cubicBezTo>
                    <a:pt x="440" y="6"/>
                    <a:pt x="437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7" y="6"/>
                    <a:pt x="436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8" y="6"/>
                    <a:pt x="439" y="6"/>
                    <a:pt x="440" y="6"/>
                  </a:cubicBezTo>
                  <a:cubicBezTo>
                    <a:pt x="440" y="7"/>
                    <a:pt x="441" y="7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1" y="7"/>
                    <a:pt x="441" y="7"/>
                    <a:pt x="440" y="6"/>
                  </a:cubicBezTo>
                  <a:moveTo>
                    <a:pt x="487" y="60"/>
                  </a:moveTo>
                  <a:cubicBezTo>
                    <a:pt x="487" y="59"/>
                    <a:pt x="487" y="59"/>
                    <a:pt x="486" y="59"/>
                  </a:cubicBezTo>
                  <a:cubicBezTo>
                    <a:pt x="485" y="59"/>
                    <a:pt x="485" y="59"/>
                    <a:pt x="485" y="59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3" y="58"/>
                    <a:pt x="482" y="58"/>
                    <a:pt x="480" y="58"/>
                  </a:cubicBezTo>
                  <a:cubicBezTo>
                    <a:pt x="481" y="58"/>
                    <a:pt x="481" y="58"/>
                    <a:pt x="481" y="58"/>
                  </a:cubicBezTo>
                  <a:cubicBezTo>
                    <a:pt x="482" y="59"/>
                    <a:pt x="482" y="59"/>
                    <a:pt x="482" y="59"/>
                  </a:cubicBezTo>
                  <a:cubicBezTo>
                    <a:pt x="483" y="60"/>
                    <a:pt x="483" y="61"/>
                    <a:pt x="484" y="62"/>
                  </a:cubicBezTo>
                  <a:cubicBezTo>
                    <a:pt x="485" y="62"/>
                    <a:pt x="485" y="62"/>
                    <a:pt x="486" y="62"/>
                  </a:cubicBezTo>
                  <a:cubicBezTo>
                    <a:pt x="487" y="62"/>
                    <a:pt x="486" y="62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0"/>
                    <a:pt x="487" y="60"/>
                    <a:pt x="487" y="60"/>
                  </a:cubicBezTo>
                  <a:moveTo>
                    <a:pt x="473" y="23"/>
                  </a:moveTo>
                  <a:cubicBezTo>
                    <a:pt x="471" y="22"/>
                    <a:pt x="471" y="22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7" y="21"/>
                  </a:cubicBezTo>
                  <a:cubicBezTo>
                    <a:pt x="468" y="22"/>
                    <a:pt x="469" y="22"/>
                    <a:pt x="470" y="23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8" y="24"/>
                    <a:pt x="468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5"/>
                    <a:pt x="466" y="25"/>
                    <a:pt x="468" y="26"/>
                  </a:cubicBezTo>
                  <a:cubicBezTo>
                    <a:pt x="467" y="26"/>
                    <a:pt x="466" y="26"/>
                    <a:pt x="466" y="26"/>
                  </a:cubicBezTo>
                  <a:cubicBezTo>
                    <a:pt x="466" y="26"/>
                    <a:pt x="466" y="26"/>
                    <a:pt x="467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7"/>
                    <a:pt x="467" y="27"/>
                    <a:pt x="466" y="28"/>
                  </a:cubicBezTo>
                  <a:cubicBezTo>
                    <a:pt x="466" y="28"/>
                    <a:pt x="466" y="28"/>
                    <a:pt x="469" y="30"/>
                  </a:cubicBezTo>
                  <a:cubicBezTo>
                    <a:pt x="468" y="30"/>
                    <a:pt x="467" y="29"/>
                    <a:pt x="467" y="30"/>
                  </a:cubicBezTo>
                  <a:cubicBezTo>
                    <a:pt x="468" y="30"/>
                    <a:pt x="469" y="31"/>
                    <a:pt x="470" y="32"/>
                  </a:cubicBezTo>
                  <a:cubicBezTo>
                    <a:pt x="470" y="33"/>
                    <a:pt x="470" y="33"/>
                    <a:pt x="470" y="33"/>
                  </a:cubicBezTo>
                  <a:cubicBezTo>
                    <a:pt x="471" y="33"/>
                    <a:pt x="471" y="33"/>
                    <a:pt x="472" y="34"/>
                  </a:cubicBezTo>
                  <a:cubicBezTo>
                    <a:pt x="471" y="34"/>
                    <a:pt x="471" y="33"/>
                    <a:pt x="470" y="34"/>
                  </a:cubicBezTo>
                  <a:cubicBezTo>
                    <a:pt x="470" y="34"/>
                    <a:pt x="470" y="34"/>
                    <a:pt x="470" y="35"/>
                  </a:cubicBezTo>
                  <a:cubicBezTo>
                    <a:pt x="470" y="35"/>
                    <a:pt x="472" y="37"/>
                    <a:pt x="472" y="36"/>
                  </a:cubicBezTo>
                  <a:cubicBezTo>
                    <a:pt x="472" y="36"/>
                    <a:pt x="472" y="36"/>
                    <a:pt x="474" y="37"/>
                  </a:cubicBezTo>
                  <a:cubicBezTo>
                    <a:pt x="474" y="37"/>
                    <a:pt x="474" y="37"/>
                    <a:pt x="474" y="37"/>
                  </a:cubicBezTo>
                  <a:cubicBezTo>
                    <a:pt x="475" y="37"/>
                    <a:pt x="475" y="37"/>
                    <a:pt x="475" y="37"/>
                  </a:cubicBezTo>
                  <a:cubicBezTo>
                    <a:pt x="474" y="38"/>
                    <a:pt x="473" y="37"/>
                    <a:pt x="473" y="38"/>
                  </a:cubicBezTo>
                  <a:cubicBezTo>
                    <a:pt x="473" y="38"/>
                    <a:pt x="474" y="39"/>
                    <a:pt x="475" y="39"/>
                  </a:cubicBezTo>
                  <a:cubicBezTo>
                    <a:pt x="474" y="39"/>
                    <a:pt x="473" y="39"/>
                    <a:pt x="473" y="40"/>
                  </a:cubicBezTo>
                  <a:cubicBezTo>
                    <a:pt x="474" y="41"/>
                    <a:pt x="475" y="41"/>
                    <a:pt x="475" y="42"/>
                  </a:cubicBezTo>
                  <a:cubicBezTo>
                    <a:pt x="475" y="42"/>
                    <a:pt x="475" y="42"/>
                    <a:pt x="476" y="43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5" y="43"/>
                    <a:pt x="475" y="43"/>
                    <a:pt x="476" y="44"/>
                  </a:cubicBezTo>
                  <a:cubicBezTo>
                    <a:pt x="476" y="44"/>
                    <a:pt x="476" y="44"/>
                    <a:pt x="476" y="44"/>
                  </a:cubicBezTo>
                  <a:cubicBezTo>
                    <a:pt x="477" y="46"/>
                    <a:pt x="478" y="46"/>
                    <a:pt x="479" y="47"/>
                  </a:cubicBezTo>
                  <a:cubicBezTo>
                    <a:pt x="479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1" y="47"/>
                    <a:pt x="481" y="47"/>
                    <a:pt x="482" y="48"/>
                  </a:cubicBezTo>
                  <a:cubicBezTo>
                    <a:pt x="482" y="47"/>
                    <a:pt x="482" y="47"/>
                    <a:pt x="481" y="47"/>
                  </a:cubicBezTo>
                  <a:cubicBezTo>
                    <a:pt x="484" y="48"/>
                    <a:pt x="485" y="48"/>
                    <a:pt x="486" y="49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7" y="51"/>
                    <a:pt x="487" y="51"/>
                    <a:pt x="487" y="51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8" y="51"/>
                    <a:pt x="489" y="51"/>
                    <a:pt x="490" y="51"/>
                  </a:cubicBezTo>
                  <a:cubicBezTo>
                    <a:pt x="492" y="51"/>
                    <a:pt x="494" y="52"/>
                    <a:pt x="495" y="52"/>
                  </a:cubicBezTo>
                  <a:cubicBezTo>
                    <a:pt x="495" y="52"/>
                    <a:pt x="496" y="52"/>
                    <a:pt x="496" y="52"/>
                  </a:cubicBezTo>
                  <a:cubicBezTo>
                    <a:pt x="496" y="52"/>
                    <a:pt x="496" y="52"/>
                    <a:pt x="497" y="52"/>
                  </a:cubicBezTo>
                  <a:cubicBezTo>
                    <a:pt x="496" y="52"/>
                    <a:pt x="496" y="51"/>
                    <a:pt x="495" y="51"/>
                  </a:cubicBezTo>
                  <a:cubicBezTo>
                    <a:pt x="495" y="51"/>
                    <a:pt x="495" y="51"/>
                    <a:pt x="487" y="46"/>
                  </a:cubicBezTo>
                  <a:cubicBezTo>
                    <a:pt x="486" y="45"/>
                    <a:pt x="484" y="44"/>
                    <a:pt x="483" y="43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42"/>
                    <a:pt x="483" y="42"/>
                    <a:pt x="481" y="41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39"/>
                    <a:pt x="480" y="39"/>
                    <a:pt x="479" y="39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8" y="36"/>
                  </a:cubicBezTo>
                  <a:cubicBezTo>
                    <a:pt x="478" y="35"/>
                    <a:pt x="477" y="35"/>
                    <a:pt x="477" y="35"/>
                  </a:cubicBezTo>
                  <a:cubicBezTo>
                    <a:pt x="477" y="35"/>
                    <a:pt x="477" y="35"/>
                    <a:pt x="477" y="35"/>
                  </a:cubicBezTo>
                  <a:cubicBezTo>
                    <a:pt x="477" y="34"/>
                    <a:pt x="475" y="33"/>
                    <a:pt x="474" y="32"/>
                  </a:cubicBezTo>
                  <a:cubicBezTo>
                    <a:pt x="475" y="32"/>
                    <a:pt x="475" y="32"/>
                    <a:pt x="476" y="32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6" y="31"/>
                    <a:pt x="476" y="31"/>
                    <a:pt x="476" y="31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29"/>
                    <a:pt x="473" y="29"/>
                    <a:pt x="472" y="28"/>
                  </a:cubicBezTo>
                  <a:cubicBezTo>
                    <a:pt x="473" y="27"/>
                    <a:pt x="473" y="28"/>
                    <a:pt x="474" y="28"/>
                  </a:cubicBezTo>
                  <a:cubicBezTo>
                    <a:pt x="474" y="27"/>
                    <a:pt x="473" y="27"/>
                    <a:pt x="473" y="27"/>
                  </a:cubicBezTo>
                  <a:cubicBezTo>
                    <a:pt x="473" y="27"/>
                    <a:pt x="473" y="27"/>
                    <a:pt x="473" y="27"/>
                  </a:cubicBezTo>
                  <a:cubicBezTo>
                    <a:pt x="473" y="26"/>
                    <a:pt x="473" y="26"/>
                    <a:pt x="473" y="26"/>
                  </a:cubicBezTo>
                  <a:cubicBezTo>
                    <a:pt x="474" y="26"/>
                    <a:pt x="474" y="26"/>
                    <a:pt x="475" y="26"/>
                  </a:cubicBezTo>
                  <a:cubicBezTo>
                    <a:pt x="475" y="26"/>
                    <a:pt x="474" y="26"/>
                    <a:pt x="474" y="26"/>
                  </a:cubicBezTo>
                  <a:cubicBezTo>
                    <a:pt x="475" y="25"/>
                    <a:pt x="475" y="25"/>
                    <a:pt x="475" y="25"/>
                  </a:cubicBezTo>
                  <a:cubicBezTo>
                    <a:pt x="474" y="25"/>
                    <a:pt x="474" y="25"/>
                    <a:pt x="474" y="25"/>
                  </a:cubicBezTo>
                  <a:cubicBezTo>
                    <a:pt x="475" y="25"/>
                    <a:pt x="475" y="25"/>
                    <a:pt x="476" y="25"/>
                  </a:cubicBezTo>
                  <a:cubicBezTo>
                    <a:pt x="475" y="24"/>
                    <a:pt x="475" y="24"/>
                    <a:pt x="473" y="23"/>
                  </a:cubicBezTo>
                  <a:cubicBezTo>
                    <a:pt x="473" y="23"/>
                    <a:pt x="473" y="23"/>
                    <a:pt x="473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4" y="23"/>
                    <a:pt x="473" y="23"/>
                    <a:pt x="473" y="23"/>
                  </a:cubicBezTo>
                  <a:moveTo>
                    <a:pt x="504" y="38"/>
                  </a:moveTo>
                  <a:cubicBezTo>
                    <a:pt x="503" y="37"/>
                    <a:pt x="501" y="36"/>
                    <a:pt x="501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02" y="38"/>
                    <a:pt x="502" y="38"/>
                    <a:pt x="502" y="38"/>
                  </a:cubicBezTo>
                  <a:cubicBezTo>
                    <a:pt x="503" y="39"/>
                    <a:pt x="503" y="39"/>
                    <a:pt x="503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5" y="38"/>
                    <a:pt x="505" y="38"/>
                    <a:pt x="505" y="38"/>
                  </a:cubicBezTo>
                  <a:cubicBezTo>
                    <a:pt x="505" y="38"/>
                    <a:pt x="504" y="38"/>
                    <a:pt x="504" y="38"/>
                  </a:cubicBezTo>
                  <a:moveTo>
                    <a:pt x="428" y="7"/>
                  </a:moveTo>
                  <a:cubicBezTo>
                    <a:pt x="428" y="7"/>
                    <a:pt x="428" y="7"/>
                    <a:pt x="428" y="7"/>
                  </a:cubicBezTo>
                  <a:cubicBezTo>
                    <a:pt x="428" y="7"/>
                    <a:pt x="427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6" y="7"/>
                    <a:pt x="427" y="7"/>
                    <a:pt x="42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7"/>
                    <a:pt x="431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cubicBezTo>
                    <a:pt x="431" y="8"/>
                    <a:pt x="431" y="8"/>
                    <a:pt x="429" y="7"/>
                  </a:cubicBezTo>
                  <a:cubicBezTo>
                    <a:pt x="429" y="7"/>
                    <a:pt x="429" y="7"/>
                    <a:pt x="429" y="7"/>
                  </a:cubicBezTo>
                  <a:cubicBezTo>
                    <a:pt x="428" y="7"/>
                    <a:pt x="428" y="7"/>
                    <a:pt x="428" y="7"/>
                  </a:cubicBezTo>
                  <a:moveTo>
                    <a:pt x="431" y="8"/>
                  </a:moveTo>
                  <a:cubicBezTo>
                    <a:pt x="430" y="8"/>
                    <a:pt x="430" y="8"/>
                    <a:pt x="429" y="8"/>
                  </a:cubicBezTo>
                  <a:cubicBezTo>
                    <a:pt x="429" y="8"/>
                    <a:pt x="429" y="8"/>
                    <a:pt x="428" y="8"/>
                  </a:cubicBezTo>
                  <a:cubicBezTo>
                    <a:pt x="427" y="7"/>
                    <a:pt x="426" y="7"/>
                    <a:pt x="425" y="7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7"/>
                  </a:cubicBezTo>
                  <a:cubicBezTo>
                    <a:pt x="425" y="7"/>
                    <a:pt x="425" y="7"/>
                    <a:pt x="426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6" y="7"/>
                    <a:pt x="426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7" y="8"/>
                    <a:pt x="427" y="8"/>
                    <a:pt x="428" y="8"/>
                  </a:cubicBezTo>
                  <a:cubicBezTo>
                    <a:pt x="428" y="8"/>
                    <a:pt x="429" y="8"/>
                    <a:pt x="430" y="9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29" y="8"/>
                    <a:pt x="429" y="8"/>
                    <a:pt x="429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moveTo>
                    <a:pt x="433" y="10"/>
                  </a:moveTo>
                  <a:cubicBezTo>
                    <a:pt x="433" y="10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3" y="10"/>
                    <a:pt x="433" y="10"/>
                    <a:pt x="433" y="10"/>
                  </a:cubicBezTo>
                  <a:moveTo>
                    <a:pt x="430" y="9"/>
                  </a:moveTo>
                  <a:cubicBezTo>
                    <a:pt x="429" y="9"/>
                    <a:pt x="429" y="9"/>
                    <a:pt x="429" y="9"/>
                  </a:cubicBezTo>
                  <a:cubicBezTo>
                    <a:pt x="428" y="8"/>
                    <a:pt x="428" y="8"/>
                    <a:pt x="428" y="8"/>
                  </a:cubicBezTo>
                  <a:cubicBezTo>
                    <a:pt x="428" y="8"/>
                    <a:pt x="428" y="8"/>
                    <a:pt x="42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30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0" y="9"/>
                    <a:pt x="429" y="9"/>
                    <a:pt x="429" y="9"/>
                  </a:cubicBezTo>
                  <a:cubicBezTo>
                    <a:pt x="430" y="10"/>
                    <a:pt x="431" y="10"/>
                    <a:pt x="432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1" y="10"/>
                    <a:pt x="430" y="9"/>
                    <a:pt x="429" y="9"/>
                  </a:cubicBezTo>
                  <a:cubicBezTo>
                    <a:pt x="430" y="9"/>
                    <a:pt x="430" y="9"/>
                    <a:pt x="430" y="9"/>
                  </a:cubicBezTo>
                  <a:moveTo>
                    <a:pt x="425" y="7"/>
                  </a:moveTo>
                  <a:cubicBezTo>
                    <a:pt x="424" y="7"/>
                    <a:pt x="424" y="7"/>
                    <a:pt x="424" y="7"/>
                  </a:cubicBezTo>
                  <a:cubicBezTo>
                    <a:pt x="423" y="7"/>
                    <a:pt x="423" y="7"/>
                    <a:pt x="423" y="6"/>
                  </a:cubicBezTo>
                  <a:cubicBezTo>
                    <a:pt x="422" y="6"/>
                    <a:pt x="422" y="6"/>
                    <a:pt x="422" y="6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2" y="7"/>
                    <a:pt x="422" y="7"/>
                    <a:pt x="419" y="6"/>
                  </a:cubicBezTo>
                  <a:cubicBezTo>
                    <a:pt x="419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6"/>
                    <a:pt x="418" y="6"/>
                    <a:pt x="418" y="6"/>
                  </a:cubicBezTo>
                  <a:cubicBezTo>
                    <a:pt x="419" y="6"/>
                    <a:pt x="420" y="6"/>
                    <a:pt x="421" y="7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7"/>
                    <a:pt x="421" y="7"/>
                    <a:pt x="421" y="7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8"/>
                    <a:pt x="424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4" y="9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4" y="9"/>
                    <a:pt x="423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3" y="8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4" y="8"/>
                    <a:pt x="424" y="8"/>
                    <a:pt x="425" y="8"/>
                  </a:cubicBezTo>
                  <a:cubicBezTo>
                    <a:pt x="425" y="8"/>
                    <a:pt x="425" y="8"/>
                    <a:pt x="425" y="8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5" y="7"/>
                    <a:pt x="425" y="7"/>
                  </a:cubicBezTo>
                  <a:moveTo>
                    <a:pt x="421" y="8"/>
                  </a:moveTo>
                  <a:cubicBezTo>
                    <a:pt x="420" y="8"/>
                    <a:pt x="420" y="8"/>
                    <a:pt x="419" y="7"/>
                  </a:cubicBezTo>
                  <a:cubicBezTo>
                    <a:pt x="419" y="7"/>
                    <a:pt x="419" y="7"/>
                    <a:pt x="419" y="7"/>
                  </a:cubicBezTo>
                  <a:cubicBezTo>
                    <a:pt x="418" y="7"/>
                    <a:pt x="417" y="7"/>
                    <a:pt x="417" y="7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7" y="7"/>
                    <a:pt x="417" y="7"/>
                  </a:cubicBezTo>
                  <a:cubicBezTo>
                    <a:pt x="417" y="7"/>
                    <a:pt x="417" y="7"/>
                    <a:pt x="416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6" y="7"/>
                    <a:pt x="415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8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416" y="8"/>
                    <a:pt x="417" y="9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8" y="8"/>
                    <a:pt x="418" y="8"/>
                  </a:cubicBezTo>
                  <a:cubicBezTo>
                    <a:pt x="418" y="8"/>
                    <a:pt x="418" y="8"/>
                    <a:pt x="418" y="8"/>
                  </a:cubicBezTo>
                  <a:cubicBezTo>
                    <a:pt x="419" y="8"/>
                    <a:pt x="419" y="8"/>
                    <a:pt x="420" y="9"/>
                  </a:cubicBezTo>
                  <a:cubicBezTo>
                    <a:pt x="419" y="9"/>
                    <a:pt x="419" y="9"/>
                    <a:pt x="419" y="9"/>
                  </a:cubicBezTo>
                  <a:cubicBezTo>
                    <a:pt x="420" y="9"/>
                    <a:pt x="420" y="9"/>
                    <a:pt x="420" y="9"/>
                  </a:cubicBezTo>
                  <a:cubicBezTo>
                    <a:pt x="421" y="9"/>
                    <a:pt x="421" y="10"/>
                    <a:pt x="422" y="10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4" y="10"/>
                    <a:pt x="423" y="9"/>
                    <a:pt x="421" y="9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21" y="9"/>
                    <a:pt x="421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8"/>
                    <a:pt x="421" y="8"/>
                    <a:pt x="421" y="8"/>
                  </a:cubicBezTo>
                  <a:moveTo>
                    <a:pt x="399" y="10"/>
                  </a:moveTo>
                  <a:cubicBezTo>
                    <a:pt x="399" y="9"/>
                    <a:pt x="399" y="9"/>
                    <a:pt x="399" y="9"/>
                  </a:cubicBezTo>
                  <a:cubicBezTo>
                    <a:pt x="398" y="9"/>
                    <a:pt x="398" y="9"/>
                    <a:pt x="398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6" y="8"/>
                    <a:pt x="395" y="8"/>
                    <a:pt x="395" y="8"/>
                  </a:cubicBezTo>
                  <a:cubicBezTo>
                    <a:pt x="395" y="9"/>
                    <a:pt x="395" y="9"/>
                    <a:pt x="394" y="9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2" y="8"/>
                    <a:pt x="392" y="8"/>
                  </a:cubicBezTo>
                  <a:cubicBezTo>
                    <a:pt x="392" y="8"/>
                    <a:pt x="390" y="8"/>
                    <a:pt x="389" y="8"/>
                  </a:cubicBezTo>
                  <a:cubicBezTo>
                    <a:pt x="389" y="8"/>
                    <a:pt x="388" y="9"/>
                    <a:pt x="390" y="9"/>
                  </a:cubicBezTo>
                  <a:cubicBezTo>
                    <a:pt x="390" y="9"/>
                    <a:pt x="390" y="9"/>
                    <a:pt x="390" y="9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91" y="9"/>
                    <a:pt x="391" y="9"/>
                    <a:pt x="392" y="9"/>
                  </a:cubicBezTo>
                  <a:cubicBezTo>
                    <a:pt x="392" y="9"/>
                    <a:pt x="392" y="10"/>
                    <a:pt x="393" y="10"/>
                  </a:cubicBezTo>
                  <a:cubicBezTo>
                    <a:pt x="392" y="10"/>
                    <a:pt x="391" y="10"/>
                    <a:pt x="391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91" y="11"/>
                    <a:pt x="392" y="11"/>
                    <a:pt x="392" y="11"/>
                  </a:cubicBezTo>
                  <a:cubicBezTo>
                    <a:pt x="393" y="11"/>
                    <a:pt x="393" y="11"/>
                    <a:pt x="394" y="11"/>
                  </a:cubicBezTo>
                  <a:cubicBezTo>
                    <a:pt x="394" y="11"/>
                    <a:pt x="394" y="11"/>
                    <a:pt x="394" y="11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6" y="12"/>
                    <a:pt x="396" y="12"/>
                    <a:pt x="396" y="12"/>
                  </a:cubicBezTo>
                  <a:cubicBezTo>
                    <a:pt x="397" y="12"/>
                    <a:pt x="397" y="11"/>
                    <a:pt x="397" y="11"/>
                  </a:cubicBezTo>
                  <a:cubicBezTo>
                    <a:pt x="398" y="11"/>
                    <a:pt x="398" y="11"/>
                    <a:pt x="399" y="11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8" y="10"/>
                    <a:pt x="399" y="10"/>
                    <a:pt x="399" y="10"/>
                  </a:cubicBezTo>
                  <a:moveTo>
                    <a:pt x="390" y="11"/>
                  </a:move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moveTo>
                    <a:pt x="401" y="18"/>
                  </a:moveTo>
                  <a:cubicBezTo>
                    <a:pt x="401" y="17"/>
                    <a:pt x="401" y="17"/>
                    <a:pt x="401" y="17"/>
                  </a:cubicBezTo>
                  <a:cubicBezTo>
                    <a:pt x="401" y="17"/>
                    <a:pt x="401" y="17"/>
                    <a:pt x="399" y="17"/>
                  </a:cubicBezTo>
                  <a:cubicBezTo>
                    <a:pt x="398" y="16"/>
                    <a:pt x="398" y="16"/>
                    <a:pt x="398" y="16"/>
                  </a:cubicBezTo>
                  <a:cubicBezTo>
                    <a:pt x="398" y="15"/>
                    <a:pt x="397" y="15"/>
                    <a:pt x="396" y="15"/>
                  </a:cubicBezTo>
                  <a:cubicBezTo>
                    <a:pt x="396" y="15"/>
                    <a:pt x="396" y="14"/>
                    <a:pt x="395" y="14"/>
                  </a:cubicBezTo>
                  <a:cubicBezTo>
                    <a:pt x="395" y="14"/>
                    <a:pt x="395" y="14"/>
                    <a:pt x="394" y="13"/>
                  </a:cubicBezTo>
                  <a:cubicBezTo>
                    <a:pt x="394" y="13"/>
                    <a:pt x="394" y="13"/>
                    <a:pt x="393" y="13"/>
                  </a:cubicBezTo>
                  <a:cubicBezTo>
                    <a:pt x="393" y="13"/>
                    <a:pt x="393" y="12"/>
                    <a:pt x="392" y="12"/>
                  </a:cubicBezTo>
                  <a:cubicBezTo>
                    <a:pt x="392" y="12"/>
                    <a:pt x="392" y="12"/>
                    <a:pt x="392" y="12"/>
                  </a:cubicBezTo>
                  <a:cubicBezTo>
                    <a:pt x="392" y="12"/>
                    <a:pt x="392" y="12"/>
                    <a:pt x="391" y="12"/>
                  </a:cubicBezTo>
                  <a:cubicBezTo>
                    <a:pt x="390" y="12"/>
                    <a:pt x="390" y="12"/>
                    <a:pt x="390" y="12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9" y="10"/>
                    <a:pt x="389" y="10"/>
                    <a:pt x="389" y="10"/>
                  </a:cubicBezTo>
                  <a:cubicBezTo>
                    <a:pt x="388" y="10"/>
                    <a:pt x="387" y="9"/>
                    <a:pt x="387" y="9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86" y="9"/>
                    <a:pt x="386" y="9"/>
                    <a:pt x="386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6" y="11"/>
                    <a:pt x="387" y="11"/>
                    <a:pt x="387" y="11"/>
                  </a:cubicBezTo>
                  <a:cubicBezTo>
                    <a:pt x="386" y="12"/>
                    <a:pt x="386" y="12"/>
                    <a:pt x="386" y="12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9"/>
                    <a:pt x="385" y="9"/>
                    <a:pt x="385" y="9"/>
                  </a:cubicBezTo>
                  <a:cubicBezTo>
                    <a:pt x="384" y="10"/>
                    <a:pt x="384" y="10"/>
                    <a:pt x="384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2" y="10"/>
                  </a:cubicBezTo>
                  <a:cubicBezTo>
                    <a:pt x="382" y="10"/>
                    <a:pt x="381" y="10"/>
                    <a:pt x="381" y="10"/>
                  </a:cubicBezTo>
                  <a:cubicBezTo>
                    <a:pt x="378" y="10"/>
                    <a:pt x="380" y="11"/>
                    <a:pt x="380" y="11"/>
                  </a:cubicBezTo>
                  <a:cubicBezTo>
                    <a:pt x="380" y="11"/>
                    <a:pt x="381" y="11"/>
                    <a:pt x="381" y="11"/>
                  </a:cubicBezTo>
                  <a:cubicBezTo>
                    <a:pt x="381" y="11"/>
                    <a:pt x="381" y="12"/>
                    <a:pt x="381" y="12"/>
                  </a:cubicBezTo>
                  <a:cubicBezTo>
                    <a:pt x="380" y="13"/>
                    <a:pt x="381" y="13"/>
                    <a:pt x="381" y="14"/>
                  </a:cubicBezTo>
                  <a:cubicBezTo>
                    <a:pt x="380" y="14"/>
                    <a:pt x="380" y="12"/>
                    <a:pt x="379" y="12"/>
                  </a:cubicBezTo>
                  <a:cubicBezTo>
                    <a:pt x="379" y="13"/>
                    <a:pt x="379" y="13"/>
                    <a:pt x="379" y="14"/>
                  </a:cubicBezTo>
                  <a:cubicBezTo>
                    <a:pt x="380" y="15"/>
                    <a:pt x="381" y="15"/>
                    <a:pt x="381" y="15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5"/>
                    <a:pt x="382" y="15"/>
                    <a:pt x="383" y="15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4" y="15"/>
                    <a:pt x="384" y="14"/>
                    <a:pt x="384" y="14"/>
                  </a:cubicBezTo>
                  <a:cubicBezTo>
                    <a:pt x="384" y="14"/>
                    <a:pt x="384" y="14"/>
                    <a:pt x="385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4"/>
                  </a:cubicBezTo>
                  <a:cubicBezTo>
                    <a:pt x="386" y="14"/>
                    <a:pt x="386" y="14"/>
                    <a:pt x="387" y="14"/>
                  </a:cubicBezTo>
                  <a:cubicBezTo>
                    <a:pt x="387" y="14"/>
                    <a:pt x="387" y="14"/>
                    <a:pt x="387" y="14"/>
                  </a:cubicBezTo>
                  <a:cubicBezTo>
                    <a:pt x="388" y="14"/>
                    <a:pt x="388" y="14"/>
                    <a:pt x="388" y="14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7" y="15"/>
                  </a:cubicBezTo>
                  <a:cubicBezTo>
                    <a:pt x="387" y="15"/>
                    <a:pt x="387" y="15"/>
                    <a:pt x="387" y="15"/>
                  </a:cubicBezTo>
                  <a:cubicBezTo>
                    <a:pt x="387" y="15"/>
                    <a:pt x="383" y="15"/>
                    <a:pt x="383" y="16"/>
                  </a:cubicBezTo>
                  <a:cubicBezTo>
                    <a:pt x="383" y="17"/>
                    <a:pt x="383" y="17"/>
                    <a:pt x="383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5" y="17"/>
                    <a:pt x="385" y="17"/>
                    <a:pt x="386" y="17"/>
                  </a:cubicBezTo>
                  <a:cubicBezTo>
                    <a:pt x="386" y="17"/>
                    <a:pt x="387" y="16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7" y="16"/>
                    <a:pt x="387" y="16"/>
                    <a:pt x="388" y="16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3" y="17"/>
                    <a:pt x="383" y="18"/>
                    <a:pt x="384" y="19"/>
                  </a:cubicBezTo>
                  <a:cubicBezTo>
                    <a:pt x="384" y="19"/>
                    <a:pt x="384" y="19"/>
                    <a:pt x="385" y="19"/>
                  </a:cubicBezTo>
                  <a:cubicBezTo>
                    <a:pt x="386" y="19"/>
                    <a:pt x="386" y="19"/>
                    <a:pt x="388" y="22"/>
                  </a:cubicBezTo>
                  <a:cubicBezTo>
                    <a:pt x="388" y="22"/>
                    <a:pt x="388" y="22"/>
                    <a:pt x="388" y="22"/>
                  </a:cubicBezTo>
                  <a:cubicBezTo>
                    <a:pt x="388" y="21"/>
                    <a:pt x="388" y="21"/>
                    <a:pt x="388" y="21"/>
                  </a:cubicBezTo>
                  <a:cubicBezTo>
                    <a:pt x="388" y="21"/>
                    <a:pt x="389" y="21"/>
                    <a:pt x="389" y="20"/>
                  </a:cubicBezTo>
                  <a:cubicBezTo>
                    <a:pt x="389" y="19"/>
                    <a:pt x="389" y="19"/>
                    <a:pt x="389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90" y="17"/>
                    <a:pt x="390" y="17"/>
                    <a:pt x="390" y="16"/>
                  </a:cubicBezTo>
                  <a:cubicBezTo>
                    <a:pt x="391" y="16"/>
                    <a:pt x="391" y="16"/>
                    <a:pt x="391" y="16"/>
                  </a:cubicBezTo>
                  <a:cubicBezTo>
                    <a:pt x="391" y="15"/>
                    <a:pt x="391" y="14"/>
                    <a:pt x="391" y="14"/>
                  </a:cubicBezTo>
                  <a:cubicBezTo>
                    <a:pt x="391" y="14"/>
                    <a:pt x="392" y="14"/>
                    <a:pt x="393" y="14"/>
                  </a:cubicBezTo>
                  <a:cubicBezTo>
                    <a:pt x="393" y="14"/>
                    <a:pt x="393" y="14"/>
                    <a:pt x="393" y="14"/>
                  </a:cubicBezTo>
                  <a:cubicBezTo>
                    <a:pt x="393" y="14"/>
                    <a:pt x="393" y="15"/>
                    <a:pt x="393" y="15"/>
                  </a:cubicBezTo>
                  <a:cubicBezTo>
                    <a:pt x="395" y="15"/>
                    <a:pt x="395" y="17"/>
                    <a:pt x="395" y="17"/>
                  </a:cubicBezTo>
                  <a:cubicBezTo>
                    <a:pt x="394" y="17"/>
                    <a:pt x="394" y="18"/>
                    <a:pt x="395" y="18"/>
                  </a:cubicBezTo>
                  <a:cubicBezTo>
                    <a:pt x="395" y="18"/>
                    <a:pt x="395" y="18"/>
                    <a:pt x="395" y="18"/>
                  </a:cubicBezTo>
                  <a:cubicBezTo>
                    <a:pt x="396" y="18"/>
                    <a:pt x="396" y="17"/>
                    <a:pt x="397" y="17"/>
                  </a:cubicBezTo>
                  <a:cubicBezTo>
                    <a:pt x="397" y="18"/>
                    <a:pt x="397" y="18"/>
                    <a:pt x="398" y="19"/>
                  </a:cubicBezTo>
                  <a:cubicBezTo>
                    <a:pt x="398" y="19"/>
                    <a:pt x="398" y="19"/>
                    <a:pt x="399" y="19"/>
                  </a:cubicBezTo>
                  <a:cubicBezTo>
                    <a:pt x="399" y="19"/>
                    <a:pt x="399" y="19"/>
                    <a:pt x="399" y="19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400" y="18"/>
                    <a:pt x="400" y="18"/>
                    <a:pt x="401" y="18"/>
                  </a:cubicBezTo>
                  <a:cubicBezTo>
                    <a:pt x="401" y="18"/>
                    <a:pt x="401" y="18"/>
                    <a:pt x="401" y="18"/>
                  </a:cubicBezTo>
                  <a:moveTo>
                    <a:pt x="609" y="325"/>
                  </a:moveTo>
                  <a:cubicBezTo>
                    <a:pt x="608" y="313"/>
                    <a:pt x="607" y="300"/>
                    <a:pt x="605" y="288"/>
                  </a:cubicBezTo>
                  <a:cubicBezTo>
                    <a:pt x="590" y="288"/>
                    <a:pt x="575" y="288"/>
                    <a:pt x="558" y="288"/>
                  </a:cubicBezTo>
                  <a:cubicBezTo>
                    <a:pt x="537" y="287"/>
                    <a:pt x="514" y="287"/>
                    <a:pt x="492" y="287"/>
                  </a:cubicBezTo>
                  <a:cubicBezTo>
                    <a:pt x="492" y="287"/>
                    <a:pt x="490" y="292"/>
                    <a:pt x="489" y="294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8" y="295"/>
                    <a:pt x="488" y="295"/>
                    <a:pt x="488" y="295"/>
                  </a:cubicBezTo>
                  <a:cubicBezTo>
                    <a:pt x="487" y="295"/>
                    <a:pt x="487" y="295"/>
                    <a:pt x="487" y="295"/>
                  </a:cubicBezTo>
                  <a:cubicBezTo>
                    <a:pt x="486" y="295"/>
                    <a:pt x="486" y="295"/>
                    <a:pt x="484" y="295"/>
                  </a:cubicBezTo>
                  <a:cubicBezTo>
                    <a:pt x="484" y="295"/>
                    <a:pt x="484" y="295"/>
                    <a:pt x="484" y="295"/>
                  </a:cubicBezTo>
                  <a:cubicBezTo>
                    <a:pt x="483" y="295"/>
                    <a:pt x="483" y="295"/>
                    <a:pt x="483" y="295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1" y="296"/>
                    <a:pt x="481" y="296"/>
                    <a:pt x="480" y="296"/>
                  </a:cubicBezTo>
                  <a:cubicBezTo>
                    <a:pt x="480" y="295"/>
                    <a:pt x="479" y="295"/>
                    <a:pt x="479" y="295"/>
                  </a:cubicBezTo>
                  <a:cubicBezTo>
                    <a:pt x="479" y="295"/>
                    <a:pt x="478" y="294"/>
                    <a:pt x="478" y="294"/>
                  </a:cubicBezTo>
                  <a:cubicBezTo>
                    <a:pt x="478" y="294"/>
                    <a:pt x="475" y="294"/>
                    <a:pt x="473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2" y="294"/>
                    <a:pt x="472" y="294"/>
                    <a:pt x="472" y="294"/>
                  </a:cubicBezTo>
                  <a:cubicBezTo>
                    <a:pt x="471" y="294"/>
                    <a:pt x="471" y="294"/>
                    <a:pt x="471" y="294"/>
                  </a:cubicBezTo>
                  <a:cubicBezTo>
                    <a:pt x="473" y="295"/>
                    <a:pt x="474" y="295"/>
                    <a:pt x="477" y="296"/>
                  </a:cubicBezTo>
                  <a:cubicBezTo>
                    <a:pt x="478" y="296"/>
                    <a:pt x="478" y="297"/>
                    <a:pt x="478" y="297"/>
                  </a:cubicBezTo>
                  <a:cubicBezTo>
                    <a:pt x="478" y="298"/>
                    <a:pt x="478" y="298"/>
                    <a:pt x="478" y="298"/>
                  </a:cubicBezTo>
                  <a:cubicBezTo>
                    <a:pt x="478" y="299"/>
                    <a:pt x="478" y="299"/>
                    <a:pt x="479" y="300"/>
                  </a:cubicBezTo>
                  <a:cubicBezTo>
                    <a:pt x="479" y="300"/>
                    <a:pt x="479" y="301"/>
                    <a:pt x="479" y="301"/>
                  </a:cubicBezTo>
                  <a:cubicBezTo>
                    <a:pt x="479" y="302"/>
                    <a:pt x="479" y="302"/>
                    <a:pt x="479" y="302"/>
                  </a:cubicBezTo>
                  <a:cubicBezTo>
                    <a:pt x="479" y="303"/>
                    <a:pt x="479" y="303"/>
                    <a:pt x="479" y="303"/>
                  </a:cubicBezTo>
                  <a:cubicBezTo>
                    <a:pt x="479" y="306"/>
                    <a:pt x="482" y="308"/>
                    <a:pt x="483" y="311"/>
                  </a:cubicBezTo>
                  <a:cubicBezTo>
                    <a:pt x="485" y="314"/>
                    <a:pt x="486" y="314"/>
                    <a:pt x="487" y="315"/>
                  </a:cubicBezTo>
                  <a:cubicBezTo>
                    <a:pt x="488" y="315"/>
                    <a:pt x="488" y="315"/>
                    <a:pt x="489" y="315"/>
                  </a:cubicBezTo>
                  <a:cubicBezTo>
                    <a:pt x="491" y="316"/>
                    <a:pt x="491" y="313"/>
                    <a:pt x="492" y="312"/>
                  </a:cubicBezTo>
                  <a:cubicBezTo>
                    <a:pt x="492" y="313"/>
                    <a:pt x="493" y="313"/>
                    <a:pt x="493" y="313"/>
                  </a:cubicBezTo>
                  <a:cubicBezTo>
                    <a:pt x="495" y="316"/>
                    <a:pt x="498" y="318"/>
                    <a:pt x="499" y="321"/>
                  </a:cubicBezTo>
                  <a:cubicBezTo>
                    <a:pt x="505" y="332"/>
                    <a:pt x="505" y="332"/>
                    <a:pt x="505" y="332"/>
                  </a:cubicBezTo>
                  <a:cubicBezTo>
                    <a:pt x="505" y="333"/>
                    <a:pt x="505" y="333"/>
                    <a:pt x="505" y="333"/>
                  </a:cubicBezTo>
                  <a:cubicBezTo>
                    <a:pt x="504" y="335"/>
                    <a:pt x="504" y="337"/>
                    <a:pt x="505" y="339"/>
                  </a:cubicBezTo>
                  <a:cubicBezTo>
                    <a:pt x="506" y="341"/>
                    <a:pt x="509" y="340"/>
                    <a:pt x="510" y="341"/>
                  </a:cubicBezTo>
                  <a:cubicBezTo>
                    <a:pt x="511" y="342"/>
                    <a:pt x="516" y="352"/>
                    <a:pt x="516" y="352"/>
                  </a:cubicBezTo>
                  <a:cubicBezTo>
                    <a:pt x="518" y="356"/>
                    <a:pt x="514" y="362"/>
                    <a:pt x="519" y="364"/>
                  </a:cubicBezTo>
                  <a:cubicBezTo>
                    <a:pt x="519" y="364"/>
                    <a:pt x="525" y="368"/>
                    <a:pt x="527" y="373"/>
                  </a:cubicBezTo>
                  <a:cubicBezTo>
                    <a:pt x="527" y="376"/>
                    <a:pt x="528" y="376"/>
                    <a:pt x="529" y="377"/>
                  </a:cubicBezTo>
                  <a:cubicBezTo>
                    <a:pt x="531" y="379"/>
                    <a:pt x="531" y="379"/>
                    <a:pt x="538" y="397"/>
                  </a:cubicBezTo>
                  <a:cubicBezTo>
                    <a:pt x="538" y="401"/>
                    <a:pt x="538" y="404"/>
                    <a:pt x="538" y="408"/>
                  </a:cubicBezTo>
                  <a:cubicBezTo>
                    <a:pt x="539" y="414"/>
                    <a:pt x="547" y="415"/>
                    <a:pt x="549" y="412"/>
                  </a:cubicBezTo>
                  <a:cubicBezTo>
                    <a:pt x="553" y="408"/>
                    <a:pt x="553" y="408"/>
                    <a:pt x="555" y="407"/>
                  </a:cubicBezTo>
                  <a:cubicBezTo>
                    <a:pt x="557" y="407"/>
                    <a:pt x="559" y="407"/>
                    <a:pt x="561" y="407"/>
                  </a:cubicBezTo>
                  <a:cubicBezTo>
                    <a:pt x="561" y="407"/>
                    <a:pt x="561" y="407"/>
                    <a:pt x="561" y="407"/>
                  </a:cubicBezTo>
                  <a:cubicBezTo>
                    <a:pt x="562" y="408"/>
                    <a:pt x="562" y="408"/>
                    <a:pt x="563" y="408"/>
                  </a:cubicBezTo>
                  <a:cubicBezTo>
                    <a:pt x="563" y="408"/>
                    <a:pt x="563" y="408"/>
                    <a:pt x="563" y="408"/>
                  </a:cubicBezTo>
                  <a:cubicBezTo>
                    <a:pt x="564" y="408"/>
                    <a:pt x="564" y="407"/>
                    <a:pt x="565" y="406"/>
                  </a:cubicBezTo>
                  <a:cubicBezTo>
                    <a:pt x="569" y="400"/>
                    <a:pt x="577" y="402"/>
                    <a:pt x="582" y="397"/>
                  </a:cubicBezTo>
                  <a:cubicBezTo>
                    <a:pt x="583" y="396"/>
                    <a:pt x="583" y="396"/>
                    <a:pt x="586" y="396"/>
                  </a:cubicBezTo>
                  <a:cubicBezTo>
                    <a:pt x="587" y="395"/>
                    <a:pt x="587" y="395"/>
                    <a:pt x="587" y="395"/>
                  </a:cubicBezTo>
                  <a:cubicBezTo>
                    <a:pt x="587" y="392"/>
                    <a:pt x="587" y="392"/>
                    <a:pt x="588" y="391"/>
                  </a:cubicBezTo>
                  <a:cubicBezTo>
                    <a:pt x="589" y="391"/>
                    <a:pt x="589" y="391"/>
                    <a:pt x="591" y="390"/>
                  </a:cubicBezTo>
                  <a:cubicBezTo>
                    <a:pt x="593" y="389"/>
                    <a:pt x="593" y="389"/>
                    <a:pt x="601" y="389"/>
                  </a:cubicBezTo>
                  <a:cubicBezTo>
                    <a:pt x="601" y="389"/>
                    <a:pt x="601" y="385"/>
                    <a:pt x="603" y="382"/>
                  </a:cubicBezTo>
                  <a:cubicBezTo>
                    <a:pt x="605" y="382"/>
                    <a:pt x="606" y="382"/>
                    <a:pt x="608" y="382"/>
                  </a:cubicBezTo>
                  <a:cubicBezTo>
                    <a:pt x="609" y="379"/>
                    <a:pt x="610" y="376"/>
                    <a:pt x="610" y="376"/>
                  </a:cubicBezTo>
                  <a:cubicBezTo>
                    <a:pt x="611" y="365"/>
                    <a:pt x="610" y="354"/>
                    <a:pt x="610" y="342"/>
                  </a:cubicBezTo>
                  <a:cubicBezTo>
                    <a:pt x="609" y="343"/>
                    <a:pt x="609" y="343"/>
                    <a:pt x="609" y="343"/>
                  </a:cubicBezTo>
                  <a:cubicBezTo>
                    <a:pt x="608" y="342"/>
                    <a:pt x="609" y="340"/>
                    <a:pt x="608" y="339"/>
                  </a:cubicBezTo>
                  <a:cubicBezTo>
                    <a:pt x="607" y="339"/>
                    <a:pt x="607" y="339"/>
                    <a:pt x="607" y="338"/>
                  </a:cubicBezTo>
                  <a:cubicBezTo>
                    <a:pt x="607" y="335"/>
                    <a:pt x="606" y="333"/>
                    <a:pt x="606" y="331"/>
                  </a:cubicBezTo>
                  <a:cubicBezTo>
                    <a:pt x="606" y="330"/>
                    <a:pt x="606" y="330"/>
                    <a:pt x="605" y="329"/>
                  </a:cubicBezTo>
                  <a:cubicBezTo>
                    <a:pt x="602" y="331"/>
                    <a:pt x="602" y="331"/>
                    <a:pt x="601" y="340"/>
                  </a:cubicBezTo>
                  <a:cubicBezTo>
                    <a:pt x="600" y="340"/>
                    <a:pt x="599" y="340"/>
                    <a:pt x="597" y="340"/>
                  </a:cubicBezTo>
                  <a:cubicBezTo>
                    <a:pt x="596" y="340"/>
                    <a:pt x="596" y="340"/>
                    <a:pt x="596" y="340"/>
                  </a:cubicBezTo>
                  <a:cubicBezTo>
                    <a:pt x="595" y="340"/>
                    <a:pt x="594" y="339"/>
                    <a:pt x="593" y="339"/>
                  </a:cubicBezTo>
                  <a:cubicBezTo>
                    <a:pt x="592" y="339"/>
                    <a:pt x="592" y="339"/>
                    <a:pt x="592" y="339"/>
                  </a:cubicBezTo>
                  <a:cubicBezTo>
                    <a:pt x="589" y="341"/>
                    <a:pt x="589" y="341"/>
                    <a:pt x="588" y="343"/>
                  </a:cubicBezTo>
                  <a:cubicBezTo>
                    <a:pt x="588" y="343"/>
                    <a:pt x="584" y="342"/>
                    <a:pt x="584" y="337"/>
                  </a:cubicBezTo>
                  <a:cubicBezTo>
                    <a:pt x="584" y="337"/>
                    <a:pt x="584" y="336"/>
                    <a:pt x="585" y="336"/>
                  </a:cubicBezTo>
                  <a:cubicBezTo>
                    <a:pt x="586" y="335"/>
                    <a:pt x="586" y="335"/>
                    <a:pt x="587" y="335"/>
                  </a:cubicBezTo>
                  <a:cubicBezTo>
                    <a:pt x="587" y="335"/>
                    <a:pt x="588" y="335"/>
                    <a:pt x="588" y="335"/>
                  </a:cubicBezTo>
                  <a:cubicBezTo>
                    <a:pt x="594" y="338"/>
                    <a:pt x="594" y="334"/>
                    <a:pt x="594" y="334"/>
                  </a:cubicBezTo>
                  <a:cubicBezTo>
                    <a:pt x="593" y="334"/>
                    <a:pt x="593" y="334"/>
                    <a:pt x="593" y="334"/>
                  </a:cubicBezTo>
                  <a:cubicBezTo>
                    <a:pt x="592" y="333"/>
                    <a:pt x="592" y="333"/>
                    <a:pt x="591" y="333"/>
                  </a:cubicBezTo>
                  <a:cubicBezTo>
                    <a:pt x="591" y="333"/>
                    <a:pt x="590" y="333"/>
                    <a:pt x="590" y="334"/>
                  </a:cubicBezTo>
                  <a:cubicBezTo>
                    <a:pt x="589" y="334"/>
                    <a:pt x="589" y="334"/>
                    <a:pt x="588" y="334"/>
                  </a:cubicBezTo>
                  <a:cubicBezTo>
                    <a:pt x="585" y="333"/>
                    <a:pt x="582" y="333"/>
                    <a:pt x="580" y="332"/>
                  </a:cubicBezTo>
                  <a:cubicBezTo>
                    <a:pt x="579" y="332"/>
                    <a:pt x="578" y="332"/>
                    <a:pt x="578" y="332"/>
                  </a:cubicBezTo>
                  <a:cubicBezTo>
                    <a:pt x="578" y="330"/>
                    <a:pt x="578" y="327"/>
                    <a:pt x="577" y="325"/>
                  </a:cubicBezTo>
                  <a:cubicBezTo>
                    <a:pt x="576" y="324"/>
                    <a:pt x="576" y="324"/>
                    <a:pt x="570" y="321"/>
                  </a:cubicBezTo>
                  <a:cubicBezTo>
                    <a:pt x="568" y="316"/>
                    <a:pt x="565" y="311"/>
                    <a:pt x="565" y="305"/>
                  </a:cubicBezTo>
                  <a:cubicBezTo>
                    <a:pt x="566" y="301"/>
                    <a:pt x="571" y="303"/>
                    <a:pt x="572" y="303"/>
                  </a:cubicBezTo>
                  <a:cubicBezTo>
                    <a:pt x="572" y="304"/>
                    <a:pt x="572" y="304"/>
                    <a:pt x="576" y="308"/>
                  </a:cubicBezTo>
                  <a:cubicBezTo>
                    <a:pt x="578" y="310"/>
                    <a:pt x="578" y="310"/>
                    <a:pt x="580" y="314"/>
                  </a:cubicBezTo>
                  <a:cubicBezTo>
                    <a:pt x="581" y="317"/>
                    <a:pt x="584" y="317"/>
                    <a:pt x="586" y="319"/>
                  </a:cubicBezTo>
                  <a:cubicBezTo>
                    <a:pt x="589" y="323"/>
                    <a:pt x="590" y="323"/>
                    <a:pt x="598" y="324"/>
                  </a:cubicBezTo>
                  <a:cubicBezTo>
                    <a:pt x="599" y="324"/>
                    <a:pt x="599" y="324"/>
                    <a:pt x="599" y="324"/>
                  </a:cubicBezTo>
                  <a:cubicBezTo>
                    <a:pt x="599" y="324"/>
                    <a:pt x="600" y="324"/>
                    <a:pt x="600" y="324"/>
                  </a:cubicBezTo>
                  <a:cubicBezTo>
                    <a:pt x="601" y="324"/>
                    <a:pt x="602" y="324"/>
                    <a:pt x="604" y="323"/>
                  </a:cubicBezTo>
                  <a:cubicBezTo>
                    <a:pt x="604" y="323"/>
                    <a:pt x="605" y="323"/>
                    <a:pt x="605" y="323"/>
                  </a:cubicBezTo>
                  <a:cubicBezTo>
                    <a:pt x="607" y="323"/>
                    <a:pt x="607" y="323"/>
                    <a:pt x="609" y="325"/>
                  </a:cubicBezTo>
                  <a:cubicBezTo>
                    <a:pt x="609" y="325"/>
                    <a:pt x="609" y="325"/>
                    <a:pt x="609" y="325"/>
                  </a:cubicBezTo>
                  <a:moveTo>
                    <a:pt x="680" y="160"/>
                  </a:moveTo>
                  <a:cubicBezTo>
                    <a:pt x="671" y="147"/>
                    <a:pt x="657" y="130"/>
                    <a:pt x="646" y="118"/>
                  </a:cubicBezTo>
                  <a:cubicBezTo>
                    <a:pt x="649" y="120"/>
                    <a:pt x="614" y="121"/>
                    <a:pt x="550" y="121"/>
                  </a:cubicBezTo>
                  <a:cubicBezTo>
                    <a:pt x="577" y="168"/>
                    <a:pt x="596" y="225"/>
                    <a:pt x="605" y="288"/>
                  </a:cubicBezTo>
                  <a:cubicBezTo>
                    <a:pt x="690" y="289"/>
                    <a:pt x="736" y="287"/>
                    <a:pt x="736" y="284"/>
                  </a:cubicBezTo>
                  <a:cubicBezTo>
                    <a:pt x="730" y="264"/>
                    <a:pt x="730" y="264"/>
                    <a:pt x="730" y="264"/>
                  </a:cubicBezTo>
                  <a:cubicBezTo>
                    <a:pt x="718" y="228"/>
                    <a:pt x="718" y="227"/>
                    <a:pt x="709" y="210"/>
                  </a:cubicBezTo>
                  <a:cubicBezTo>
                    <a:pt x="693" y="178"/>
                    <a:pt x="690" y="173"/>
                    <a:pt x="680" y="160"/>
                  </a:cubicBezTo>
                  <a:moveTo>
                    <a:pt x="415" y="119"/>
                  </a:moveTo>
                  <a:cubicBezTo>
                    <a:pt x="416" y="119"/>
                    <a:pt x="418" y="119"/>
                    <a:pt x="420" y="119"/>
                  </a:cubicBezTo>
                  <a:cubicBezTo>
                    <a:pt x="419" y="119"/>
                    <a:pt x="419" y="119"/>
                    <a:pt x="419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7" y="118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6" y="117"/>
                    <a:pt x="416" y="117"/>
                    <a:pt x="415" y="117"/>
                  </a:cubicBezTo>
                  <a:cubicBezTo>
                    <a:pt x="415" y="117"/>
                    <a:pt x="415" y="117"/>
                    <a:pt x="415" y="117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5" y="119"/>
                    <a:pt x="415" y="119"/>
                    <a:pt x="415" y="119"/>
                  </a:cubicBezTo>
                  <a:moveTo>
                    <a:pt x="416" y="52"/>
                  </a:moveTo>
                  <a:cubicBezTo>
                    <a:pt x="416" y="51"/>
                    <a:pt x="416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4" y="50"/>
                    <a:pt x="414" y="50"/>
                    <a:pt x="413" y="50"/>
                  </a:cubicBezTo>
                  <a:cubicBezTo>
                    <a:pt x="414" y="50"/>
                    <a:pt x="414" y="50"/>
                    <a:pt x="414" y="50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2"/>
                    <a:pt x="414" y="52"/>
                  </a:cubicBezTo>
                  <a:cubicBezTo>
                    <a:pt x="415" y="52"/>
                    <a:pt x="415" y="52"/>
                    <a:pt x="416" y="52"/>
                  </a:cubicBezTo>
                  <a:moveTo>
                    <a:pt x="550" y="121"/>
                  </a:moveTo>
                  <a:cubicBezTo>
                    <a:pt x="537" y="99"/>
                    <a:pt x="522" y="79"/>
                    <a:pt x="507" y="62"/>
                  </a:cubicBezTo>
                  <a:cubicBezTo>
                    <a:pt x="507" y="63"/>
                    <a:pt x="507" y="63"/>
                    <a:pt x="507" y="63"/>
                  </a:cubicBezTo>
                  <a:cubicBezTo>
                    <a:pt x="506" y="64"/>
                    <a:pt x="506" y="64"/>
                    <a:pt x="506" y="64"/>
                  </a:cubicBezTo>
                  <a:cubicBezTo>
                    <a:pt x="505" y="63"/>
                    <a:pt x="504" y="63"/>
                    <a:pt x="504" y="63"/>
                  </a:cubicBezTo>
                  <a:cubicBezTo>
                    <a:pt x="504" y="63"/>
                    <a:pt x="504" y="63"/>
                    <a:pt x="503" y="63"/>
                  </a:cubicBezTo>
                  <a:cubicBezTo>
                    <a:pt x="503" y="64"/>
                    <a:pt x="504" y="65"/>
                    <a:pt x="504" y="65"/>
                  </a:cubicBezTo>
                  <a:cubicBezTo>
                    <a:pt x="504" y="65"/>
                    <a:pt x="503" y="65"/>
                    <a:pt x="503" y="65"/>
                  </a:cubicBezTo>
                  <a:cubicBezTo>
                    <a:pt x="501" y="64"/>
                    <a:pt x="501" y="64"/>
                    <a:pt x="498" y="61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7" y="62"/>
                    <a:pt x="497" y="62"/>
                    <a:pt x="496" y="62"/>
                  </a:cubicBezTo>
                  <a:cubicBezTo>
                    <a:pt x="496" y="63"/>
                    <a:pt x="496" y="63"/>
                    <a:pt x="496" y="63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4" y="63"/>
                    <a:pt x="494" y="63"/>
                    <a:pt x="494" y="63"/>
                  </a:cubicBezTo>
                  <a:cubicBezTo>
                    <a:pt x="494" y="64"/>
                    <a:pt x="493" y="64"/>
                    <a:pt x="493" y="64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0" y="65"/>
                    <a:pt x="490" y="65"/>
                    <a:pt x="490" y="67"/>
                  </a:cubicBezTo>
                  <a:cubicBezTo>
                    <a:pt x="489" y="67"/>
                    <a:pt x="489" y="67"/>
                    <a:pt x="488" y="67"/>
                  </a:cubicBezTo>
                  <a:cubicBezTo>
                    <a:pt x="487" y="68"/>
                    <a:pt x="487" y="68"/>
                    <a:pt x="487" y="68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489" y="72"/>
                    <a:pt x="489" y="72"/>
                    <a:pt x="486" y="73"/>
                  </a:cubicBezTo>
                  <a:cubicBezTo>
                    <a:pt x="486" y="73"/>
                    <a:pt x="486" y="73"/>
                    <a:pt x="486" y="73"/>
                  </a:cubicBezTo>
                  <a:cubicBezTo>
                    <a:pt x="480" y="69"/>
                    <a:pt x="480" y="69"/>
                    <a:pt x="480" y="68"/>
                  </a:cubicBezTo>
                  <a:cubicBezTo>
                    <a:pt x="481" y="68"/>
                    <a:pt x="482" y="68"/>
                    <a:pt x="483" y="68"/>
                  </a:cubicBezTo>
                  <a:cubicBezTo>
                    <a:pt x="483" y="67"/>
                    <a:pt x="482" y="66"/>
                    <a:pt x="482" y="65"/>
                  </a:cubicBezTo>
                  <a:cubicBezTo>
                    <a:pt x="481" y="65"/>
                    <a:pt x="481" y="65"/>
                    <a:pt x="480" y="65"/>
                  </a:cubicBezTo>
                  <a:cubicBezTo>
                    <a:pt x="479" y="64"/>
                    <a:pt x="479" y="64"/>
                    <a:pt x="477" y="63"/>
                  </a:cubicBezTo>
                  <a:cubicBezTo>
                    <a:pt x="477" y="63"/>
                    <a:pt x="477" y="63"/>
                    <a:pt x="476" y="63"/>
                  </a:cubicBezTo>
                  <a:cubicBezTo>
                    <a:pt x="476" y="63"/>
                    <a:pt x="476" y="63"/>
                    <a:pt x="476" y="63"/>
                  </a:cubicBezTo>
                  <a:cubicBezTo>
                    <a:pt x="475" y="62"/>
                    <a:pt x="475" y="62"/>
                    <a:pt x="473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1" y="63"/>
                    <a:pt x="471" y="63"/>
                    <a:pt x="472" y="63"/>
                  </a:cubicBezTo>
                  <a:cubicBezTo>
                    <a:pt x="472" y="64"/>
                    <a:pt x="472" y="64"/>
                    <a:pt x="473" y="64"/>
                  </a:cubicBezTo>
                  <a:cubicBezTo>
                    <a:pt x="475" y="65"/>
                    <a:pt x="476" y="67"/>
                    <a:pt x="476" y="68"/>
                  </a:cubicBezTo>
                  <a:cubicBezTo>
                    <a:pt x="476" y="69"/>
                    <a:pt x="476" y="70"/>
                    <a:pt x="478" y="71"/>
                  </a:cubicBezTo>
                  <a:cubicBezTo>
                    <a:pt x="479" y="71"/>
                    <a:pt x="479" y="71"/>
                    <a:pt x="481" y="73"/>
                  </a:cubicBezTo>
                  <a:cubicBezTo>
                    <a:pt x="481" y="73"/>
                    <a:pt x="481" y="73"/>
                    <a:pt x="481" y="73"/>
                  </a:cubicBezTo>
                  <a:cubicBezTo>
                    <a:pt x="481" y="75"/>
                    <a:pt x="482" y="76"/>
                    <a:pt x="483" y="77"/>
                  </a:cubicBezTo>
                  <a:cubicBezTo>
                    <a:pt x="480" y="77"/>
                    <a:pt x="480" y="77"/>
                    <a:pt x="480" y="76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79" y="75"/>
                    <a:pt x="479" y="75"/>
                    <a:pt x="474" y="75"/>
                  </a:cubicBezTo>
                  <a:cubicBezTo>
                    <a:pt x="474" y="76"/>
                    <a:pt x="474" y="77"/>
                    <a:pt x="474" y="77"/>
                  </a:cubicBezTo>
                  <a:cubicBezTo>
                    <a:pt x="471" y="78"/>
                    <a:pt x="471" y="78"/>
                    <a:pt x="471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1" y="82"/>
                    <a:pt x="474" y="83"/>
                    <a:pt x="475" y="85"/>
                  </a:cubicBezTo>
                  <a:cubicBezTo>
                    <a:pt x="474" y="85"/>
                    <a:pt x="474" y="85"/>
                    <a:pt x="474" y="85"/>
                  </a:cubicBezTo>
                  <a:cubicBezTo>
                    <a:pt x="471" y="85"/>
                    <a:pt x="471" y="85"/>
                    <a:pt x="470" y="85"/>
                  </a:cubicBezTo>
                  <a:cubicBezTo>
                    <a:pt x="470" y="85"/>
                    <a:pt x="470" y="85"/>
                    <a:pt x="469" y="85"/>
                  </a:cubicBezTo>
                  <a:cubicBezTo>
                    <a:pt x="464" y="84"/>
                    <a:pt x="462" y="82"/>
                    <a:pt x="462" y="81"/>
                  </a:cubicBezTo>
                  <a:cubicBezTo>
                    <a:pt x="461" y="82"/>
                    <a:pt x="461" y="82"/>
                    <a:pt x="460" y="83"/>
                  </a:cubicBezTo>
                  <a:cubicBezTo>
                    <a:pt x="460" y="84"/>
                    <a:pt x="460" y="85"/>
                    <a:pt x="463" y="85"/>
                  </a:cubicBezTo>
                  <a:cubicBezTo>
                    <a:pt x="463" y="86"/>
                    <a:pt x="463" y="86"/>
                    <a:pt x="463" y="86"/>
                  </a:cubicBezTo>
                  <a:cubicBezTo>
                    <a:pt x="464" y="87"/>
                    <a:pt x="464" y="87"/>
                    <a:pt x="464" y="87"/>
                  </a:cubicBezTo>
                  <a:cubicBezTo>
                    <a:pt x="466" y="87"/>
                    <a:pt x="467" y="87"/>
                    <a:pt x="468" y="88"/>
                  </a:cubicBezTo>
                  <a:cubicBezTo>
                    <a:pt x="468" y="89"/>
                    <a:pt x="468" y="89"/>
                    <a:pt x="468" y="89"/>
                  </a:cubicBezTo>
                  <a:cubicBezTo>
                    <a:pt x="467" y="89"/>
                    <a:pt x="466" y="89"/>
                    <a:pt x="465" y="89"/>
                  </a:cubicBezTo>
                  <a:cubicBezTo>
                    <a:pt x="464" y="90"/>
                    <a:pt x="464" y="90"/>
                    <a:pt x="464" y="90"/>
                  </a:cubicBezTo>
                  <a:cubicBezTo>
                    <a:pt x="455" y="83"/>
                    <a:pt x="455" y="83"/>
                    <a:pt x="455" y="83"/>
                  </a:cubicBezTo>
                  <a:cubicBezTo>
                    <a:pt x="454" y="83"/>
                    <a:pt x="453" y="83"/>
                    <a:pt x="453" y="83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0" y="75"/>
                    <a:pt x="443" y="75"/>
                    <a:pt x="441" y="70"/>
                  </a:cubicBezTo>
                  <a:cubicBezTo>
                    <a:pt x="443" y="71"/>
                    <a:pt x="452" y="74"/>
                    <a:pt x="452" y="74"/>
                  </a:cubicBezTo>
                  <a:cubicBezTo>
                    <a:pt x="454" y="74"/>
                    <a:pt x="455" y="75"/>
                    <a:pt x="457" y="75"/>
                  </a:cubicBezTo>
                  <a:cubicBezTo>
                    <a:pt x="459" y="75"/>
                    <a:pt x="460" y="76"/>
                    <a:pt x="462" y="76"/>
                  </a:cubicBezTo>
                  <a:cubicBezTo>
                    <a:pt x="463" y="76"/>
                    <a:pt x="463" y="76"/>
                    <a:pt x="464" y="76"/>
                  </a:cubicBezTo>
                  <a:cubicBezTo>
                    <a:pt x="464" y="76"/>
                    <a:pt x="464" y="76"/>
                    <a:pt x="464" y="76"/>
                  </a:cubicBezTo>
                  <a:cubicBezTo>
                    <a:pt x="477" y="72"/>
                    <a:pt x="464" y="66"/>
                    <a:pt x="464" y="66"/>
                  </a:cubicBezTo>
                  <a:cubicBezTo>
                    <a:pt x="454" y="62"/>
                    <a:pt x="454" y="62"/>
                    <a:pt x="454" y="62"/>
                  </a:cubicBezTo>
                  <a:cubicBezTo>
                    <a:pt x="453" y="61"/>
                    <a:pt x="452" y="61"/>
                    <a:pt x="451" y="61"/>
                  </a:cubicBezTo>
                  <a:cubicBezTo>
                    <a:pt x="450" y="60"/>
                    <a:pt x="450" y="60"/>
                    <a:pt x="447" y="60"/>
                  </a:cubicBezTo>
                  <a:cubicBezTo>
                    <a:pt x="446" y="60"/>
                    <a:pt x="446" y="60"/>
                    <a:pt x="446" y="60"/>
                  </a:cubicBezTo>
                  <a:cubicBezTo>
                    <a:pt x="445" y="60"/>
                    <a:pt x="444" y="59"/>
                    <a:pt x="443" y="58"/>
                  </a:cubicBezTo>
                  <a:cubicBezTo>
                    <a:pt x="442" y="58"/>
                    <a:pt x="441" y="58"/>
                    <a:pt x="441" y="58"/>
                  </a:cubicBezTo>
                  <a:cubicBezTo>
                    <a:pt x="441" y="59"/>
                    <a:pt x="441" y="59"/>
                    <a:pt x="441" y="59"/>
                  </a:cubicBezTo>
                  <a:cubicBezTo>
                    <a:pt x="440" y="60"/>
                    <a:pt x="440" y="60"/>
                    <a:pt x="440" y="60"/>
                  </a:cubicBezTo>
                  <a:cubicBezTo>
                    <a:pt x="439" y="59"/>
                    <a:pt x="439" y="59"/>
                    <a:pt x="439" y="59"/>
                  </a:cubicBezTo>
                  <a:cubicBezTo>
                    <a:pt x="439" y="59"/>
                    <a:pt x="439" y="58"/>
                    <a:pt x="439" y="58"/>
                  </a:cubicBezTo>
                  <a:cubicBezTo>
                    <a:pt x="439" y="57"/>
                    <a:pt x="439" y="57"/>
                    <a:pt x="439" y="57"/>
                  </a:cubicBezTo>
                  <a:cubicBezTo>
                    <a:pt x="438" y="57"/>
                    <a:pt x="437" y="57"/>
                    <a:pt x="436" y="55"/>
                  </a:cubicBezTo>
                  <a:cubicBezTo>
                    <a:pt x="436" y="55"/>
                    <a:pt x="435" y="55"/>
                    <a:pt x="435" y="55"/>
                  </a:cubicBezTo>
                  <a:cubicBezTo>
                    <a:pt x="434" y="56"/>
                    <a:pt x="434" y="56"/>
                    <a:pt x="434" y="56"/>
                  </a:cubicBezTo>
                  <a:cubicBezTo>
                    <a:pt x="432" y="56"/>
                    <a:pt x="431" y="55"/>
                    <a:pt x="429" y="54"/>
                  </a:cubicBezTo>
                  <a:cubicBezTo>
                    <a:pt x="428" y="54"/>
                    <a:pt x="428" y="54"/>
                    <a:pt x="428" y="54"/>
                  </a:cubicBezTo>
                  <a:cubicBezTo>
                    <a:pt x="428" y="54"/>
                    <a:pt x="429" y="54"/>
                    <a:pt x="429" y="54"/>
                  </a:cubicBezTo>
                  <a:cubicBezTo>
                    <a:pt x="429" y="53"/>
                    <a:pt x="429" y="53"/>
                    <a:pt x="430" y="52"/>
                  </a:cubicBezTo>
                  <a:cubicBezTo>
                    <a:pt x="429" y="52"/>
                    <a:pt x="427" y="50"/>
                    <a:pt x="423" y="50"/>
                  </a:cubicBezTo>
                  <a:cubicBezTo>
                    <a:pt x="423" y="50"/>
                    <a:pt x="423" y="51"/>
                    <a:pt x="423" y="51"/>
                  </a:cubicBezTo>
                  <a:cubicBezTo>
                    <a:pt x="423" y="51"/>
                    <a:pt x="423" y="51"/>
                    <a:pt x="422" y="51"/>
                  </a:cubicBezTo>
                  <a:cubicBezTo>
                    <a:pt x="422" y="51"/>
                    <a:pt x="421" y="51"/>
                    <a:pt x="421" y="50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18" y="49"/>
                    <a:pt x="418" y="50"/>
                    <a:pt x="418" y="50"/>
                  </a:cubicBezTo>
                  <a:cubicBezTo>
                    <a:pt x="418" y="51"/>
                    <a:pt x="418" y="51"/>
                    <a:pt x="418" y="52"/>
                  </a:cubicBezTo>
                  <a:cubicBezTo>
                    <a:pt x="418" y="52"/>
                    <a:pt x="418" y="52"/>
                    <a:pt x="418" y="52"/>
                  </a:cubicBezTo>
                  <a:cubicBezTo>
                    <a:pt x="418" y="50"/>
                    <a:pt x="418" y="50"/>
                    <a:pt x="417" y="49"/>
                  </a:cubicBezTo>
                  <a:cubicBezTo>
                    <a:pt x="416" y="49"/>
                    <a:pt x="416" y="49"/>
                    <a:pt x="415" y="49"/>
                  </a:cubicBezTo>
                  <a:cubicBezTo>
                    <a:pt x="415" y="48"/>
                    <a:pt x="415" y="48"/>
                    <a:pt x="415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3" y="48"/>
                    <a:pt x="412" y="49"/>
                    <a:pt x="411" y="49"/>
                  </a:cubicBezTo>
                  <a:cubicBezTo>
                    <a:pt x="411" y="50"/>
                    <a:pt x="411" y="50"/>
                    <a:pt x="410" y="51"/>
                  </a:cubicBezTo>
                  <a:cubicBezTo>
                    <a:pt x="410" y="51"/>
                    <a:pt x="410" y="51"/>
                    <a:pt x="410" y="51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09" y="50"/>
                    <a:pt x="409" y="50"/>
                    <a:pt x="409" y="49"/>
                  </a:cubicBezTo>
                  <a:cubicBezTo>
                    <a:pt x="409" y="49"/>
                    <a:pt x="408" y="49"/>
                    <a:pt x="407" y="49"/>
                  </a:cubicBezTo>
                  <a:cubicBezTo>
                    <a:pt x="406" y="49"/>
                    <a:pt x="405" y="49"/>
                    <a:pt x="404" y="50"/>
                  </a:cubicBezTo>
                  <a:cubicBezTo>
                    <a:pt x="405" y="52"/>
                    <a:pt x="405" y="52"/>
                    <a:pt x="407" y="52"/>
                  </a:cubicBezTo>
                  <a:cubicBezTo>
                    <a:pt x="408" y="53"/>
                    <a:pt x="408" y="53"/>
                    <a:pt x="408" y="54"/>
                  </a:cubicBezTo>
                  <a:cubicBezTo>
                    <a:pt x="408" y="54"/>
                    <a:pt x="407" y="54"/>
                    <a:pt x="407" y="54"/>
                  </a:cubicBezTo>
                  <a:cubicBezTo>
                    <a:pt x="406" y="53"/>
                    <a:pt x="406" y="53"/>
                    <a:pt x="404" y="53"/>
                  </a:cubicBezTo>
                  <a:cubicBezTo>
                    <a:pt x="402" y="53"/>
                    <a:pt x="402" y="53"/>
                    <a:pt x="402" y="53"/>
                  </a:cubicBezTo>
                  <a:cubicBezTo>
                    <a:pt x="402" y="55"/>
                    <a:pt x="402" y="55"/>
                    <a:pt x="402" y="56"/>
                  </a:cubicBezTo>
                  <a:cubicBezTo>
                    <a:pt x="401" y="55"/>
                    <a:pt x="401" y="54"/>
                    <a:pt x="401" y="54"/>
                  </a:cubicBezTo>
                  <a:cubicBezTo>
                    <a:pt x="399" y="54"/>
                    <a:pt x="398" y="52"/>
                    <a:pt x="396" y="52"/>
                  </a:cubicBezTo>
                  <a:cubicBezTo>
                    <a:pt x="396" y="52"/>
                    <a:pt x="396" y="53"/>
                    <a:pt x="396" y="53"/>
                  </a:cubicBezTo>
                  <a:cubicBezTo>
                    <a:pt x="397" y="56"/>
                    <a:pt x="395" y="57"/>
                    <a:pt x="394" y="57"/>
                  </a:cubicBezTo>
                  <a:cubicBezTo>
                    <a:pt x="394" y="57"/>
                    <a:pt x="393" y="56"/>
                    <a:pt x="393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2" y="56"/>
                    <a:pt x="392" y="56"/>
                    <a:pt x="391" y="56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91" y="58"/>
                    <a:pt x="392" y="58"/>
                    <a:pt x="392" y="59"/>
                  </a:cubicBezTo>
                  <a:cubicBezTo>
                    <a:pt x="392" y="59"/>
                    <a:pt x="392" y="60"/>
                    <a:pt x="39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60"/>
                    <a:pt x="391" y="60"/>
                    <a:pt x="388" y="59"/>
                  </a:cubicBezTo>
                  <a:cubicBezTo>
                    <a:pt x="389" y="59"/>
                    <a:pt x="389" y="58"/>
                    <a:pt x="389" y="57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8" y="58"/>
                    <a:pt x="388" y="58"/>
                    <a:pt x="388" y="59"/>
                  </a:cubicBezTo>
                  <a:cubicBezTo>
                    <a:pt x="385" y="59"/>
                    <a:pt x="385" y="59"/>
                    <a:pt x="384" y="59"/>
                  </a:cubicBezTo>
                  <a:cubicBezTo>
                    <a:pt x="385" y="60"/>
                    <a:pt x="385" y="60"/>
                    <a:pt x="385" y="60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2" y="61"/>
                    <a:pt x="382" y="61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80" y="64"/>
                    <a:pt x="380" y="64"/>
                    <a:pt x="380" y="64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82" y="63"/>
                    <a:pt x="382" y="63"/>
                    <a:pt x="383" y="63"/>
                  </a:cubicBezTo>
                  <a:cubicBezTo>
                    <a:pt x="386" y="61"/>
                    <a:pt x="388" y="62"/>
                    <a:pt x="390" y="62"/>
                  </a:cubicBezTo>
                  <a:cubicBezTo>
                    <a:pt x="390" y="62"/>
                    <a:pt x="390" y="63"/>
                    <a:pt x="390" y="63"/>
                  </a:cubicBezTo>
                  <a:cubicBezTo>
                    <a:pt x="389" y="63"/>
                    <a:pt x="389" y="63"/>
                    <a:pt x="386" y="64"/>
                  </a:cubicBezTo>
                  <a:cubicBezTo>
                    <a:pt x="386" y="65"/>
                    <a:pt x="385" y="66"/>
                    <a:pt x="385" y="68"/>
                  </a:cubicBezTo>
                  <a:cubicBezTo>
                    <a:pt x="384" y="68"/>
                    <a:pt x="383" y="69"/>
                    <a:pt x="383" y="69"/>
                  </a:cubicBezTo>
                  <a:cubicBezTo>
                    <a:pt x="382" y="71"/>
                    <a:pt x="379" y="72"/>
                    <a:pt x="379" y="72"/>
                  </a:cubicBezTo>
                  <a:cubicBezTo>
                    <a:pt x="378" y="74"/>
                    <a:pt x="377" y="76"/>
                    <a:pt x="377" y="78"/>
                  </a:cubicBezTo>
                  <a:cubicBezTo>
                    <a:pt x="376" y="78"/>
                    <a:pt x="376" y="78"/>
                    <a:pt x="376" y="78"/>
                  </a:cubicBezTo>
                  <a:cubicBezTo>
                    <a:pt x="376" y="78"/>
                    <a:pt x="375" y="79"/>
                    <a:pt x="371" y="81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372" y="82"/>
                    <a:pt x="373" y="82"/>
                    <a:pt x="373" y="82"/>
                  </a:cubicBezTo>
                  <a:cubicBezTo>
                    <a:pt x="372" y="86"/>
                    <a:pt x="367" y="86"/>
                    <a:pt x="365" y="89"/>
                  </a:cubicBezTo>
                  <a:cubicBezTo>
                    <a:pt x="364" y="89"/>
                    <a:pt x="363" y="89"/>
                    <a:pt x="363" y="88"/>
                  </a:cubicBezTo>
                  <a:cubicBezTo>
                    <a:pt x="362" y="88"/>
                    <a:pt x="361" y="88"/>
                    <a:pt x="361" y="88"/>
                  </a:cubicBezTo>
                  <a:cubicBezTo>
                    <a:pt x="361" y="90"/>
                    <a:pt x="361" y="90"/>
                    <a:pt x="361" y="90"/>
                  </a:cubicBezTo>
                  <a:cubicBezTo>
                    <a:pt x="361" y="90"/>
                    <a:pt x="361" y="91"/>
                    <a:pt x="361" y="91"/>
                  </a:cubicBezTo>
                  <a:cubicBezTo>
                    <a:pt x="360" y="91"/>
                    <a:pt x="360" y="92"/>
                    <a:pt x="359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6" y="92"/>
                    <a:pt x="355" y="93"/>
                    <a:pt x="353" y="94"/>
                  </a:cubicBezTo>
                  <a:cubicBezTo>
                    <a:pt x="352" y="97"/>
                    <a:pt x="349" y="97"/>
                    <a:pt x="347" y="98"/>
                  </a:cubicBezTo>
                  <a:cubicBezTo>
                    <a:pt x="347" y="99"/>
                    <a:pt x="347" y="100"/>
                    <a:pt x="347" y="100"/>
                  </a:cubicBezTo>
                  <a:cubicBezTo>
                    <a:pt x="347" y="100"/>
                    <a:pt x="347" y="100"/>
                    <a:pt x="346" y="105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344" y="106"/>
                    <a:pt x="344" y="107"/>
                    <a:pt x="344" y="108"/>
                  </a:cubicBezTo>
                  <a:cubicBezTo>
                    <a:pt x="345" y="108"/>
                    <a:pt x="346" y="108"/>
                    <a:pt x="346" y="108"/>
                  </a:cubicBezTo>
                  <a:cubicBezTo>
                    <a:pt x="347" y="108"/>
                    <a:pt x="347" y="108"/>
                    <a:pt x="347" y="108"/>
                  </a:cubicBezTo>
                  <a:cubicBezTo>
                    <a:pt x="348" y="108"/>
                    <a:pt x="348" y="108"/>
                    <a:pt x="348" y="108"/>
                  </a:cubicBezTo>
                  <a:cubicBezTo>
                    <a:pt x="348" y="109"/>
                    <a:pt x="347" y="110"/>
                    <a:pt x="347" y="110"/>
                  </a:cubicBezTo>
                  <a:cubicBezTo>
                    <a:pt x="346" y="112"/>
                    <a:pt x="346" y="112"/>
                    <a:pt x="345" y="112"/>
                  </a:cubicBezTo>
                  <a:cubicBezTo>
                    <a:pt x="345" y="113"/>
                    <a:pt x="345" y="113"/>
                    <a:pt x="345" y="114"/>
                  </a:cubicBezTo>
                  <a:cubicBezTo>
                    <a:pt x="346" y="114"/>
                    <a:pt x="346" y="114"/>
                    <a:pt x="348" y="114"/>
                  </a:cubicBezTo>
                  <a:cubicBezTo>
                    <a:pt x="348" y="116"/>
                    <a:pt x="348" y="116"/>
                    <a:pt x="347" y="117"/>
                  </a:cubicBezTo>
                  <a:cubicBezTo>
                    <a:pt x="352" y="117"/>
                    <a:pt x="357" y="117"/>
                    <a:pt x="362" y="117"/>
                  </a:cubicBezTo>
                  <a:cubicBezTo>
                    <a:pt x="363" y="116"/>
                    <a:pt x="363" y="116"/>
                    <a:pt x="366" y="115"/>
                  </a:cubicBezTo>
                  <a:cubicBezTo>
                    <a:pt x="366" y="114"/>
                    <a:pt x="366" y="114"/>
                    <a:pt x="366" y="113"/>
                  </a:cubicBezTo>
                  <a:cubicBezTo>
                    <a:pt x="368" y="113"/>
                    <a:pt x="368" y="115"/>
                    <a:pt x="369" y="116"/>
                  </a:cubicBezTo>
                  <a:cubicBezTo>
                    <a:pt x="369" y="116"/>
                    <a:pt x="369" y="117"/>
                    <a:pt x="369" y="117"/>
                  </a:cubicBezTo>
                  <a:cubicBezTo>
                    <a:pt x="378" y="118"/>
                    <a:pt x="387" y="118"/>
                    <a:pt x="395" y="118"/>
                  </a:cubicBezTo>
                  <a:cubicBezTo>
                    <a:pt x="396" y="118"/>
                    <a:pt x="397" y="118"/>
                    <a:pt x="398" y="117"/>
                  </a:cubicBezTo>
                  <a:cubicBezTo>
                    <a:pt x="398" y="116"/>
                    <a:pt x="399" y="115"/>
                    <a:pt x="401" y="114"/>
                  </a:cubicBezTo>
                  <a:cubicBezTo>
                    <a:pt x="401" y="113"/>
                    <a:pt x="401" y="112"/>
                    <a:pt x="401" y="112"/>
                  </a:cubicBezTo>
                  <a:cubicBezTo>
                    <a:pt x="401" y="112"/>
                    <a:pt x="400" y="111"/>
                    <a:pt x="400" y="111"/>
                  </a:cubicBezTo>
                  <a:cubicBezTo>
                    <a:pt x="399" y="111"/>
                    <a:pt x="398" y="111"/>
                    <a:pt x="396" y="111"/>
                  </a:cubicBezTo>
                  <a:cubicBezTo>
                    <a:pt x="396" y="109"/>
                    <a:pt x="396" y="109"/>
                    <a:pt x="396" y="107"/>
                  </a:cubicBezTo>
                  <a:cubicBezTo>
                    <a:pt x="395" y="107"/>
                    <a:pt x="394" y="107"/>
                    <a:pt x="394" y="107"/>
                  </a:cubicBezTo>
                  <a:cubicBezTo>
                    <a:pt x="394" y="104"/>
                    <a:pt x="394" y="101"/>
                    <a:pt x="393" y="99"/>
                  </a:cubicBezTo>
                  <a:cubicBezTo>
                    <a:pt x="394" y="99"/>
                    <a:pt x="394" y="99"/>
                    <a:pt x="397" y="94"/>
                  </a:cubicBezTo>
                  <a:cubicBezTo>
                    <a:pt x="402" y="93"/>
                    <a:pt x="405" y="88"/>
                    <a:pt x="405" y="88"/>
                  </a:cubicBezTo>
                  <a:cubicBezTo>
                    <a:pt x="406" y="87"/>
                    <a:pt x="406" y="87"/>
                    <a:pt x="408" y="87"/>
                  </a:cubicBezTo>
                  <a:cubicBezTo>
                    <a:pt x="409" y="86"/>
                    <a:pt x="409" y="86"/>
                    <a:pt x="409" y="86"/>
                  </a:cubicBezTo>
                  <a:cubicBezTo>
                    <a:pt x="408" y="83"/>
                    <a:pt x="410" y="80"/>
                    <a:pt x="410" y="77"/>
                  </a:cubicBezTo>
                  <a:cubicBezTo>
                    <a:pt x="411" y="77"/>
                    <a:pt x="411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5" y="79"/>
                    <a:pt x="415" y="79"/>
                    <a:pt x="416" y="79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9" y="79"/>
                    <a:pt x="419" y="79"/>
                    <a:pt x="420" y="80"/>
                  </a:cubicBezTo>
                  <a:cubicBezTo>
                    <a:pt x="420" y="82"/>
                    <a:pt x="420" y="82"/>
                    <a:pt x="420" y="83"/>
                  </a:cubicBezTo>
                  <a:cubicBezTo>
                    <a:pt x="420" y="83"/>
                    <a:pt x="419" y="83"/>
                    <a:pt x="418" y="83"/>
                  </a:cubicBezTo>
                  <a:cubicBezTo>
                    <a:pt x="419" y="86"/>
                    <a:pt x="419" y="86"/>
                    <a:pt x="409" y="95"/>
                  </a:cubicBezTo>
                  <a:cubicBezTo>
                    <a:pt x="409" y="97"/>
                    <a:pt x="408" y="100"/>
                    <a:pt x="409" y="103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5"/>
                    <a:pt x="410" y="106"/>
                    <a:pt x="410" y="106"/>
                  </a:cubicBezTo>
                  <a:cubicBezTo>
                    <a:pt x="411" y="108"/>
                    <a:pt x="419" y="112"/>
                    <a:pt x="419" y="112"/>
                  </a:cubicBezTo>
                  <a:cubicBezTo>
                    <a:pt x="420" y="112"/>
                    <a:pt x="420" y="112"/>
                    <a:pt x="420" y="112"/>
                  </a:cubicBezTo>
                  <a:cubicBezTo>
                    <a:pt x="423" y="111"/>
                    <a:pt x="426" y="111"/>
                    <a:pt x="429" y="110"/>
                  </a:cubicBezTo>
                  <a:cubicBezTo>
                    <a:pt x="429" y="109"/>
                    <a:pt x="429" y="109"/>
                    <a:pt x="429" y="109"/>
                  </a:cubicBezTo>
                  <a:cubicBezTo>
                    <a:pt x="432" y="109"/>
                    <a:pt x="434" y="109"/>
                    <a:pt x="436" y="109"/>
                  </a:cubicBezTo>
                  <a:cubicBezTo>
                    <a:pt x="436" y="109"/>
                    <a:pt x="437" y="108"/>
                    <a:pt x="438" y="108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39" y="109"/>
                    <a:pt x="439" y="109"/>
                    <a:pt x="440" y="110"/>
                  </a:cubicBezTo>
                  <a:cubicBezTo>
                    <a:pt x="442" y="111"/>
                    <a:pt x="443" y="111"/>
                    <a:pt x="445" y="111"/>
                  </a:cubicBezTo>
                  <a:cubicBezTo>
                    <a:pt x="445" y="111"/>
                    <a:pt x="445" y="111"/>
                    <a:pt x="445" y="111"/>
                  </a:cubicBezTo>
                  <a:cubicBezTo>
                    <a:pt x="445" y="112"/>
                    <a:pt x="445" y="112"/>
                    <a:pt x="445" y="112"/>
                  </a:cubicBezTo>
                  <a:cubicBezTo>
                    <a:pt x="439" y="112"/>
                    <a:pt x="438" y="112"/>
                    <a:pt x="437" y="116"/>
                  </a:cubicBezTo>
                  <a:cubicBezTo>
                    <a:pt x="432" y="118"/>
                    <a:pt x="428" y="114"/>
                    <a:pt x="424" y="116"/>
                  </a:cubicBezTo>
                  <a:cubicBezTo>
                    <a:pt x="422" y="116"/>
                    <a:pt x="422" y="116"/>
                    <a:pt x="421" y="116"/>
                  </a:cubicBezTo>
                  <a:cubicBezTo>
                    <a:pt x="421" y="117"/>
                    <a:pt x="420" y="118"/>
                    <a:pt x="420" y="118"/>
                  </a:cubicBezTo>
                  <a:cubicBezTo>
                    <a:pt x="453" y="120"/>
                    <a:pt x="485" y="121"/>
                    <a:pt x="515" y="121"/>
                  </a:cubicBezTo>
                  <a:cubicBezTo>
                    <a:pt x="528" y="121"/>
                    <a:pt x="539" y="121"/>
                    <a:pt x="550" y="121"/>
                  </a:cubicBezTo>
                  <a:moveTo>
                    <a:pt x="362" y="117"/>
                  </a:moveTo>
                  <a:cubicBezTo>
                    <a:pt x="357" y="117"/>
                    <a:pt x="352" y="117"/>
                    <a:pt x="347" y="117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46" y="118"/>
                    <a:pt x="346" y="118"/>
                    <a:pt x="346" y="118"/>
                  </a:cubicBezTo>
                  <a:cubicBezTo>
                    <a:pt x="346" y="118"/>
                    <a:pt x="346" y="118"/>
                    <a:pt x="346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9" y="120"/>
                    <a:pt x="349" y="120"/>
                    <a:pt x="350" y="121"/>
                  </a:cubicBezTo>
                  <a:cubicBezTo>
                    <a:pt x="351" y="121"/>
                    <a:pt x="352" y="121"/>
                    <a:pt x="352" y="121"/>
                  </a:cubicBezTo>
                  <a:cubicBezTo>
                    <a:pt x="353" y="121"/>
                    <a:pt x="353" y="121"/>
                    <a:pt x="354" y="122"/>
                  </a:cubicBezTo>
                  <a:cubicBezTo>
                    <a:pt x="354" y="122"/>
                    <a:pt x="354" y="122"/>
                    <a:pt x="355" y="122"/>
                  </a:cubicBezTo>
                  <a:cubicBezTo>
                    <a:pt x="355" y="122"/>
                    <a:pt x="356" y="121"/>
                    <a:pt x="357" y="121"/>
                  </a:cubicBezTo>
                  <a:cubicBezTo>
                    <a:pt x="357" y="120"/>
                    <a:pt x="357" y="120"/>
                    <a:pt x="357" y="120"/>
                  </a:cubicBezTo>
                  <a:cubicBezTo>
                    <a:pt x="359" y="120"/>
                    <a:pt x="359" y="120"/>
                    <a:pt x="359" y="120"/>
                  </a:cubicBezTo>
                  <a:cubicBezTo>
                    <a:pt x="359" y="120"/>
                    <a:pt x="360" y="119"/>
                    <a:pt x="360" y="119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61" y="118"/>
                    <a:pt x="361" y="118"/>
                    <a:pt x="362" y="117"/>
                  </a:cubicBezTo>
                  <a:moveTo>
                    <a:pt x="395" y="118"/>
                  </a:moveTo>
                  <a:cubicBezTo>
                    <a:pt x="387" y="118"/>
                    <a:pt x="378" y="118"/>
                    <a:pt x="369" y="118"/>
                  </a:cubicBezTo>
                  <a:cubicBezTo>
                    <a:pt x="369" y="119"/>
                    <a:pt x="371" y="119"/>
                    <a:pt x="371" y="121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71" y="122"/>
                    <a:pt x="370" y="122"/>
                    <a:pt x="370" y="122"/>
                  </a:cubicBezTo>
                  <a:cubicBezTo>
                    <a:pt x="370" y="122"/>
                    <a:pt x="370" y="124"/>
                    <a:pt x="371" y="125"/>
                  </a:cubicBezTo>
                  <a:cubicBezTo>
                    <a:pt x="372" y="125"/>
                    <a:pt x="372" y="125"/>
                    <a:pt x="372" y="125"/>
                  </a:cubicBezTo>
                  <a:cubicBezTo>
                    <a:pt x="372" y="125"/>
                    <a:pt x="373" y="126"/>
                    <a:pt x="373" y="127"/>
                  </a:cubicBezTo>
                  <a:cubicBezTo>
                    <a:pt x="373" y="127"/>
                    <a:pt x="373" y="128"/>
                    <a:pt x="373" y="128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3" y="131"/>
                    <a:pt x="374" y="131"/>
                    <a:pt x="375" y="132"/>
                  </a:cubicBezTo>
                  <a:cubicBezTo>
                    <a:pt x="376" y="133"/>
                    <a:pt x="376" y="133"/>
                    <a:pt x="376" y="134"/>
                  </a:cubicBezTo>
                  <a:cubicBezTo>
                    <a:pt x="376" y="135"/>
                    <a:pt x="375" y="135"/>
                    <a:pt x="375" y="136"/>
                  </a:cubicBezTo>
                  <a:cubicBezTo>
                    <a:pt x="375" y="137"/>
                    <a:pt x="375" y="137"/>
                    <a:pt x="375" y="137"/>
                  </a:cubicBezTo>
                  <a:cubicBezTo>
                    <a:pt x="375" y="137"/>
                    <a:pt x="376" y="138"/>
                    <a:pt x="376" y="138"/>
                  </a:cubicBezTo>
                  <a:cubicBezTo>
                    <a:pt x="378" y="139"/>
                    <a:pt x="380" y="139"/>
                    <a:pt x="382" y="139"/>
                  </a:cubicBezTo>
                  <a:cubicBezTo>
                    <a:pt x="382" y="136"/>
                    <a:pt x="383" y="134"/>
                    <a:pt x="385" y="135"/>
                  </a:cubicBezTo>
                  <a:cubicBezTo>
                    <a:pt x="385" y="135"/>
                    <a:pt x="386" y="135"/>
                    <a:pt x="386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8" y="136"/>
                    <a:pt x="388" y="135"/>
                    <a:pt x="389" y="134"/>
                  </a:cubicBezTo>
                  <a:cubicBezTo>
                    <a:pt x="389" y="134"/>
                    <a:pt x="390" y="134"/>
                    <a:pt x="391" y="134"/>
                  </a:cubicBezTo>
                  <a:cubicBezTo>
                    <a:pt x="391" y="133"/>
                    <a:pt x="391" y="132"/>
                    <a:pt x="391" y="131"/>
                  </a:cubicBezTo>
                  <a:cubicBezTo>
                    <a:pt x="392" y="131"/>
                    <a:pt x="394" y="131"/>
                    <a:pt x="395" y="131"/>
                  </a:cubicBezTo>
                  <a:cubicBezTo>
                    <a:pt x="395" y="130"/>
                    <a:pt x="395" y="130"/>
                    <a:pt x="395" y="129"/>
                  </a:cubicBezTo>
                  <a:cubicBezTo>
                    <a:pt x="394" y="129"/>
                    <a:pt x="394" y="129"/>
                    <a:pt x="393" y="129"/>
                  </a:cubicBezTo>
                  <a:cubicBezTo>
                    <a:pt x="391" y="129"/>
                    <a:pt x="391" y="129"/>
                    <a:pt x="391" y="129"/>
                  </a:cubicBezTo>
                  <a:cubicBezTo>
                    <a:pt x="391" y="128"/>
                    <a:pt x="391" y="128"/>
                    <a:pt x="391" y="128"/>
                  </a:cubicBezTo>
                  <a:cubicBezTo>
                    <a:pt x="390" y="128"/>
                    <a:pt x="390" y="128"/>
                    <a:pt x="390" y="128"/>
                  </a:cubicBezTo>
                  <a:cubicBezTo>
                    <a:pt x="392" y="125"/>
                    <a:pt x="392" y="125"/>
                    <a:pt x="392" y="123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4" y="119"/>
                    <a:pt x="395" y="119"/>
                    <a:pt x="395" y="118"/>
                  </a:cubicBezTo>
                  <a:moveTo>
                    <a:pt x="605" y="288"/>
                  </a:moveTo>
                  <a:cubicBezTo>
                    <a:pt x="596" y="225"/>
                    <a:pt x="577" y="168"/>
                    <a:pt x="550" y="121"/>
                  </a:cubicBezTo>
                  <a:cubicBezTo>
                    <a:pt x="539" y="121"/>
                    <a:pt x="528" y="121"/>
                    <a:pt x="515" y="121"/>
                  </a:cubicBezTo>
                  <a:cubicBezTo>
                    <a:pt x="485" y="121"/>
                    <a:pt x="453" y="120"/>
                    <a:pt x="420" y="119"/>
                  </a:cubicBezTo>
                  <a:cubicBezTo>
                    <a:pt x="418" y="119"/>
                    <a:pt x="416" y="119"/>
                    <a:pt x="415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5" y="120"/>
                    <a:pt x="414" y="120"/>
                    <a:pt x="412" y="121"/>
                  </a:cubicBezTo>
                  <a:cubicBezTo>
                    <a:pt x="412" y="121"/>
                    <a:pt x="412" y="122"/>
                    <a:pt x="413" y="123"/>
                  </a:cubicBezTo>
                  <a:cubicBezTo>
                    <a:pt x="415" y="124"/>
                    <a:pt x="415" y="124"/>
                    <a:pt x="418" y="124"/>
                  </a:cubicBezTo>
                  <a:cubicBezTo>
                    <a:pt x="418" y="123"/>
                    <a:pt x="420" y="122"/>
                    <a:pt x="420" y="121"/>
                  </a:cubicBezTo>
                  <a:cubicBezTo>
                    <a:pt x="423" y="122"/>
                    <a:pt x="424" y="125"/>
                    <a:pt x="426" y="126"/>
                  </a:cubicBezTo>
                  <a:cubicBezTo>
                    <a:pt x="426" y="126"/>
                    <a:pt x="426" y="127"/>
                    <a:pt x="426" y="127"/>
                  </a:cubicBezTo>
                  <a:cubicBezTo>
                    <a:pt x="425" y="128"/>
                    <a:pt x="424" y="129"/>
                    <a:pt x="423" y="130"/>
                  </a:cubicBezTo>
                  <a:cubicBezTo>
                    <a:pt x="423" y="131"/>
                    <a:pt x="422" y="131"/>
                    <a:pt x="421" y="131"/>
                  </a:cubicBezTo>
                  <a:cubicBezTo>
                    <a:pt x="421" y="131"/>
                    <a:pt x="420" y="131"/>
                    <a:pt x="420" y="131"/>
                  </a:cubicBezTo>
                  <a:cubicBezTo>
                    <a:pt x="419" y="130"/>
                    <a:pt x="419" y="129"/>
                    <a:pt x="419" y="129"/>
                  </a:cubicBezTo>
                  <a:cubicBezTo>
                    <a:pt x="418" y="128"/>
                    <a:pt x="417" y="128"/>
                    <a:pt x="417" y="128"/>
                  </a:cubicBezTo>
                  <a:cubicBezTo>
                    <a:pt x="417" y="127"/>
                    <a:pt x="417" y="126"/>
                    <a:pt x="417" y="126"/>
                  </a:cubicBezTo>
                  <a:cubicBezTo>
                    <a:pt x="416" y="126"/>
                    <a:pt x="416" y="126"/>
                    <a:pt x="415" y="126"/>
                  </a:cubicBezTo>
                  <a:cubicBezTo>
                    <a:pt x="415" y="127"/>
                    <a:pt x="414" y="128"/>
                    <a:pt x="413" y="128"/>
                  </a:cubicBezTo>
                  <a:cubicBezTo>
                    <a:pt x="412" y="133"/>
                    <a:pt x="410" y="141"/>
                    <a:pt x="410" y="141"/>
                  </a:cubicBezTo>
                  <a:cubicBezTo>
                    <a:pt x="411" y="141"/>
                    <a:pt x="411" y="141"/>
                    <a:pt x="412" y="142"/>
                  </a:cubicBezTo>
                  <a:cubicBezTo>
                    <a:pt x="411" y="143"/>
                    <a:pt x="411" y="143"/>
                    <a:pt x="411" y="143"/>
                  </a:cubicBezTo>
                  <a:cubicBezTo>
                    <a:pt x="404" y="141"/>
                    <a:pt x="404" y="141"/>
                    <a:pt x="402" y="143"/>
                  </a:cubicBezTo>
                  <a:cubicBezTo>
                    <a:pt x="403" y="144"/>
                    <a:pt x="404" y="145"/>
                    <a:pt x="404" y="146"/>
                  </a:cubicBezTo>
                  <a:cubicBezTo>
                    <a:pt x="404" y="147"/>
                    <a:pt x="404" y="147"/>
                    <a:pt x="404" y="147"/>
                  </a:cubicBezTo>
                  <a:cubicBezTo>
                    <a:pt x="403" y="147"/>
                    <a:pt x="403" y="147"/>
                    <a:pt x="403" y="147"/>
                  </a:cubicBezTo>
                  <a:cubicBezTo>
                    <a:pt x="401" y="145"/>
                    <a:pt x="399" y="144"/>
                    <a:pt x="397" y="142"/>
                  </a:cubicBezTo>
                  <a:cubicBezTo>
                    <a:pt x="383" y="149"/>
                    <a:pt x="379" y="151"/>
                    <a:pt x="379" y="144"/>
                  </a:cubicBezTo>
                  <a:cubicBezTo>
                    <a:pt x="377" y="144"/>
                    <a:pt x="377" y="144"/>
                    <a:pt x="377" y="144"/>
                  </a:cubicBezTo>
                  <a:cubicBezTo>
                    <a:pt x="376" y="145"/>
                    <a:pt x="375" y="145"/>
                    <a:pt x="374" y="145"/>
                  </a:cubicBezTo>
                  <a:cubicBezTo>
                    <a:pt x="373" y="145"/>
                    <a:pt x="372" y="145"/>
                    <a:pt x="372" y="145"/>
                  </a:cubicBezTo>
                  <a:cubicBezTo>
                    <a:pt x="371" y="145"/>
                    <a:pt x="370" y="145"/>
                    <a:pt x="370" y="145"/>
                  </a:cubicBezTo>
                  <a:cubicBezTo>
                    <a:pt x="370" y="145"/>
                    <a:pt x="370" y="146"/>
                    <a:pt x="370" y="147"/>
                  </a:cubicBezTo>
                  <a:cubicBezTo>
                    <a:pt x="369" y="148"/>
                    <a:pt x="368" y="148"/>
                    <a:pt x="368" y="148"/>
                  </a:cubicBezTo>
                  <a:cubicBezTo>
                    <a:pt x="367" y="148"/>
                    <a:pt x="367" y="147"/>
                    <a:pt x="366" y="147"/>
                  </a:cubicBezTo>
                  <a:cubicBezTo>
                    <a:pt x="366" y="146"/>
                    <a:pt x="365" y="145"/>
                    <a:pt x="364" y="145"/>
                  </a:cubicBezTo>
                  <a:cubicBezTo>
                    <a:pt x="363" y="145"/>
                    <a:pt x="363" y="145"/>
                    <a:pt x="362" y="145"/>
                  </a:cubicBezTo>
                  <a:cubicBezTo>
                    <a:pt x="362" y="144"/>
                    <a:pt x="362" y="144"/>
                    <a:pt x="362" y="143"/>
                  </a:cubicBezTo>
                  <a:cubicBezTo>
                    <a:pt x="362" y="143"/>
                    <a:pt x="363" y="142"/>
                    <a:pt x="363" y="141"/>
                  </a:cubicBezTo>
                  <a:cubicBezTo>
                    <a:pt x="364" y="141"/>
                    <a:pt x="365" y="141"/>
                    <a:pt x="366" y="141"/>
                  </a:cubicBezTo>
                  <a:cubicBezTo>
                    <a:pt x="368" y="142"/>
                    <a:pt x="370" y="143"/>
                    <a:pt x="372" y="143"/>
                  </a:cubicBezTo>
                  <a:cubicBezTo>
                    <a:pt x="372" y="142"/>
                    <a:pt x="374" y="140"/>
                    <a:pt x="374" y="135"/>
                  </a:cubicBezTo>
                  <a:cubicBezTo>
                    <a:pt x="373" y="134"/>
                    <a:pt x="373" y="134"/>
                    <a:pt x="372" y="134"/>
                  </a:cubicBezTo>
                  <a:cubicBezTo>
                    <a:pt x="369" y="135"/>
                    <a:pt x="369" y="135"/>
                    <a:pt x="368" y="136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6" y="136"/>
                    <a:pt x="366" y="136"/>
                    <a:pt x="366" y="135"/>
                  </a:cubicBezTo>
                  <a:cubicBezTo>
                    <a:pt x="366" y="135"/>
                    <a:pt x="367" y="134"/>
                    <a:pt x="367" y="134"/>
                  </a:cubicBezTo>
                  <a:cubicBezTo>
                    <a:pt x="367" y="132"/>
                    <a:pt x="367" y="132"/>
                    <a:pt x="367" y="131"/>
                  </a:cubicBezTo>
                  <a:cubicBezTo>
                    <a:pt x="367" y="132"/>
                    <a:pt x="366" y="132"/>
                    <a:pt x="366" y="132"/>
                  </a:cubicBezTo>
                  <a:cubicBezTo>
                    <a:pt x="365" y="125"/>
                    <a:pt x="365" y="125"/>
                    <a:pt x="364" y="124"/>
                  </a:cubicBezTo>
                  <a:cubicBezTo>
                    <a:pt x="360" y="128"/>
                    <a:pt x="360" y="128"/>
                    <a:pt x="359" y="128"/>
                  </a:cubicBezTo>
                  <a:cubicBezTo>
                    <a:pt x="358" y="129"/>
                    <a:pt x="358" y="129"/>
                    <a:pt x="358" y="130"/>
                  </a:cubicBezTo>
                  <a:cubicBezTo>
                    <a:pt x="358" y="131"/>
                    <a:pt x="358" y="131"/>
                    <a:pt x="358" y="131"/>
                  </a:cubicBezTo>
                  <a:cubicBezTo>
                    <a:pt x="357" y="132"/>
                    <a:pt x="356" y="132"/>
                    <a:pt x="355" y="133"/>
                  </a:cubicBezTo>
                  <a:cubicBezTo>
                    <a:pt x="353" y="136"/>
                    <a:pt x="357" y="138"/>
                    <a:pt x="356" y="141"/>
                  </a:cubicBezTo>
                  <a:cubicBezTo>
                    <a:pt x="356" y="142"/>
                    <a:pt x="356" y="142"/>
                    <a:pt x="356" y="142"/>
                  </a:cubicBezTo>
                  <a:cubicBezTo>
                    <a:pt x="355" y="144"/>
                    <a:pt x="355" y="144"/>
                    <a:pt x="355" y="144"/>
                  </a:cubicBezTo>
                  <a:cubicBezTo>
                    <a:pt x="356" y="145"/>
                    <a:pt x="356" y="147"/>
                    <a:pt x="356" y="148"/>
                  </a:cubicBezTo>
                  <a:cubicBezTo>
                    <a:pt x="356" y="149"/>
                    <a:pt x="356" y="150"/>
                    <a:pt x="356" y="150"/>
                  </a:cubicBezTo>
                  <a:cubicBezTo>
                    <a:pt x="356" y="150"/>
                    <a:pt x="355" y="150"/>
                    <a:pt x="355" y="150"/>
                  </a:cubicBezTo>
                  <a:cubicBezTo>
                    <a:pt x="354" y="150"/>
                    <a:pt x="354" y="150"/>
                    <a:pt x="353" y="150"/>
                  </a:cubicBezTo>
                  <a:cubicBezTo>
                    <a:pt x="351" y="151"/>
                    <a:pt x="351" y="151"/>
                    <a:pt x="350" y="150"/>
                  </a:cubicBezTo>
                  <a:cubicBezTo>
                    <a:pt x="346" y="150"/>
                    <a:pt x="346" y="150"/>
                    <a:pt x="337" y="156"/>
                  </a:cubicBezTo>
                  <a:cubicBezTo>
                    <a:pt x="336" y="155"/>
                    <a:pt x="336" y="155"/>
                    <a:pt x="335" y="155"/>
                  </a:cubicBezTo>
                  <a:cubicBezTo>
                    <a:pt x="335" y="155"/>
                    <a:pt x="335" y="155"/>
                    <a:pt x="334" y="155"/>
                  </a:cubicBezTo>
                  <a:cubicBezTo>
                    <a:pt x="334" y="155"/>
                    <a:pt x="333" y="155"/>
                    <a:pt x="333" y="155"/>
                  </a:cubicBezTo>
                  <a:cubicBezTo>
                    <a:pt x="332" y="155"/>
                    <a:pt x="332" y="156"/>
                    <a:pt x="332" y="157"/>
                  </a:cubicBezTo>
                  <a:cubicBezTo>
                    <a:pt x="334" y="158"/>
                    <a:pt x="334" y="158"/>
                    <a:pt x="334" y="158"/>
                  </a:cubicBezTo>
                  <a:cubicBezTo>
                    <a:pt x="334" y="159"/>
                    <a:pt x="334" y="160"/>
                    <a:pt x="333" y="161"/>
                  </a:cubicBezTo>
                  <a:cubicBezTo>
                    <a:pt x="330" y="161"/>
                    <a:pt x="330" y="161"/>
                    <a:pt x="325" y="165"/>
                  </a:cubicBezTo>
                  <a:cubicBezTo>
                    <a:pt x="324" y="165"/>
                    <a:pt x="324" y="165"/>
                    <a:pt x="324" y="165"/>
                  </a:cubicBezTo>
                  <a:cubicBezTo>
                    <a:pt x="323" y="165"/>
                    <a:pt x="322" y="165"/>
                    <a:pt x="322" y="165"/>
                  </a:cubicBezTo>
                  <a:cubicBezTo>
                    <a:pt x="320" y="167"/>
                    <a:pt x="320" y="169"/>
                    <a:pt x="319" y="171"/>
                  </a:cubicBezTo>
                  <a:cubicBezTo>
                    <a:pt x="317" y="171"/>
                    <a:pt x="316" y="171"/>
                    <a:pt x="314" y="172"/>
                  </a:cubicBezTo>
                  <a:cubicBezTo>
                    <a:pt x="314" y="173"/>
                    <a:pt x="313" y="174"/>
                    <a:pt x="313" y="175"/>
                  </a:cubicBezTo>
                  <a:cubicBezTo>
                    <a:pt x="312" y="175"/>
                    <a:pt x="311" y="175"/>
                    <a:pt x="310" y="175"/>
                  </a:cubicBezTo>
                  <a:cubicBezTo>
                    <a:pt x="309" y="174"/>
                    <a:pt x="309" y="174"/>
                    <a:pt x="309" y="174"/>
                  </a:cubicBezTo>
                  <a:cubicBezTo>
                    <a:pt x="308" y="174"/>
                    <a:pt x="307" y="174"/>
                    <a:pt x="307" y="174"/>
                  </a:cubicBezTo>
                  <a:cubicBezTo>
                    <a:pt x="306" y="173"/>
                    <a:pt x="306" y="173"/>
                    <a:pt x="306" y="173"/>
                  </a:cubicBezTo>
                  <a:cubicBezTo>
                    <a:pt x="305" y="172"/>
                    <a:pt x="305" y="172"/>
                    <a:pt x="304" y="172"/>
                  </a:cubicBezTo>
                  <a:cubicBezTo>
                    <a:pt x="303" y="173"/>
                    <a:pt x="303" y="174"/>
                    <a:pt x="303" y="175"/>
                  </a:cubicBezTo>
                  <a:cubicBezTo>
                    <a:pt x="303" y="175"/>
                    <a:pt x="304" y="176"/>
                    <a:pt x="304" y="176"/>
                  </a:cubicBezTo>
                  <a:cubicBezTo>
                    <a:pt x="304" y="176"/>
                    <a:pt x="303" y="177"/>
                    <a:pt x="303" y="178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80"/>
                    <a:pt x="303" y="180"/>
                  </a:cubicBezTo>
                  <a:cubicBezTo>
                    <a:pt x="301" y="180"/>
                    <a:pt x="298" y="180"/>
                    <a:pt x="296" y="180"/>
                  </a:cubicBezTo>
                  <a:cubicBezTo>
                    <a:pt x="295" y="179"/>
                    <a:pt x="295" y="179"/>
                    <a:pt x="295" y="178"/>
                  </a:cubicBezTo>
                  <a:cubicBezTo>
                    <a:pt x="289" y="179"/>
                    <a:pt x="289" y="179"/>
                    <a:pt x="288" y="180"/>
                  </a:cubicBezTo>
                  <a:cubicBezTo>
                    <a:pt x="288" y="182"/>
                    <a:pt x="289" y="182"/>
                    <a:pt x="289" y="182"/>
                  </a:cubicBezTo>
                  <a:cubicBezTo>
                    <a:pt x="290" y="183"/>
                    <a:pt x="291" y="184"/>
                    <a:pt x="292" y="184"/>
                  </a:cubicBezTo>
                  <a:cubicBezTo>
                    <a:pt x="294" y="184"/>
                    <a:pt x="294" y="184"/>
                    <a:pt x="295" y="184"/>
                  </a:cubicBezTo>
                  <a:cubicBezTo>
                    <a:pt x="298" y="187"/>
                    <a:pt x="298" y="187"/>
                    <a:pt x="298" y="188"/>
                  </a:cubicBezTo>
                  <a:cubicBezTo>
                    <a:pt x="299" y="191"/>
                    <a:pt x="299" y="193"/>
                    <a:pt x="299" y="195"/>
                  </a:cubicBezTo>
                  <a:cubicBezTo>
                    <a:pt x="300" y="196"/>
                    <a:pt x="301" y="197"/>
                    <a:pt x="302" y="199"/>
                  </a:cubicBezTo>
                  <a:cubicBezTo>
                    <a:pt x="302" y="201"/>
                    <a:pt x="302" y="201"/>
                    <a:pt x="297" y="213"/>
                  </a:cubicBezTo>
                  <a:cubicBezTo>
                    <a:pt x="296" y="214"/>
                    <a:pt x="294" y="215"/>
                    <a:pt x="293" y="215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9" y="214"/>
                    <a:pt x="286" y="214"/>
                    <a:pt x="283" y="212"/>
                  </a:cubicBezTo>
                  <a:cubicBezTo>
                    <a:pt x="279" y="211"/>
                    <a:pt x="276" y="211"/>
                    <a:pt x="273" y="211"/>
                  </a:cubicBezTo>
                  <a:cubicBezTo>
                    <a:pt x="269" y="210"/>
                    <a:pt x="269" y="210"/>
                    <a:pt x="268" y="209"/>
                  </a:cubicBezTo>
                  <a:cubicBezTo>
                    <a:pt x="268" y="209"/>
                    <a:pt x="268" y="209"/>
                    <a:pt x="268" y="209"/>
                  </a:cubicBezTo>
                  <a:cubicBezTo>
                    <a:pt x="267" y="210"/>
                    <a:pt x="267" y="210"/>
                    <a:pt x="266" y="210"/>
                  </a:cubicBezTo>
                  <a:cubicBezTo>
                    <a:pt x="264" y="212"/>
                    <a:pt x="262" y="212"/>
                    <a:pt x="260" y="212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62" y="217"/>
                    <a:pt x="258" y="221"/>
                    <a:pt x="260" y="225"/>
                  </a:cubicBezTo>
                  <a:cubicBezTo>
                    <a:pt x="259" y="227"/>
                    <a:pt x="259" y="229"/>
                    <a:pt x="259" y="232"/>
                  </a:cubicBezTo>
                  <a:cubicBezTo>
                    <a:pt x="254" y="239"/>
                    <a:pt x="254" y="239"/>
                    <a:pt x="255" y="241"/>
                  </a:cubicBezTo>
                  <a:cubicBezTo>
                    <a:pt x="256" y="243"/>
                    <a:pt x="256" y="244"/>
                    <a:pt x="256" y="244"/>
                  </a:cubicBezTo>
                  <a:cubicBezTo>
                    <a:pt x="255" y="245"/>
                    <a:pt x="255" y="245"/>
                    <a:pt x="255" y="245"/>
                  </a:cubicBezTo>
                  <a:cubicBezTo>
                    <a:pt x="254" y="247"/>
                    <a:pt x="254" y="247"/>
                    <a:pt x="254" y="251"/>
                  </a:cubicBezTo>
                  <a:cubicBezTo>
                    <a:pt x="255" y="251"/>
                    <a:pt x="256" y="251"/>
                    <a:pt x="257" y="251"/>
                  </a:cubicBezTo>
                  <a:cubicBezTo>
                    <a:pt x="259" y="251"/>
                    <a:pt x="260" y="250"/>
                    <a:pt x="262" y="253"/>
                  </a:cubicBezTo>
                  <a:cubicBezTo>
                    <a:pt x="263" y="253"/>
                    <a:pt x="264" y="252"/>
                    <a:pt x="265" y="252"/>
                  </a:cubicBezTo>
                  <a:cubicBezTo>
                    <a:pt x="266" y="252"/>
                    <a:pt x="266" y="252"/>
                    <a:pt x="269" y="254"/>
                  </a:cubicBezTo>
                  <a:cubicBezTo>
                    <a:pt x="270" y="255"/>
                    <a:pt x="270" y="257"/>
                    <a:pt x="271" y="258"/>
                  </a:cubicBezTo>
                  <a:cubicBezTo>
                    <a:pt x="271" y="258"/>
                    <a:pt x="272" y="258"/>
                    <a:pt x="272" y="258"/>
                  </a:cubicBezTo>
                  <a:cubicBezTo>
                    <a:pt x="271" y="257"/>
                    <a:pt x="271" y="257"/>
                    <a:pt x="271" y="257"/>
                  </a:cubicBezTo>
                  <a:cubicBezTo>
                    <a:pt x="281" y="254"/>
                    <a:pt x="289" y="246"/>
                    <a:pt x="301" y="246"/>
                  </a:cubicBezTo>
                  <a:cubicBezTo>
                    <a:pt x="303" y="244"/>
                    <a:pt x="303" y="243"/>
                    <a:pt x="303" y="242"/>
                  </a:cubicBezTo>
                  <a:cubicBezTo>
                    <a:pt x="302" y="241"/>
                    <a:pt x="301" y="240"/>
                    <a:pt x="301" y="239"/>
                  </a:cubicBezTo>
                  <a:cubicBezTo>
                    <a:pt x="301" y="238"/>
                    <a:pt x="301" y="238"/>
                    <a:pt x="304" y="232"/>
                  </a:cubicBezTo>
                  <a:cubicBezTo>
                    <a:pt x="306" y="229"/>
                    <a:pt x="320" y="226"/>
                    <a:pt x="320" y="226"/>
                  </a:cubicBezTo>
                  <a:cubicBezTo>
                    <a:pt x="322" y="224"/>
                    <a:pt x="322" y="223"/>
                    <a:pt x="322" y="222"/>
                  </a:cubicBezTo>
                  <a:cubicBezTo>
                    <a:pt x="322" y="222"/>
                    <a:pt x="322" y="222"/>
                    <a:pt x="322" y="221"/>
                  </a:cubicBezTo>
                  <a:cubicBezTo>
                    <a:pt x="322" y="216"/>
                    <a:pt x="322" y="212"/>
                    <a:pt x="329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1" y="214"/>
                    <a:pt x="331" y="214"/>
                    <a:pt x="331" y="214"/>
                  </a:cubicBezTo>
                  <a:cubicBezTo>
                    <a:pt x="334" y="216"/>
                    <a:pt x="334" y="216"/>
                    <a:pt x="336" y="216"/>
                  </a:cubicBezTo>
                  <a:cubicBezTo>
                    <a:pt x="337" y="216"/>
                    <a:pt x="337" y="216"/>
                    <a:pt x="338" y="216"/>
                  </a:cubicBezTo>
                  <a:cubicBezTo>
                    <a:pt x="338" y="216"/>
                    <a:pt x="339" y="216"/>
                    <a:pt x="340" y="216"/>
                  </a:cubicBezTo>
                  <a:cubicBezTo>
                    <a:pt x="340" y="214"/>
                    <a:pt x="340" y="214"/>
                    <a:pt x="342" y="212"/>
                  </a:cubicBezTo>
                  <a:cubicBezTo>
                    <a:pt x="344" y="212"/>
                    <a:pt x="344" y="212"/>
                    <a:pt x="345" y="212"/>
                  </a:cubicBezTo>
                  <a:cubicBezTo>
                    <a:pt x="346" y="212"/>
                    <a:pt x="348" y="212"/>
                    <a:pt x="351" y="208"/>
                  </a:cubicBezTo>
                  <a:cubicBezTo>
                    <a:pt x="358" y="209"/>
                    <a:pt x="357" y="217"/>
                    <a:pt x="362" y="220"/>
                  </a:cubicBezTo>
                  <a:cubicBezTo>
                    <a:pt x="363" y="220"/>
                    <a:pt x="364" y="221"/>
                    <a:pt x="364" y="223"/>
                  </a:cubicBezTo>
                  <a:cubicBezTo>
                    <a:pt x="380" y="233"/>
                    <a:pt x="388" y="241"/>
                    <a:pt x="387" y="246"/>
                  </a:cubicBezTo>
                  <a:cubicBezTo>
                    <a:pt x="385" y="247"/>
                    <a:pt x="373" y="249"/>
                    <a:pt x="369" y="249"/>
                  </a:cubicBezTo>
                  <a:cubicBezTo>
                    <a:pt x="369" y="249"/>
                    <a:pt x="368" y="250"/>
                    <a:pt x="368" y="250"/>
                  </a:cubicBezTo>
                  <a:cubicBezTo>
                    <a:pt x="371" y="252"/>
                    <a:pt x="373" y="255"/>
                    <a:pt x="377" y="256"/>
                  </a:cubicBezTo>
                  <a:cubicBezTo>
                    <a:pt x="379" y="256"/>
                    <a:pt x="382" y="256"/>
                    <a:pt x="384" y="256"/>
                  </a:cubicBezTo>
                  <a:cubicBezTo>
                    <a:pt x="384" y="255"/>
                    <a:pt x="384" y="253"/>
                    <a:pt x="384" y="252"/>
                  </a:cubicBezTo>
                  <a:cubicBezTo>
                    <a:pt x="389" y="250"/>
                    <a:pt x="392" y="245"/>
                    <a:pt x="396" y="242"/>
                  </a:cubicBezTo>
                  <a:cubicBezTo>
                    <a:pt x="396" y="240"/>
                    <a:pt x="396" y="240"/>
                    <a:pt x="396" y="239"/>
                  </a:cubicBezTo>
                  <a:cubicBezTo>
                    <a:pt x="393" y="239"/>
                    <a:pt x="393" y="239"/>
                    <a:pt x="392" y="239"/>
                  </a:cubicBezTo>
                  <a:cubicBezTo>
                    <a:pt x="391" y="239"/>
                    <a:pt x="391" y="238"/>
                    <a:pt x="391" y="238"/>
                  </a:cubicBezTo>
                  <a:cubicBezTo>
                    <a:pt x="393" y="236"/>
                    <a:pt x="394" y="236"/>
                    <a:pt x="395" y="236"/>
                  </a:cubicBezTo>
                  <a:cubicBezTo>
                    <a:pt x="398" y="237"/>
                    <a:pt x="398" y="237"/>
                    <a:pt x="400" y="239"/>
                  </a:cubicBezTo>
                  <a:cubicBezTo>
                    <a:pt x="400" y="239"/>
                    <a:pt x="400" y="239"/>
                    <a:pt x="400" y="234"/>
                  </a:cubicBezTo>
                  <a:cubicBezTo>
                    <a:pt x="396" y="231"/>
                    <a:pt x="391" y="230"/>
                    <a:pt x="389" y="226"/>
                  </a:cubicBezTo>
                  <a:cubicBezTo>
                    <a:pt x="388" y="226"/>
                    <a:pt x="385" y="226"/>
                    <a:pt x="380" y="221"/>
                  </a:cubicBezTo>
                  <a:cubicBezTo>
                    <a:pt x="381" y="219"/>
                    <a:pt x="381" y="219"/>
                    <a:pt x="375" y="215"/>
                  </a:cubicBezTo>
                  <a:cubicBezTo>
                    <a:pt x="375" y="214"/>
                    <a:pt x="374" y="214"/>
                    <a:pt x="374" y="214"/>
                  </a:cubicBezTo>
                  <a:cubicBezTo>
                    <a:pt x="374" y="213"/>
                    <a:pt x="373" y="212"/>
                    <a:pt x="373" y="211"/>
                  </a:cubicBezTo>
                  <a:cubicBezTo>
                    <a:pt x="372" y="210"/>
                    <a:pt x="370" y="210"/>
                    <a:pt x="369" y="210"/>
                  </a:cubicBezTo>
                  <a:cubicBezTo>
                    <a:pt x="369" y="209"/>
                    <a:pt x="369" y="209"/>
                    <a:pt x="369" y="208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71" y="206"/>
                    <a:pt x="371" y="205"/>
                    <a:pt x="371" y="205"/>
                  </a:cubicBezTo>
                  <a:cubicBezTo>
                    <a:pt x="371" y="204"/>
                    <a:pt x="371" y="203"/>
                    <a:pt x="371" y="202"/>
                  </a:cubicBezTo>
                  <a:cubicBezTo>
                    <a:pt x="374" y="201"/>
                    <a:pt x="375" y="202"/>
                    <a:pt x="376" y="205"/>
                  </a:cubicBezTo>
                  <a:cubicBezTo>
                    <a:pt x="384" y="206"/>
                    <a:pt x="386" y="216"/>
                    <a:pt x="394" y="217"/>
                  </a:cubicBezTo>
                  <a:cubicBezTo>
                    <a:pt x="394" y="218"/>
                    <a:pt x="394" y="218"/>
                    <a:pt x="395" y="218"/>
                  </a:cubicBezTo>
                  <a:cubicBezTo>
                    <a:pt x="398" y="222"/>
                    <a:pt x="404" y="223"/>
                    <a:pt x="406" y="228"/>
                  </a:cubicBezTo>
                  <a:cubicBezTo>
                    <a:pt x="404" y="234"/>
                    <a:pt x="404" y="234"/>
                    <a:pt x="406" y="236"/>
                  </a:cubicBezTo>
                  <a:cubicBezTo>
                    <a:pt x="407" y="239"/>
                    <a:pt x="407" y="242"/>
                    <a:pt x="411" y="242"/>
                  </a:cubicBezTo>
                  <a:cubicBezTo>
                    <a:pt x="413" y="244"/>
                    <a:pt x="413" y="246"/>
                    <a:pt x="413" y="247"/>
                  </a:cubicBezTo>
                  <a:cubicBezTo>
                    <a:pt x="412" y="247"/>
                    <a:pt x="411" y="247"/>
                    <a:pt x="410" y="247"/>
                  </a:cubicBezTo>
                  <a:cubicBezTo>
                    <a:pt x="410" y="247"/>
                    <a:pt x="409" y="246"/>
                    <a:pt x="409" y="246"/>
                  </a:cubicBezTo>
                  <a:cubicBezTo>
                    <a:pt x="409" y="246"/>
                    <a:pt x="408" y="247"/>
                    <a:pt x="408" y="247"/>
                  </a:cubicBezTo>
                  <a:cubicBezTo>
                    <a:pt x="411" y="251"/>
                    <a:pt x="411" y="251"/>
                    <a:pt x="414" y="252"/>
                  </a:cubicBezTo>
                  <a:cubicBezTo>
                    <a:pt x="414" y="252"/>
                    <a:pt x="414" y="251"/>
                    <a:pt x="414" y="251"/>
                  </a:cubicBezTo>
                  <a:cubicBezTo>
                    <a:pt x="416" y="252"/>
                    <a:pt x="417" y="252"/>
                    <a:pt x="419" y="254"/>
                  </a:cubicBezTo>
                  <a:cubicBezTo>
                    <a:pt x="418" y="256"/>
                    <a:pt x="418" y="257"/>
                    <a:pt x="419" y="258"/>
                  </a:cubicBezTo>
                  <a:cubicBezTo>
                    <a:pt x="421" y="259"/>
                    <a:pt x="421" y="259"/>
                    <a:pt x="422" y="259"/>
                  </a:cubicBezTo>
                  <a:cubicBezTo>
                    <a:pt x="423" y="259"/>
                    <a:pt x="424" y="259"/>
                    <a:pt x="424" y="259"/>
                  </a:cubicBezTo>
                  <a:cubicBezTo>
                    <a:pt x="425" y="258"/>
                    <a:pt x="426" y="257"/>
                    <a:pt x="426" y="256"/>
                  </a:cubicBezTo>
                  <a:cubicBezTo>
                    <a:pt x="426" y="255"/>
                    <a:pt x="426" y="255"/>
                    <a:pt x="426" y="254"/>
                  </a:cubicBezTo>
                  <a:cubicBezTo>
                    <a:pt x="426" y="254"/>
                    <a:pt x="426" y="253"/>
                    <a:pt x="426" y="253"/>
                  </a:cubicBezTo>
                  <a:cubicBezTo>
                    <a:pt x="426" y="252"/>
                    <a:pt x="427" y="252"/>
                    <a:pt x="427" y="251"/>
                  </a:cubicBezTo>
                  <a:cubicBezTo>
                    <a:pt x="428" y="252"/>
                    <a:pt x="430" y="252"/>
                    <a:pt x="430" y="253"/>
                  </a:cubicBezTo>
                  <a:cubicBezTo>
                    <a:pt x="431" y="253"/>
                    <a:pt x="432" y="253"/>
                    <a:pt x="432" y="253"/>
                  </a:cubicBezTo>
                  <a:cubicBezTo>
                    <a:pt x="432" y="253"/>
                    <a:pt x="433" y="252"/>
                    <a:pt x="433" y="252"/>
                  </a:cubicBezTo>
                  <a:cubicBezTo>
                    <a:pt x="433" y="251"/>
                    <a:pt x="433" y="249"/>
                    <a:pt x="433" y="248"/>
                  </a:cubicBezTo>
                  <a:cubicBezTo>
                    <a:pt x="435" y="248"/>
                    <a:pt x="436" y="248"/>
                    <a:pt x="437" y="248"/>
                  </a:cubicBezTo>
                  <a:cubicBezTo>
                    <a:pt x="436" y="246"/>
                    <a:pt x="435" y="246"/>
                    <a:pt x="433" y="245"/>
                  </a:cubicBezTo>
                  <a:cubicBezTo>
                    <a:pt x="433" y="246"/>
                    <a:pt x="432" y="247"/>
                    <a:pt x="432" y="248"/>
                  </a:cubicBezTo>
                  <a:cubicBezTo>
                    <a:pt x="429" y="248"/>
                    <a:pt x="429" y="247"/>
                    <a:pt x="427" y="241"/>
                  </a:cubicBezTo>
                  <a:cubicBezTo>
                    <a:pt x="424" y="240"/>
                    <a:pt x="424" y="240"/>
                    <a:pt x="422" y="238"/>
                  </a:cubicBezTo>
                  <a:cubicBezTo>
                    <a:pt x="422" y="237"/>
                    <a:pt x="422" y="237"/>
                    <a:pt x="422" y="236"/>
                  </a:cubicBezTo>
                  <a:cubicBezTo>
                    <a:pt x="424" y="236"/>
                    <a:pt x="424" y="236"/>
                    <a:pt x="424" y="236"/>
                  </a:cubicBezTo>
                  <a:cubicBezTo>
                    <a:pt x="425" y="236"/>
                    <a:pt x="426" y="237"/>
                    <a:pt x="427" y="237"/>
                  </a:cubicBezTo>
                  <a:cubicBezTo>
                    <a:pt x="429" y="237"/>
                    <a:pt x="429" y="237"/>
                    <a:pt x="430" y="237"/>
                  </a:cubicBezTo>
                  <a:cubicBezTo>
                    <a:pt x="430" y="237"/>
                    <a:pt x="430" y="238"/>
                    <a:pt x="431" y="238"/>
                  </a:cubicBezTo>
                  <a:cubicBezTo>
                    <a:pt x="431" y="237"/>
                    <a:pt x="431" y="235"/>
                    <a:pt x="431" y="234"/>
                  </a:cubicBezTo>
                  <a:cubicBezTo>
                    <a:pt x="433" y="232"/>
                    <a:pt x="433" y="232"/>
                    <a:pt x="442" y="236"/>
                  </a:cubicBezTo>
                  <a:cubicBezTo>
                    <a:pt x="442" y="236"/>
                    <a:pt x="443" y="237"/>
                    <a:pt x="443" y="238"/>
                  </a:cubicBezTo>
                  <a:cubicBezTo>
                    <a:pt x="443" y="238"/>
                    <a:pt x="443" y="238"/>
                    <a:pt x="444" y="238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44" y="240"/>
                    <a:pt x="443" y="241"/>
                    <a:pt x="443" y="241"/>
                  </a:cubicBezTo>
                  <a:cubicBezTo>
                    <a:pt x="443" y="244"/>
                    <a:pt x="448" y="245"/>
                    <a:pt x="447" y="249"/>
                  </a:cubicBezTo>
                  <a:cubicBezTo>
                    <a:pt x="447" y="250"/>
                    <a:pt x="447" y="251"/>
                    <a:pt x="447" y="251"/>
                  </a:cubicBezTo>
                  <a:cubicBezTo>
                    <a:pt x="447" y="252"/>
                    <a:pt x="447" y="252"/>
                    <a:pt x="447" y="253"/>
                  </a:cubicBezTo>
                  <a:cubicBezTo>
                    <a:pt x="447" y="254"/>
                    <a:pt x="448" y="255"/>
                    <a:pt x="449" y="256"/>
                  </a:cubicBezTo>
                  <a:cubicBezTo>
                    <a:pt x="449" y="256"/>
                    <a:pt x="449" y="256"/>
                    <a:pt x="449" y="256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2" y="258"/>
                    <a:pt x="452" y="258"/>
                    <a:pt x="452" y="258"/>
                  </a:cubicBezTo>
                  <a:cubicBezTo>
                    <a:pt x="452" y="259"/>
                    <a:pt x="452" y="259"/>
                    <a:pt x="452" y="260"/>
                  </a:cubicBezTo>
                  <a:cubicBezTo>
                    <a:pt x="452" y="261"/>
                    <a:pt x="452" y="261"/>
                    <a:pt x="452" y="261"/>
                  </a:cubicBezTo>
                  <a:cubicBezTo>
                    <a:pt x="451" y="261"/>
                    <a:pt x="451" y="261"/>
                    <a:pt x="451" y="261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451" y="263"/>
                    <a:pt x="451" y="264"/>
                    <a:pt x="452" y="265"/>
                  </a:cubicBezTo>
                  <a:cubicBezTo>
                    <a:pt x="452" y="266"/>
                    <a:pt x="452" y="266"/>
                    <a:pt x="452" y="266"/>
                  </a:cubicBezTo>
                  <a:cubicBezTo>
                    <a:pt x="453" y="266"/>
                    <a:pt x="453" y="266"/>
                    <a:pt x="453" y="266"/>
                  </a:cubicBezTo>
                  <a:cubicBezTo>
                    <a:pt x="454" y="265"/>
                    <a:pt x="454" y="265"/>
                    <a:pt x="454" y="265"/>
                  </a:cubicBezTo>
                  <a:cubicBezTo>
                    <a:pt x="454" y="263"/>
                    <a:pt x="454" y="263"/>
                    <a:pt x="454" y="263"/>
                  </a:cubicBezTo>
                  <a:cubicBezTo>
                    <a:pt x="454" y="262"/>
                    <a:pt x="454" y="261"/>
                    <a:pt x="454" y="261"/>
                  </a:cubicBezTo>
                  <a:cubicBezTo>
                    <a:pt x="455" y="259"/>
                    <a:pt x="455" y="259"/>
                    <a:pt x="455" y="259"/>
                  </a:cubicBezTo>
                  <a:cubicBezTo>
                    <a:pt x="456" y="259"/>
                    <a:pt x="456" y="259"/>
                    <a:pt x="456" y="259"/>
                  </a:cubicBezTo>
                  <a:cubicBezTo>
                    <a:pt x="456" y="260"/>
                    <a:pt x="456" y="260"/>
                    <a:pt x="456" y="260"/>
                  </a:cubicBezTo>
                  <a:cubicBezTo>
                    <a:pt x="457" y="260"/>
                    <a:pt x="457" y="260"/>
                    <a:pt x="457" y="260"/>
                  </a:cubicBezTo>
                  <a:cubicBezTo>
                    <a:pt x="457" y="261"/>
                    <a:pt x="457" y="261"/>
                    <a:pt x="457" y="261"/>
                  </a:cubicBezTo>
                  <a:cubicBezTo>
                    <a:pt x="458" y="261"/>
                    <a:pt x="459" y="262"/>
                    <a:pt x="459" y="262"/>
                  </a:cubicBezTo>
                  <a:cubicBezTo>
                    <a:pt x="460" y="263"/>
                    <a:pt x="460" y="263"/>
                    <a:pt x="460" y="263"/>
                  </a:cubicBezTo>
                  <a:cubicBezTo>
                    <a:pt x="460" y="264"/>
                    <a:pt x="460" y="264"/>
                    <a:pt x="460" y="264"/>
                  </a:cubicBezTo>
                  <a:cubicBezTo>
                    <a:pt x="461" y="264"/>
                    <a:pt x="461" y="264"/>
                    <a:pt x="461" y="264"/>
                  </a:cubicBezTo>
                  <a:cubicBezTo>
                    <a:pt x="462" y="264"/>
                    <a:pt x="462" y="264"/>
                    <a:pt x="462" y="264"/>
                  </a:cubicBezTo>
                  <a:cubicBezTo>
                    <a:pt x="462" y="264"/>
                    <a:pt x="464" y="264"/>
                    <a:pt x="464" y="265"/>
                  </a:cubicBezTo>
                  <a:cubicBezTo>
                    <a:pt x="466" y="265"/>
                    <a:pt x="466" y="265"/>
                    <a:pt x="466" y="265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3"/>
                    <a:pt x="467" y="263"/>
                    <a:pt x="467" y="263"/>
                  </a:cubicBezTo>
                  <a:cubicBezTo>
                    <a:pt x="467" y="262"/>
                    <a:pt x="467" y="261"/>
                    <a:pt x="468" y="260"/>
                  </a:cubicBezTo>
                  <a:cubicBezTo>
                    <a:pt x="468" y="259"/>
                    <a:pt x="468" y="259"/>
                    <a:pt x="468" y="259"/>
                  </a:cubicBezTo>
                  <a:cubicBezTo>
                    <a:pt x="469" y="259"/>
                    <a:pt x="469" y="259"/>
                    <a:pt x="469" y="259"/>
                  </a:cubicBezTo>
                  <a:cubicBezTo>
                    <a:pt x="470" y="259"/>
                    <a:pt x="471" y="259"/>
                    <a:pt x="472" y="260"/>
                  </a:cubicBezTo>
                  <a:cubicBezTo>
                    <a:pt x="474" y="261"/>
                    <a:pt x="474" y="261"/>
                    <a:pt x="474" y="261"/>
                  </a:cubicBezTo>
                  <a:cubicBezTo>
                    <a:pt x="476" y="263"/>
                    <a:pt x="476" y="263"/>
                    <a:pt x="476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4"/>
                    <a:pt x="477" y="264"/>
                    <a:pt x="477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81" y="264"/>
                    <a:pt x="484" y="264"/>
                    <a:pt x="486" y="265"/>
                  </a:cubicBezTo>
                  <a:cubicBezTo>
                    <a:pt x="486" y="264"/>
                    <a:pt x="486" y="263"/>
                    <a:pt x="486" y="263"/>
                  </a:cubicBezTo>
                  <a:cubicBezTo>
                    <a:pt x="486" y="262"/>
                    <a:pt x="486" y="262"/>
                    <a:pt x="486" y="262"/>
                  </a:cubicBezTo>
                  <a:cubicBezTo>
                    <a:pt x="486" y="261"/>
                    <a:pt x="486" y="261"/>
                    <a:pt x="486" y="260"/>
                  </a:cubicBezTo>
                  <a:cubicBezTo>
                    <a:pt x="486" y="260"/>
                    <a:pt x="487" y="260"/>
                    <a:pt x="487" y="260"/>
                  </a:cubicBezTo>
                  <a:cubicBezTo>
                    <a:pt x="488" y="259"/>
                    <a:pt x="488" y="259"/>
                    <a:pt x="488" y="259"/>
                  </a:cubicBezTo>
                  <a:cubicBezTo>
                    <a:pt x="489" y="259"/>
                    <a:pt x="489" y="259"/>
                    <a:pt x="489" y="259"/>
                  </a:cubicBezTo>
                  <a:cubicBezTo>
                    <a:pt x="490" y="260"/>
                    <a:pt x="491" y="261"/>
                    <a:pt x="492" y="261"/>
                  </a:cubicBezTo>
                  <a:cubicBezTo>
                    <a:pt x="493" y="262"/>
                    <a:pt x="494" y="262"/>
                    <a:pt x="494" y="262"/>
                  </a:cubicBezTo>
                  <a:cubicBezTo>
                    <a:pt x="494" y="261"/>
                    <a:pt x="494" y="261"/>
                    <a:pt x="494" y="261"/>
                  </a:cubicBezTo>
                  <a:cubicBezTo>
                    <a:pt x="495" y="261"/>
                    <a:pt x="495" y="261"/>
                    <a:pt x="495" y="261"/>
                  </a:cubicBezTo>
                  <a:cubicBezTo>
                    <a:pt x="495" y="260"/>
                    <a:pt x="495" y="260"/>
                    <a:pt x="495" y="260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7" y="262"/>
                    <a:pt x="497" y="262"/>
                    <a:pt x="497" y="262"/>
                  </a:cubicBezTo>
                  <a:cubicBezTo>
                    <a:pt x="497" y="263"/>
                    <a:pt x="497" y="263"/>
                    <a:pt x="497" y="263"/>
                  </a:cubicBezTo>
                  <a:cubicBezTo>
                    <a:pt x="497" y="264"/>
                    <a:pt x="497" y="265"/>
                    <a:pt x="497" y="266"/>
                  </a:cubicBezTo>
                  <a:cubicBezTo>
                    <a:pt x="496" y="268"/>
                    <a:pt x="496" y="270"/>
                    <a:pt x="497" y="273"/>
                  </a:cubicBezTo>
                  <a:cubicBezTo>
                    <a:pt x="497" y="273"/>
                    <a:pt x="497" y="273"/>
                    <a:pt x="497" y="273"/>
                  </a:cubicBezTo>
                  <a:cubicBezTo>
                    <a:pt x="497" y="274"/>
                    <a:pt x="498" y="274"/>
                    <a:pt x="498" y="275"/>
                  </a:cubicBezTo>
                  <a:cubicBezTo>
                    <a:pt x="498" y="275"/>
                    <a:pt x="497" y="276"/>
                    <a:pt x="497" y="277"/>
                  </a:cubicBezTo>
                  <a:cubicBezTo>
                    <a:pt x="497" y="277"/>
                    <a:pt x="497" y="277"/>
                    <a:pt x="497" y="277"/>
                  </a:cubicBezTo>
                  <a:cubicBezTo>
                    <a:pt x="497" y="278"/>
                    <a:pt x="497" y="278"/>
                    <a:pt x="497" y="278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4" y="284"/>
                    <a:pt x="494" y="284"/>
                    <a:pt x="493" y="284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6"/>
                    <a:pt x="492" y="286"/>
                    <a:pt x="492" y="286"/>
                  </a:cubicBezTo>
                  <a:cubicBezTo>
                    <a:pt x="514" y="287"/>
                    <a:pt x="537" y="287"/>
                    <a:pt x="558" y="288"/>
                  </a:cubicBezTo>
                  <a:cubicBezTo>
                    <a:pt x="575" y="288"/>
                    <a:pt x="590" y="288"/>
                    <a:pt x="605" y="288"/>
                  </a:cubicBezTo>
                  <a:moveTo>
                    <a:pt x="554" y="46"/>
                  </a:moveTo>
                  <a:cubicBezTo>
                    <a:pt x="531" y="34"/>
                    <a:pt x="531" y="34"/>
                    <a:pt x="531" y="34"/>
                  </a:cubicBezTo>
                  <a:cubicBezTo>
                    <a:pt x="531" y="34"/>
                    <a:pt x="531" y="34"/>
                    <a:pt x="531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2" y="35"/>
                    <a:pt x="532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4" y="35"/>
                    <a:pt x="534" y="35"/>
                    <a:pt x="534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0" y="34"/>
                    <a:pt x="529" y="33"/>
                  </a:cubicBezTo>
                  <a:cubicBezTo>
                    <a:pt x="530" y="33"/>
                    <a:pt x="530" y="34"/>
                    <a:pt x="531" y="34"/>
                  </a:cubicBezTo>
                  <a:cubicBezTo>
                    <a:pt x="531" y="34"/>
                    <a:pt x="530" y="34"/>
                    <a:pt x="529" y="33"/>
                  </a:cubicBezTo>
                  <a:cubicBezTo>
                    <a:pt x="528" y="33"/>
                    <a:pt x="528" y="33"/>
                    <a:pt x="525" y="31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3" y="31"/>
                    <a:pt x="523" y="31"/>
                    <a:pt x="523" y="31"/>
                  </a:cubicBezTo>
                  <a:cubicBezTo>
                    <a:pt x="525" y="32"/>
                    <a:pt x="527" y="32"/>
                    <a:pt x="529" y="33"/>
                  </a:cubicBezTo>
                  <a:cubicBezTo>
                    <a:pt x="529" y="33"/>
                    <a:pt x="529" y="33"/>
                    <a:pt x="529" y="33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0" y="34"/>
                    <a:pt x="531" y="34"/>
                    <a:pt x="532" y="35"/>
                  </a:cubicBezTo>
                  <a:cubicBezTo>
                    <a:pt x="532" y="35"/>
                    <a:pt x="532" y="35"/>
                    <a:pt x="533" y="35"/>
                  </a:cubicBezTo>
                  <a:cubicBezTo>
                    <a:pt x="533" y="35"/>
                    <a:pt x="534" y="36"/>
                    <a:pt x="534" y="36"/>
                  </a:cubicBezTo>
                  <a:cubicBezTo>
                    <a:pt x="534" y="36"/>
                    <a:pt x="534" y="36"/>
                    <a:pt x="534" y="36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6" y="37"/>
                    <a:pt x="536" y="37"/>
                    <a:pt x="536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29" y="34"/>
                    <a:pt x="526" y="32"/>
                  </a:cubicBezTo>
                  <a:cubicBezTo>
                    <a:pt x="526" y="32"/>
                    <a:pt x="526" y="32"/>
                    <a:pt x="526" y="32"/>
                  </a:cubicBezTo>
                  <a:cubicBezTo>
                    <a:pt x="525" y="32"/>
                    <a:pt x="524" y="31"/>
                    <a:pt x="524" y="31"/>
                  </a:cubicBezTo>
                  <a:cubicBezTo>
                    <a:pt x="523" y="31"/>
                    <a:pt x="523" y="31"/>
                    <a:pt x="522" y="30"/>
                  </a:cubicBezTo>
                  <a:cubicBezTo>
                    <a:pt x="522" y="30"/>
                    <a:pt x="522" y="30"/>
                    <a:pt x="522" y="30"/>
                  </a:cubicBezTo>
                  <a:cubicBezTo>
                    <a:pt x="521" y="30"/>
                    <a:pt x="521" y="30"/>
                    <a:pt x="517" y="28"/>
                  </a:cubicBezTo>
                  <a:cubicBezTo>
                    <a:pt x="517" y="28"/>
                    <a:pt x="517" y="28"/>
                    <a:pt x="517" y="28"/>
                  </a:cubicBezTo>
                  <a:cubicBezTo>
                    <a:pt x="516" y="27"/>
                    <a:pt x="514" y="27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1" y="25"/>
                    <a:pt x="509" y="25"/>
                    <a:pt x="507" y="24"/>
                  </a:cubicBezTo>
                  <a:cubicBezTo>
                    <a:pt x="507" y="24"/>
                    <a:pt x="507" y="24"/>
                    <a:pt x="507" y="24"/>
                  </a:cubicBezTo>
                  <a:cubicBezTo>
                    <a:pt x="504" y="23"/>
                    <a:pt x="502" y="22"/>
                    <a:pt x="499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9" y="21"/>
                    <a:pt x="499" y="21"/>
                  </a:cubicBezTo>
                  <a:cubicBezTo>
                    <a:pt x="499" y="21"/>
                    <a:pt x="498" y="21"/>
                    <a:pt x="497" y="21"/>
                  </a:cubicBezTo>
                  <a:cubicBezTo>
                    <a:pt x="498" y="21"/>
                    <a:pt x="499" y="21"/>
                    <a:pt x="500" y="22"/>
                  </a:cubicBezTo>
                  <a:cubicBezTo>
                    <a:pt x="500" y="22"/>
                    <a:pt x="500" y="22"/>
                    <a:pt x="500" y="22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9" y="21"/>
                    <a:pt x="498" y="21"/>
                    <a:pt x="498" y="21"/>
                  </a:cubicBezTo>
                  <a:cubicBezTo>
                    <a:pt x="497" y="21"/>
                    <a:pt x="496" y="20"/>
                    <a:pt x="494" y="20"/>
                  </a:cubicBezTo>
                  <a:cubicBezTo>
                    <a:pt x="494" y="20"/>
                    <a:pt x="494" y="20"/>
                    <a:pt x="494" y="20"/>
                  </a:cubicBezTo>
                  <a:cubicBezTo>
                    <a:pt x="494" y="20"/>
                    <a:pt x="493" y="20"/>
                    <a:pt x="489" y="18"/>
                  </a:cubicBezTo>
                  <a:cubicBezTo>
                    <a:pt x="489" y="18"/>
                    <a:pt x="488" y="18"/>
                    <a:pt x="487" y="17"/>
                  </a:cubicBezTo>
                  <a:cubicBezTo>
                    <a:pt x="486" y="18"/>
                    <a:pt x="486" y="18"/>
                    <a:pt x="486" y="18"/>
                  </a:cubicBezTo>
                  <a:cubicBezTo>
                    <a:pt x="497" y="21"/>
                    <a:pt x="497" y="21"/>
                    <a:pt x="499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8" y="22"/>
                    <a:pt x="499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1" y="24"/>
                    <a:pt x="501" y="24"/>
                    <a:pt x="502" y="24"/>
                  </a:cubicBezTo>
                  <a:cubicBezTo>
                    <a:pt x="502" y="24"/>
                    <a:pt x="503" y="24"/>
                    <a:pt x="503" y="25"/>
                  </a:cubicBezTo>
                  <a:cubicBezTo>
                    <a:pt x="503" y="24"/>
                    <a:pt x="503" y="24"/>
                    <a:pt x="500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3"/>
                    <a:pt x="498" y="23"/>
                    <a:pt x="498" y="23"/>
                  </a:cubicBezTo>
                  <a:cubicBezTo>
                    <a:pt x="500" y="24"/>
                    <a:pt x="501" y="25"/>
                    <a:pt x="502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3" y="26"/>
                    <a:pt x="504" y="26"/>
                    <a:pt x="504" y="27"/>
                  </a:cubicBezTo>
                  <a:cubicBezTo>
                    <a:pt x="504" y="27"/>
                    <a:pt x="504" y="27"/>
                    <a:pt x="504" y="27"/>
                  </a:cubicBezTo>
                  <a:cubicBezTo>
                    <a:pt x="506" y="29"/>
                    <a:pt x="506" y="29"/>
                    <a:pt x="515" y="34"/>
                  </a:cubicBezTo>
                  <a:cubicBezTo>
                    <a:pt x="516" y="34"/>
                    <a:pt x="516" y="34"/>
                    <a:pt x="517" y="34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6" y="35"/>
                    <a:pt x="516" y="35"/>
                    <a:pt x="515" y="35"/>
                  </a:cubicBezTo>
                  <a:cubicBezTo>
                    <a:pt x="515" y="36"/>
                    <a:pt x="515" y="36"/>
                    <a:pt x="514" y="36"/>
                  </a:cubicBezTo>
                  <a:cubicBezTo>
                    <a:pt x="515" y="36"/>
                    <a:pt x="515" y="36"/>
                    <a:pt x="515" y="36"/>
                  </a:cubicBezTo>
                  <a:cubicBezTo>
                    <a:pt x="515" y="37"/>
                    <a:pt x="515" y="37"/>
                    <a:pt x="515" y="37"/>
                  </a:cubicBezTo>
                  <a:cubicBezTo>
                    <a:pt x="515" y="37"/>
                    <a:pt x="515" y="37"/>
                    <a:pt x="514" y="37"/>
                  </a:cubicBezTo>
                  <a:cubicBezTo>
                    <a:pt x="515" y="37"/>
                    <a:pt x="524" y="42"/>
                    <a:pt x="525" y="43"/>
                  </a:cubicBezTo>
                  <a:cubicBezTo>
                    <a:pt x="526" y="43"/>
                    <a:pt x="526" y="43"/>
                    <a:pt x="526" y="43"/>
                  </a:cubicBezTo>
                  <a:cubicBezTo>
                    <a:pt x="526" y="43"/>
                    <a:pt x="527" y="43"/>
                    <a:pt x="530" y="44"/>
                  </a:cubicBezTo>
                  <a:cubicBezTo>
                    <a:pt x="530" y="45"/>
                    <a:pt x="531" y="45"/>
                    <a:pt x="531" y="45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1" y="46"/>
                    <a:pt x="531" y="46"/>
                    <a:pt x="524" y="43"/>
                  </a:cubicBezTo>
                  <a:cubicBezTo>
                    <a:pt x="524" y="43"/>
                    <a:pt x="523" y="43"/>
                    <a:pt x="523" y="43"/>
                  </a:cubicBezTo>
                  <a:cubicBezTo>
                    <a:pt x="522" y="43"/>
                    <a:pt x="521" y="42"/>
                    <a:pt x="520" y="42"/>
                  </a:cubicBezTo>
                  <a:cubicBezTo>
                    <a:pt x="519" y="41"/>
                    <a:pt x="519" y="41"/>
                    <a:pt x="519" y="41"/>
                  </a:cubicBezTo>
                  <a:cubicBezTo>
                    <a:pt x="519" y="42"/>
                    <a:pt x="519" y="42"/>
                    <a:pt x="519" y="42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2" y="43"/>
                    <a:pt x="522" y="43"/>
                    <a:pt x="524" y="45"/>
                  </a:cubicBezTo>
                  <a:cubicBezTo>
                    <a:pt x="524" y="45"/>
                    <a:pt x="524" y="45"/>
                    <a:pt x="522" y="44"/>
                  </a:cubicBezTo>
                  <a:cubicBezTo>
                    <a:pt x="521" y="44"/>
                    <a:pt x="521" y="44"/>
                    <a:pt x="521" y="44"/>
                  </a:cubicBezTo>
                  <a:cubicBezTo>
                    <a:pt x="523" y="46"/>
                    <a:pt x="525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30" y="48"/>
                    <a:pt x="533" y="50"/>
                    <a:pt x="533" y="50"/>
                  </a:cubicBezTo>
                  <a:cubicBezTo>
                    <a:pt x="530" y="48"/>
                    <a:pt x="526" y="48"/>
                    <a:pt x="523" y="46"/>
                  </a:cubicBezTo>
                  <a:cubicBezTo>
                    <a:pt x="522" y="46"/>
                    <a:pt x="521" y="45"/>
                    <a:pt x="521" y="45"/>
                  </a:cubicBezTo>
                  <a:cubicBezTo>
                    <a:pt x="515" y="41"/>
                    <a:pt x="515" y="41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8" y="44"/>
                    <a:pt x="518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6"/>
                    <a:pt x="521" y="47"/>
                    <a:pt x="521" y="47"/>
                  </a:cubicBezTo>
                  <a:cubicBezTo>
                    <a:pt x="521" y="48"/>
                    <a:pt x="521" y="48"/>
                    <a:pt x="521" y="48"/>
                  </a:cubicBezTo>
                  <a:cubicBezTo>
                    <a:pt x="530" y="53"/>
                    <a:pt x="530" y="53"/>
                    <a:pt x="532" y="54"/>
                  </a:cubicBezTo>
                  <a:cubicBezTo>
                    <a:pt x="532" y="55"/>
                    <a:pt x="532" y="55"/>
                    <a:pt x="532" y="55"/>
                  </a:cubicBezTo>
                  <a:cubicBezTo>
                    <a:pt x="534" y="56"/>
                    <a:pt x="537" y="58"/>
                    <a:pt x="539" y="60"/>
                  </a:cubicBezTo>
                  <a:cubicBezTo>
                    <a:pt x="540" y="60"/>
                    <a:pt x="541" y="60"/>
                    <a:pt x="541" y="60"/>
                  </a:cubicBezTo>
                  <a:cubicBezTo>
                    <a:pt x="541" y="59"/>
                    <a:pt x="540" y="59"/>
                    <a:pt x="540" y="58"/>
                  </a:cubicBezTo>
                  <a:cubicBezTo>
                    <a:pt x="540" y="58"/>
                    <a:pt x="540" y="58"/>
                    <a:pt x="540" y="58"/>
                  </a:cubicBezTo>
                  <a:cubicBezTo>
                    <a:pt x="546" y="60"/>
                    <a:pt x="550" y="65"/>
                    <a:pt x="556" y="67"/>
                  </a:cubicBezTo>
                  <a:cubicBezTo>
                    <a:pt x="557" y="68"/>
                    <a:pt x="558" y="68"/>
                    <a:pt x="559" y="69"/>
                  </a:cubicBezTo>
                  <a:cubicBezTo>
                    <a:pt x="558" y="70"/>
                    <a:pt x="558" y="70"/>
                    <a:pt x="558" y="70"/>
                  </a:cubicBezTo>
                  <a:cubicBezTo>
                    <a:pt x="555" y="68"/>
                    <a:pt x="555" y="68"/>
                    <a:pt x="553" y="67"/>
                  </a:cubicBezTo>
                  <a:cubicBezTo>
                    <a:pt x="553" y="66"/>
                    <a:pt x="553" y="66"/>
                    <a:pt x="552" y="66"/>
                  </a:cubicBezTo>
                  <a:cubicBezTo>
                    <a:pt x="552" y="66"/>
                    <a:pt x="546" y="61"/>
                    <a:pt x="544" y="62"/>
                  </a:cubicBezTo>
                  <a:cubicBezTo>
                    <a:pt x="543" y="62"/>
                    <a:pt x="543" y="62"/>
                    <a:pt x="543" y="62"/>
                  </a:cubicBezTo>
                  <a:cubicBezTo>
                    <a:pt x="544" y="64"/>
                    <a:pt x="554" y="73"/>
                    <a:pt x="554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4"/>
                    <a:pt x="553" y="75"/>
                  </a:cubicBezTo>
                  <a:cubicBezTo>
                    <a:pt x="553" y="75"/>
                    <a:pt x="554" y="76"/>
                    <a:pt x="554" y="76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3" y="76"/>
                    <a:pt x="553" y="76"/>
                    <a:pt x="551" y="76"/>
                  </a:cubicBezTo>
                  <a:cubicBezTo>
                    <a:pt x="550" y="75"/>
                    <a:pt x="549" y="75"/>
                    <a:pt x="548" y="75"/>
                  </a:cubicBezTo>
                  <a:cubicBezTo>
                    <a:pt x="547" y="75"/>
                    <a:pt x="547" y="75"/>
                    <a:pt x="547" y="75"/>
                  </a:cubicBezTo>
                  <a:cubicBezTo>
                    <a:pt x="547" y="74"/>
                    <a:pt x="546" y="74"/>
                    <a:pt x="546" y="73"/>
                  </a:cubicBezTo>
                  <a:cubicBezTo>
                    <a:pt x="547" y="73"/>
                    <a:pt x="548" y="74"/>
                    <a:pt x="550" y="74"/>
                  </a:cubicBezTo>
                  <a:cubicBezTo>
                    <a:pt x="550" y="73"/>
                    <a:pt x="550" y="72"/>
                    <a:pt x="547" y="68"/>
                  </a:cubicBezTo>
                  <a:cubicBezTo>
                    <a:pt x="547" y="68"/>
                    <a:pt x="547" y="68"/>
                    <a:pt x="533" y="57"/>
                  </a:cubicBezTo>
                  <a:cubicBezTo>
                    <a:pt x="532" y="56"/>
                    <a:pt x="532" y="56"/>
                    <a:pt x="531" y="56"/>
                  </a:cubicBezTo>
                  <a:cubicBezTo>
                    <a:pt x="527" y="52"/>
                    <a:pt x="527" y="52"/>
                    <a:pt x="520" y="48"/>
                  </a:cubicBezTo>
                  <a:cubicBezTo>
                    <a:pt x="518" y="47"/>
                    <a:pt x="516" y="45"/>
                    <a:pt x="515" y="44"/>
                  </a:cubicBezTo>
                  <a:cubicBezTo>
                    <a:pt x="515" y="44"/>
                    <a:pt x="515" y="44"/>
                    <a:pt x="516" y="44"/>
                  </a:cubicBezTo>
                  <a:cubicBezTo>
                    <a:pt x="510" y="41"/>
                    <a:pt x="510" y="41"/>
                    <a:pt x="510" y="41"/>
                  </a:cubicBezTo>
                  <a:cubicBezTo>
                    <a:pt x="509" y="41"/>
                    <a:pt x="508" y="40"/>
                    <a:pt x="507" y="40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506" y="41"/>
                    <a:pt x="506" y="41"/>
                    <a:pt x="506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6" y="43"/>
                    <a:pt x="513" y="48"/>
                    <a:pt x="513" y="48"/>
                  </a:cubicBezTo>
                  <a:cubicBezTo>
                    <a:pt x="512" y="48"/>
                    <a:pt x="512" y="48"/>
                    <a:pt x="512" y="48"/>
                  </a:cubicBezTo>
                  <a:cubicBezTo>
                    <a:pt x="512" y="49"/>
                    <a:pt x="512" y="49"/>
                    <a:pt x="512" y="49"/>
                  </a:cubicBezTo>
                  <a:cubicBezTo>
                    <a:pt x="513" y="50"/>
                    <a:pt x="513" y="50"/>
                    <a:pt x="513" y="50"/>
                  </a:cubicBezTo>
                  <a:cubicBezTo>
                    <a:pt x="514" y="50"/>
                    <a:pt x="514" y="50"/>
                    <a:pt x="514" y="50"/>
                  </a:cubicBezTo>
                  <a:cubicBezTo>
                    <a:pt x="514" y="51"/>
                    <a:pt x="515" y="51"/>
                    <a:pt x="515" y="51"/>
                  </a:cubicBezTo>
                  <a:cubicBezTo>
                    <a:pt x="516" y="51"/>
                    <a:pt x="519" y="53"/>
                    <a:pt x="520" y="54"/>
                  </a:cubicBezTo>
                  <a:cubicBezTo>
                    <a:pt x="521" y="56"/>
                    <a:pt x="523" y="57"/>
                    <a:pt x="530" y="60"/>
                  </a:cubicBezTo>
                  <a:cubicBezTo>
                    <a:pt x="532" y="62"/>
                    <a:pt x="532" y="62"/>
                    <a:pt x="535" y="65"/>
                  </a:cubicBezTo>
                  <a:cubicBezTo>
                    <a:pt x="535" y="65"/>
                    <a:pt x="534" y="65"/>
                    <a:pt x="534" y="65"/>
                  </a:cubicBezTo>
                  <a:cubicBezTo>
                    <a:pt x="533" y="65"/>
                    <a:pt x="533" y="65"/>
                    <a:pt x="516" y="57"/>
                  </a:cubicBezTo>
                  <a:cubicBezTo>
                    <a:pt x="515" y="57"/>
                    <a:pt x="515" y="57"/>
                    <a:pt x="514" y="57"/>
                  </a:cubicBezTo>
                  <a:cubicBezTo>
                    <a:pt x="513" y="57"/>
                    <a:pt x="512" y="56"/>
                    <a:pt x="511" y="56"/>
                  </a:cubicBezTo>
                  <a:cubicBezTo>
                    <a:pt x="510" y="56"/>
                    <a:pt x="510" y="56"/>
                    <a:pt x="509" y="56"/>
                  </a:cubicBezTo>
                  <a:cubicBezTo>
                    <a:pt x="507" y="55"/>
                    <a:pt x="505" y="54"/>
                    <a:pt x="503" y="53"/>
                  </a:cubicBezTo>
                  <a:cubicBezTo>
                    <a:pt x="502" y="53"/>
                    <a:pt x="502" y="52"/>
                    <a:pt x="501" y="52"/>
                  </a:cubicBezTo>
                  <a:cubicBezTo>
                    <a:pt x="500" y="52"/>
                    <a:pt x="500" y="52"/>
                    <a:pt x="500" y="52"/>
                  </a:cubicBezTo>
                  <a:cubicBezTo>
                    <a:pt x="500" y="53"/>
                    <a:pt x="500" y="53"/>
                    <a:pt x="500" y="53"/>
                  </a:cubicBezTo>
                  <a:cubicBezTo>
                    <a:pt x="504" y="57"/>
                    <a:pt x="511" y="56"/>
                    <a:pt x="514" y="62"/>
                  </a:cubicBezTo>
                  <a:cubicBezTo>
                    <a:pt x="514" y="62"/>
                    <a:pt x="514" y="62"/>
                    <a:pt x="514" y="62"/>
                  </a:cubicBezTo>
                  <a:cubicBezTo>
                    <a:pt x="514" y="63"/>
                    <a:pt x="514" y="64"/>
                    <a:pt x="514" y="65"/>
                  </a:cubicBezTo>
                  <a:cubicBezTo>
                    <a:pt x="514" y="65"/>
                    <a:pt x="514" y="65"/>
                    <a:pt x="514" y="65"/>
                  </a:cubicBezTo>
                  <a:cubicBezTo>
                    <a:pt x="510" y="61"/>
                    <a:pt x="510" y="61"/>
                    <a:pt x="510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2"/>
                    <a:pt x="509" y="62"/>
                    <a:pt x="509" y="62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22" y="79"/>
                    <a:pt x="537" y="99"/>
                    <a:pt x="550" y="121"/>
                  </a:cubicBezTo>
                  <a:cubicBezTo>
                    <a:pt x="614" y="121"/>
                    <a:pt x="649" y="120"/>
                    <a:pt x="646" y="118"/>
                  </a:cubicBezTo>
                  <a:cubicBezTo>
                    <a:pt x="644" y="116"/>
                    <a:pt x="644" y="116"/>
                    <a:pt x="644" y="116"/>
                  </a:cubicBezTo>
                  <a:cubicBezTo>
                    <a:pt x="617" y="89"/>
                    <a:pt x="617" y="89"/>
                    <a:pt x="602" y="77"/>
                  </a:cubicBezTo>
                  <a:cubicBezTo>
                    <a:pt x="573" y="57"/>
                    <a:pt x="569" y="54"/>
                    <a:pt x="554" y="46"/>
                  </a:cubicBezTo>
                  <a:moveTo>
                    <a:pt x="624" y="357"/>
                  </a:moveTo>
                  <a:cubicBezTo>
                    <a:pt x="624" y="357"/>
                    <a:pt x="624" y="357"/>
                    <a:pt x="624" y="357"/>
                  </a:cubicBezTo>
                  <a:cubicBezTo>
                    <a:pt x="624" y="356"/>
                    <a:pt x="624" y="354"/>
                    <a:pt x="623" y="354"/>
                  </a:cubicBezTo>
                  <a:cubicBezTo>
                    <a:pt x="623" y="353"/>
                    <a:pt x="622" y="353"/>
                    <a:pt x="621" y="353"/>
                  </a:cubicBezTo>
                  <a:cubicBezTo>
                    <a:pt x="620" y="352"/>
                    <a:pt x="620" y="352"/>
                    <a:pt x="620" y="352"/>
                  </a:cubicBezTo>
                  <a:cubicBezTo>
                    <a:pt x="619" y="351"/>
                    <a:pt x="620" y="349"/>
                    <a:pt x="619" y="348"/>
                  </a:cubicBezTo>
                  <a:cubicBezTo>
                    <a:pt x="618" y="346"/>
                    <a:pt x="616" y="345"/>
                    <a:pt x="615" y="345"/>
                  </a:cubicBezTo>
                  <a:cubicBezTo>
                    <a:pt x="613" y="345"/>
                    <a:pt x="615" y="341"/>
                    <a:pt x="614" y="340"/>
                  </a:cubicBezTo>
                  <a:cubicBezTo>
                    <a:pt x="612" y="338"/>
                    <a:pt x="612" y="338"/>
                    <a:pt x="612" y="338"/>
                  </a:cubicBezTo>
                  <a:cubicBezTo>
                    <a:pt x="612" y="338"/>
                    <a:pt x="611" y="338"/>
                    <a:pt x="610" y="338"/>
                  </a:cubicBezTo>
                  <a:cubicBezTo>
                    <a:pt x="611" y="341"/>
                    <a:pt x="611" y="341"/>
                    <a:pt x="610" y="342"/>
                  </a:cubicBezTo>
                  <a:cubicBezTo>
                    <a:pt x="610" y="354"/>
                    <a:pt x="611" y="365"/>
                    <a:pt x="610" y="376"/>
                  </a:cubicBezTo>
                  <a:cubicBezTo>
                    <a:pt x="611" y="376"/>
                    <a:pt x="611" y="376"/>
                    <a:pt x="611" y="376"/>
                  </a:cubicBezTo>
                  <a:cubicBezTo>
                    <a:pt x="612" y="376"/>
                    <a:pt x="612" y="376"/>
                    <a:pt x="612" y="376"/>
                  </a:cubicBezTo>
                  <a:cubicBezTo>
                    <a:pt x="613" y="376"/>
                    <a:pt x="613" y="376"/>
                    <a:pt x="613" y="376"/>
                  </a:cubicBezTo>
                  <a:cubicBezTo>
                    <a:pt x="614" y="375"/>
                    <a:pt x="614" y="374"/>
                    <a:pt x="614" y="374"/>
                  </a:cubicBezTo>
                  <a:cubicBezTo>
                    <a:pt x="614" y="373"/>
                    <a:pt x="614" y="373"/>
                    <a:pt x="614" y="372"/>
                  </a:cubicBezTo>
                  <a:cubicBezTo>
                    <a:pt x="614" y="372"/>
                    <a:pt x="614" y="372"/>
                    <a:pt x="614" y="372"/>
                  </a:cubicBezTo>
                  <a:cubicBezTo>
                    <a:pt x="614" y="370"/>
                    <a:pt x="616" y="368"/>
                    <a:pt x="617" y="368"/>
                  </a:cubicBezTo>
                  <a:cubicBezTo>
                    <a:pt x="618" y="368"/>
                    <a:pt x="618" y="368"/>
                    <a:pt x="618" y="368"/>
                  </a:cubicBezTo>
                  <a:cubicBezTo>
                    <a:pt x="618" y="368"/>
                    <a:pt x="618" y="369"/>
                    <a:pt x="619" y="369"/>
                  </a:cubicBezTo>
                  <a:cubicBezTo>
                    <a:pt x="620" y="366"/>
                    <a:pt x="619" y="362"/>
                    <a:pt x="620" y="359"/>
                  </a:cubicBezTo>
                  <a:cubicBezTo>
                    <a:pt x="620" y="358"/>
                    <a:pt x="620" y="358"/>
                    <a:pt x="622" y="358"/>
                  </a:cubicBezTo>
                  <a:cubicBezTo>
                    <a:pt x="622" y="358"/>
                    <a:pt x="623" y="358"/>
                    <a:pt x="624" y="357"/>
                  </a:cubicBezTo>
                  <a:moveTo>
                    <a:pt x="743" y="321"/>
                  </a:moveTo>
                  <a:cubicBezTo>
                    <a:pt x="741" y="310"/>
                    <a:pt x="738" y="295"/>
                    <a:pt x="736" y="284"/>
                  </a:cubicBezTo>
                  <a:cubicBezTo>
                    <a:pt x="736" y="287"/>
                    <a:pt x="690" y="289"/>
                    <a:pt x="605" y="288"/>
                  </a:cubicBezTo>
                  <a:cubicBezTo>
                    <a:pt x="607" y="300"/>
                    <a:pt x="608" y="313"/>
                    <a:pt x="609" y="325"/>
                  </a:cubicBezTo>
                  <a:cubicBezTo>
                    <a:pt x="610" y="327"/>
                    <a:pt x="610" y="330"/>
                    <a:pt x="612" y="331"/>
                  </a:cubicBezTo>
                  <a:cubicBezTo>
                    <a:pt x="614" y="331"/>
                    <a:pt x="616" y="331"/>
                    <a:pt x="618" y="331"/>
                  </a:cubicBezTo>
                  <a:cubicBezTo>
                    <a:pt x="621" y="330"/>
                    <a:pt x="621" y="334"/>
                    <a:pt x="623" y="334"/>
                  </a:cubicBezTo>
                  <a:cubicBezTo>
                    <a:pt x="625" y="334"/>
                    <a:pt x="627" y="334"/>
                    <a:pt x="628" y="334"/>
                  </a:cubicBezTo>
                  <a:cubicBezTo>
                    <a:pt x="629" y="335"/>
                    <a:pt x="629" y="335"/>
                    <a:pt x="630" y="335"/>
                  </a:cubicBezTo>
                  <a:cubicBezTo>
                    <a:pt x="637" y="335"/>
                    <a:pt x="637" y="335"/>
                    <a:pt x="637" y="335"/>
                  </a:cubicBezTo>
                  <a:cubicBezTo>
                    <a:pt x="643" y="334"/>
                    <a:pt x="643" y="334"/>
                    <a:pt x="643" y="334"/>
                  </a:cubicBezTo>
                  <a:cubicBezTo>
                    <a:pt x="644" y="334"/>
                    <a:pt x="646" y="334"/>
                    <a:pt x="647" y="334"/>
                  </a:cubicBezTo>
                  <a:cubicBezTo>
                    <a:pt x="648" y="334"/>
                    <a:pt x="655" y="341"/>
                    <a:pt x="656" y="346"/>
                  </a:cubicBezTo>
                  <a:cubicBezTo>
                    <a:pt x="656" y="346"/>
                    <a:pt x="656" y="346"/>
                    <a:pt x="657" y="346"/>
                  </a:cubicBezTo>
                  <a:cubicBezTo>
                    <a:pt x="657" y="347"/>
                    <a:pt x="657" y="347"/>
                    <a:pt x="658" y="349"/>
                  </a:cubicBezTo>
                  <a:cubicBezTo>
                    <a:pt x="659" y="349"/>
                    <a:pt x="659" y="349"/>
                    <a:pt x="660" y="349"/>
                  </a:cubicBezTo>
                  <a:cubicBezTo>
                    <a:pt x="661" y="349"/>
                    <a:pt x="661" y="349"/>
                    <a:pt x="664" y="351"/>
                  </a:cubicBezTo>
                  <a:cubicBezTo>
                    <a:pt x="657" y="352"/>
                    <a:pt x="661" y="356"/>
                    <a:pt x="661" y="356"/>
                  </a:cubicBezTo>
                  <a:cubicBezTo>
                    <a:pt x="664" y="358"/>
                    <a:pt x="663" y="363"/>
                    <a:pt x="668" y="363"/>
                  </a:cubicBezTo>
                  <a:cubicBezTo>
                    <a:pt x="670" y="360"/>
                    <a:pt x="670" y="360"/>
                    <a:pt x="671" y="360"/>
                  </a:cubicBezTo>
                  <a:cubicBezTo>
                    <a:pt x="671" y="359"/>
                    <a:pt x="671" y="358"/>
                    <a:pt x="672" y="358"/>
                  </a:cubicBezTo>
                  <a:cubicBezTo>
                    <a:pt x="672" y="358"/>
                    <a:pt x="672" y="357"/>
                    <a:pt x="673" y="357"/>
                  </a:cubicBezTo>
                  <a:cubicBezTo>
                    <a:pt x="676" y="360"/>
                    <a:pt x="676" y="371"/>
                    <a:pt x="676" y="372"/>
                  </a:cubicBezTo>
                  <a:cubicBezTo>
                    <a:pt x="676" y="373"/>
                    <a:pt x="676" y="374"/>
                    <a:pt x="676" y="375"/>
                  </a:cubicBezTo>
                  <a:cubicBezTo>
                    <a:pt x="674" y="389"/>
                    <a:pt x="682" y="401"/>
                    <a:pt x="681" y="415"/>
                  </a:cubicBezTo>
                  <a:cubicBezTo>
                    <a:pt x="681" y="416"/>
                    <a:pt x="681" y="416"/>
                    <a:pt x="681" y="416"/>
                  </a:cubicBezTo>
                  <a:cubicBezTo>
                    <a:pt x="680" y="424"/>
                    <a:pt x="683" y="431"/>
                    <a:pt x="683" y="439"/>
                  </a:cubicBezTo>
                  <a:cubicBezTo>
                    <a:pt x="684" y="439"/>
                    <a:pt x="684" y="440"/>
                    <a:pt x="684" y="441"/>
                  </a:cubicBezTo>
                  <a:cubicBezTo>
                    <a:pt x="684" y="441"/>
                    <a:pt x="685" y="441"/>
                    <a:pt x="685" y="441"/>
                  </a:cubicBezTo>
                  <a:cubicBezTo>
                    <a:pt x="690" y="437"/>
                    <a:pt x="690" y="437"/>
                    <a:pt x="696" y="409"/>
                  </a:cubicBezTo>
                  <a:cubicBezTo>
                    <a:pt x="696" y="407"/>
                    <a:pt x="697" y="405"/>
                    <a:pt x="697" y="402"/>
                  </a:cubicBezTo>
                  <a:cubicBezTo>
                    <a:pt x="697" y="395"/>
                    <a:pt x="697" y="395"/>
                    <a:pt x="698" y="394"/>
                  </a:cubicBezTo>
                  <a:cubicBezTo>
                    <a:pt x="705" y="394"/>
                    <a:pt x="710" y="372"/>
                    <a:pt x="710" y="371"/>
                  </a:cubicBezTo>
                  <a:cubicBezTo>
                    <a:pt x="710" y="371"/>
                    <a:pt x="710" y="371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4" y="367"/>
                    <a:pt x="714" y="367"/>
                    <a:pt x="714" y="367"/>
                  </a:cubicBezTo>
                  <a:cubicBezTo>
                    <a:pt x="715" y="366"/>
                    <a:pt x="715" y="366"/>
                    <a:pt x="715" y="358"/>
                  </a:cubicBezTo>
                  <a:cubicBezTo>
                    <a:pt x="716" y="357"/>
                    <a:pt x="716" y="357"/>
                    <a:pt x="717" y="357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9" y="357"/>
                    <a:pt x="720" y="355"/>
                    <a:pt x="721" y="354"/>
                  </a:cubicBezTo>
                  <a:cubicBezTo>
                    <a:pt x="721" y="353"/>
                    <a:pt x="722" y="353"/>
                    <a:pt x="723" y="353"/>
                  </a:cubicBezTo>
                  <a:cubicBezTo>
                    <a:pt x="723" y="352"/>
                    <a:pt x="723" y="351"/>
                    <a:pt x="723" y="350"/>
                  </a:cubicBezTo>
                  <a:cubicBezTo>
                    <a:pt x="724" y="350"/>
                    <a:pt x="724" y="350"/>
                    <a:pt x="724" y="350"/>
                  </a:cubicBezTo>
                  <a:cubicBezTo>
                    <a:pt x="725" y="353"/>
                    <a:pt x="726" y="358"/>
                    <a:pt x="727" y="365"/>
                  </a:cubicBezTo>
                  <a:cubicBezTo>
                    <a:pt x="728" y="369"/>
                    <a:pt x="728" y="369"/>
                    <a:pt x="728" y="370"/>
                  </a:cubicBezTo>
                  <a:cubicBezTo>
                    <a:pt x="728" y="371"/>
                    <a:pt x="728" y="371"/>
                    <a:pt x="728" y="372"/>
                  </a:cubicBezTo>
                  <a:cubicBezTo>
                    <a:pt x="728" y="373"/>
                    <a:pt x="728" y="373"/>
                    <a:pt x="728" y="375"/>
                  </a:cubicBezTo>
                  <a:cubicBezTo>
                    <a:pt x="728" y="376"/>
                    <a:pt x="728" y="376"/>
                    <a:pt x="728" y="376"/>
                  </a:cubicBezTo>
                  <a:cubicBezTo>
                    <a:pt x="729" y="376"/>
                    <a:pt x="729" y="376"/>
                    <a:pt x="729" y="376"/>
                  </a:cubicBezTo>
                  <a:cubicBezTo>
                    <a:pt x="732" y="381"/>
                    <a:pt x="727" y="387"/>
                    <a:pt x="730" y="392"/>
                  </a:cubicBezTo>
                  <a:cubicBezTo>
                    <a:pt x="731" y="392"/>
                    <a:pt x="731" y="392"/>
                    <a:pt x="731" y="392"/>
                  </a:cubicBezTo>
                  <a:cubicBezTo>
                    <a:pt x="731" y="391"/>
                    <a:pt x="732" y="391"/>
                    <a:pt x="733" y="389"/>
                  </a:cubicBezTo>
                  <a:cubicBezTo>
                    <a:pt x="733" y="389"/>
                    <a:pt x="733" y="388"/>
                    <a:pt x="733" y="388"/>
                  </a:cubicBezTo>
                  <a:cubicBezTo>
                    <a:pt x="733" y="387"/>
                    <a:pt x="733" y="387"/>
                    <a:pt x="733" y="387"/>
                  </a:cubicBezTo>
                  <a:cubicBezTo>
                    <a:pt x="733" y="386"/>
                    <a:pt x="733" y="386"/>
                    <a:pt x="733" y="385"/>
                  </a:cubicBezTo>
                  <a:cubicBezTo>
                    <a:pt x="737" y="389"/>
                    <a:pt x="735" y="403"/>
                    <a:pt x="731" y="428"/>
                  </a:cubicBezTo>
                  <a:cubicBezTo>
                    <a:pt x="731" y="429"/>
                    <a:pt x="731" y="430"/>
                    <a:pt x="731" y="430"/>
                  </a:cubicBezTo>
                  <a:cubicBezTo>
                    <a:pt x="730" y="436"/>
                    <a:pt x="731" y="442"/>
                    <a:pt x="730" y="448"/>
                  </a:cubicBezTo>
                  <a:cubicBezTo>
                    <a:pt x="730" y="449"/>
                    <a:pt x="730" y="449"/>
                    <a:pt x="730" y="449"/>
                  </a:cubicBezTo>
                  <a:cubicBezTo>
                    <a:pt x="729" y="453"/>
                    <a:pt x="729" y="456"/>
                    <a:pt x="729" y="459"/>
                  </a:cubicBezTo>
                  <a:cubicBezTo>
                    <a:pt x="728" y="462"/>
                    <a:pt x="728" y="464"/>
                    <a:pt x="727" y="467"/>
                  </a:cubicBezTo>
                  <a:cubicBezTo>
                    <a:pt x="726" y="470"/>
                    <a:pt x="725" y="476"/>
                    <a:pt x="726" y="480"/>
                  </a:cubicBezTo>
                  <a:cubicBezTo>
                    <a:pt x="726" y="480"/>
                    <a:pt x="726" y="480"/>
                    <a:pt x="726" y="480"/>
                  </a:cubicBezTo>
                  <a:cubicBezTo>
                    <a:pt x="727" y="478"/>
                    <a:pt x="727" y="476"/>
                    <a:pt x="727" y="476"/>
                  </a:cubicBezTo>
                  <a:cubicBezTo>
                    <a:pt x="728" y="473"/>
                    <a:pt x="731" y="459"/>
                    <a:pt x="731" y="459"/>
                  </a:cubicBezTo>
                  <a:cubicBezTo>
                    <a:pt x="731" y="458"/>
                    <a:pt x="731" y="458"/>
                    <a:pt x="731" y="458"/>
                  </a:cubicBezTo>
                  <a:cubicBezTo>
                    <a:pt x="731" y="457"/>
                    <a:pt x="731" y="457"/>
                    <a:pt x="732" y="457"/>
                  </a:cubicBezTo>
                  <a:cubicBezTo>
                    <a:pt x="732" y="456"/>
                    <a:pt x="732" y="456"/>
                    <a:pt x="732" y="455"/>
                  </a:cubicBezTo>
                  <a:cubicBezTo>
                    <a:pt x="732" y="455"/>
                    <a:pt x="732" y="454"/>
                    <a:pt x="732" y="454"/>
                  </a:cubicBezTo>
                  <a:cubicBezTo>
                    <a:pt x="732" y="453"/>
                    <a:pt x="733" y="452"/>
                    <a:pt x="733" y="451"/>
                  </a:cubicBezTo>
                  <a:cubicBezTo>
                    <a:pt x="732" y="450"/>
                    <a:pt x="732" y="438"/>
                    <a:pt x="733" y="434"/>
                  </a:cubicBezTo>
                  <a:cubicBezTo>
                    <a:pt x="733" y="433"/>
                    <a:pt x="733" y="433"/>
                    <a:pt x="733" y="432"/>
                  </a:cubicBezTo>
                  <a:cubicBezTo>
                    <a:pt x="733" y="431"/>
                    <a:pt x="733" y="431"/>
                    <a:pt x="733" y="430"/>
                  </a:cubicBezTo>
                  <a:cubicBezTo>
                    <a:pt x="733" y="428"/>
                    <a:pt x="733" y="426"/>
                    <a:pt x="733" y="424"/>
                  </a:cubicBezTo>
                  <a:cubicBezTo>
                    <a:pt x="734" y="421"/>
                    <a:pt x="737" y="408"/>
                    <a:pt x="737" y="407"/>
                  </a:cubicBezTo>
                  <a:cubicBezTo>
                    <a:pt x="738" y="410"/>
                    <a:pt x="737" y="412"/>
                    <a:pt x="737" y="414"/>
                  </a:cubicBezTo>
                  <a:cubicBezTo>
                    <a:pt x="738" y="414"/>
                    <a:pt x="738" y="414"/>
                    <a:pt x="738" y="414"/>
                  </a:cubicBezTo>
                  <a:cubicBezTo>
                    <a:pt x="738" y="413"/>
                    <a:pt x="738" y="413"/>
                    <a:pt x="738" y="413"/>
                  </a:cubicBezTo>
                  <a:cubicBezTo>
                    <a:pt x="739" y="417"/>
                    <a:pt x="739" y="417"/>
                    <a:pt x="737" y="440"/>
                  </a:cubicBezTo>
                  <a:cubicBezTo>
                    <a:pt x="742" y="419"/>
                    <a:pt x="742" y="419"/>
                    <a:pt x="743" y="409"/>
                  </a:cubicBezTo>
                  <a:cubicBezTo>
                    <a:pt x="743" y="407"/>
                    <a:pt x="744" y="406"/>
                    <a:pt x="744" y="404"/>
                  </a:cubicBezTo>
                  <a:cubicBezTo>
                    <a:pt x="745" y="395"/>
                    <a:pt x="745" y="395"/>
                    <a:pt x="744" y="385"/>
                  </a:cubicBezTo>
                  <a:cubicBezTo>
                    <a:pt x="743" y="379"/>
                    <a:pt x="743" y="364"/>
                    <a:pt x="744" y="355"/>
                  </a:cubicBezTo>
                  <a:cubicBezTo>
                    <a:pt x="745" y="355"/>
                    <a:pt x="745" y="356"/>
                    <a:pt x="745" y="356"/>
                  </a:cubicBezTo>
                  <a:cubicBezTo>
                    <a:pt x="745" y="357"/>
                    <a:pt x="745" y="357"/>
                    <a:pt x="745" y="357"/>
                  </a:cubicBezTo>
                  <a:cubicBezTo>
                    <a:pt x="745" y="360"/>
                    <a:pt x="745" y="362"/>
                    <a:pt x="745" y="364"/>
                  </a:cubicBezTo>
                  <a:cubicBezTo>
                    <a:pt x="745" y="368"/>
                    <a:pt x="745" y="371"/>
                    <a:pt x="745" y="374"/>
                  </a:cubicBezTo>
                  <a:cubicBezTo>
                    <a:pt x="745" y="375"/>
                    <a:pt x="745" y="375"/>
                    <a:pt x="746" y="375"/>
                  </a:cubicBezTo>
                  <a:cubicBezTo>
                    <a:pt x="746" y="365"/>
                    <a:pt x="746" y="365"/>
                    <a:pt x="745" y="364"/>
                  </a:cubicBezTo>
                  <a:cubicBezTo>
                    <a:pt x="745" y="361"/>
                    <a:pt x="745" y="359"/>
                    <a:pt x="745" y="356"/>
                  </a:cubicBezTo>
                  <a:cubicBezTo>
                    <a:pt x="745" y="356"/>
                    <a:pt x="745" y="356"/>
                    <a:pt x="745" y="356"/>
                  </a:cubicBezTo>
                  <a:cubicBezTo>
                    <a:pt x="745" y="355"/>
                    <a:pt x="745" y="354"/>
                    <a:pt x="745" y="353"/>
                  </a:cubicBezTo>
                  <a:cubicBezTo>
                    <a:pt x="745" y="352"/>
                    <a:pt x="745" y="352"/>
                    <a:pt x="745" y="352"/>
                  </a:cubicBezTo>
                  <a:cubicBezTo>
                    <a:pt x="745" y="343"/>
                    <a:pt x="744" y="330"/>
                    <a:pt x="743" y="321"/>
                  </a:cubicBezTo>
                  <a:moveTo>
                    <a:pt x="299" y="117"/>
                  </a:moveTo>
                  <a:cubicBezTo>
                    <a:pt x="299" y="117"/>
                    <a:pt x="299" y="117"/>
                    <a:pt x="299" y="117"/>
                  </a:cubicBezTo>
                  <a:cubicBezTo>
                    <a:pt x="297" y="117"/>
                    <a:pt x="297" y="117"/>
                    <a:pt x="297" y="117"/>
                  </a:cubicBezTo>
                  <a:cubicBezTo>
                    <a:pt x="297" y="118"/>
                    <a:pt x="296" y="118"/>
                    <a:pt x="296" y="118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3" y="120"/>
                    <a:pt x="293" y="120"/>
                    <a:pt x="292" y="121"/>
                  </a:cubicBezTo>
                  <a:cubicBezTo>
                    <a:pt x="292" y="121"/>
                    <a:pt x="292" y="122"/>
                    <a:pt x="292" y="122"/>
                  </a:cubicBezTo>
                  <a:cubicBezTo>
                    <a:pt x="292" y="123"/>
                    <a:pt x="292" y="123"/>
                    <a:pt x="292" y="123"/>
                  </a:cubicBezTo>
                  <a:cubicBezTo>
                    <a:pt x="294" y="122"/>
                    <a:pt x="294" y="122"/>
                    <a:pt x="294" y="122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6" y="121"/>
                    <a:pt x="297" y="120"/>
                    <a:pt x="297" y="120"/>
                  </a:cubicBezTo>
                  <a:cubicBezTo>
                    <a:pt x="297" y="119"/>
                    <a:pt x="297" y="119"/>
                    <a:pt x="297" y="119"/>
                  </a:cubicBezTo>
                  <a:cubicBezTo>
                    <a:pt x="297" y="119"/>
                    <a:pt x="298" y="119"/>
                    <a:pt x="298" y="118"/>
                  </a:cubicBezTo>
                  <a:cubicBezTo>
                    <a:pt x="298" y="118"/>
                    <a:pt x="298" y="118"/>
                    <a:pt x="298" y="118"/>
                  </a:cubicBezTo>
                  <a:cubicBezTo>
                    <a:pt x="298" y="118"/>
                    <a:pt x="299" y="117"/>
                    <a:pt x="299" y="117"/>
                  </a:cubicBezTo>
                  <a:moveTo>
                    <a:pt x="324" y="158"/>
                  </a:moveTo>
                  <a:cubicBezTo>
                    <a:pt x="324" y="157"/>
                    <a:pt x="324" y="156"/>
                    <a:pt x="324" y="156"/>
                  </a:cubicBezTo>
                  <a:cubicBezTo>
                    <a:pt x="323" y="155"/>
                    <a:pt x="323" y="153"/>
                    <a:pt x="323" y="153"/>
                  </a:cubicBezTo>
                  <a:cubicBezTo>
                    <a:pt x="323" y="152"/>
                    <a:pt x="322" y="152"/>
                    <a:pt x="322" y="151"/>
                  </a:cubicBezTo>
                  <a:cubicBezTo>
                    <a:pt x="321" y="152"/>
                    <a:pt x="321" y="152"/>
                    <a:pt x="321" y="152"/>
                  </a:cubicBezTo>
                  <a:cubicBezTo>
                    <a:pt x="321" y="152"/>
                    <a:pt x="321" y="153"/>
                    <a:pt x="319" y="154"/>
                  </a:cubicBezTo>
                  <a:cubicBezTo>
                    <a:pt x="318" y="155"/>
                    <a:pt x="318" y="155"/>
                    <a:pt x="318" y="149"/>
                  </a:cubicBezTo>
                  <a:cubicBezTo>
                    <a:pt x="317" y="149"/>
                    <a:pt x="316" y="149"/>
                    <a:pt x="315" y="149"/>
                  </a:cubicBezTo>
                  <a:cubicBezTo>
                    <a:pt x="316" y="145"/>
                    <a:pt x="317" y="144"/>
                    <a:pt x="314" y="143"/>
                  </a:cubicBezTo>
                  <a:cubicBezTo>
                    <a:pt x="314" y="143"/>
                    <a:pt x="314" y="143"/>
                    <a:pt x="314" y="142"/>
                  </a:cubicBezTo>
                  <a:cubicBezTo>
                    <a:pt x="313" y="142"/>
                    <a:pt x="313" y="142"/>
                    <a:pt x="313" y="142"/>
                  </a:cubicBezTo>
                  <a:cubicBezTo>
                    <a:pt x="313" y="141"/>
                    <a:pt x="313" y="140"/>
                    <a:pt x="312" y="139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2" y="138"/>
                    <a:pt x="311" y="135"/>
                    <a:pt x="310" y="135"/>
                  </a:cubicBezTo>
                  <a:cubicBezTo>
                    <a:pt x="306" y="135"/>
                    <a:pt x="306" y="135"/>
                    <a:pt x="306" y="134"/>
                  </a:cubicBezTo>
                  <a:cubicBezTo>
                    <a:pt x="307" y="131"/>
                    <a:pt x="307" y="131"/>
                    <a:pt x="310" y="131"/>
                  </a:cubicBezTo>
                  <a:cubicBezTo>
                    <a:pt x="310" y="131"/>
                    <a:pt x="310" y="130"/>
                    <a:pt x="310" y="130"/>
                  </a:cubicBezTo>
                  <a:cubicBezTo>
                    <a:pt x="310" y="128"/>
                    <a:pt x="312" y="128"/>
                    <a:pt x="313" y="127"/>
                  </a:cubicBezTo>
                  <a:cubicBezTo>
                    <a:pt x="313" y="126"/>
                    <a:pt x="313" y="125"/>
                    <a:pt x="314" y="123"/>
                  </a:cubicBezTo>
                  <a:cubicBezTo>
                    <a:pt x="311" y="123"/>
                    <a:pt x="308" y="123"/>
                    <a:pt x="305" y="123"/>
                  </a:cubicBezTo>
                  <a:cubicBezTo>
                    <a:pt x="307" y="120"/>
                    <a:pt x="307" y="120"/>
                    <a:pt x="307" y="120"/>
                  </a:cubicBezTo>
                  <a:cubicBezTo>
                    <a:pt x="308" y="119"/>
                    <a:pt x="310" y="119"/>
                    <a:pt x="310" y="118"/>
                  </a:cubicBezTo>
                  <a:cubicBezTo>
                    <a:pt x="310" y="117"/>
                    <a:pt x="310" y="117"/>
                    <a:pt x="309" y="117"/>
                  </a:cubicBezTo>
                  <a:cubicBezTo>
                    <a:pt x="309" y="117"/>
                    <a:pt x="309" y="117"/>
                    <a:pt x="309" y="117"/>
                  </a:cubicBezTo>
                  <a:cubicBezTo>
                    <a:pt x="308" y="117"/>
                    <a:pt x="308" y="117"/>
                    <a:pt x="307" y="117"/>
                  </a:cubicBezTo>
                  <a:cubicBezTo>
                    <a:pt x="306" y="117"/>
                    <a:pt x="304" y="116"/>
                    <a:pt x="303" y="117"/>
                  </a:cubicBezTo>
                  <a:cubicBezTo>
                    <a:pt x="303" y="118"/>
                    <a:pt x="302" y="119"/>
                    <a:pt x="301" y="120"/>
                  </a:cubicBezTo>
                  <a:cubicBezTo>
                    <a:pt x="301" y="121"/>
                    <a:pt x="301" y="122"/>
                    <a:pt x="300" y="123"/>
                  </a:cubicBezTo>
                  <a:cubicBezTo>
                    <a:pt x="298" y="124"/>
                    <a:pt x="298" y="124"/>
                    <a:pt x="298" y="124"/>
                  </a:cubicBezTo>
                  <a:cubicBezTo>
                    <a:pt x="297" y="123"/>
                    <a:pt x="297" y="123"/>
                    <a:pt x="297" y="122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4" y="123"/>
                    <a:pt x="294" y="126"/>
                    <a:pt x="294" y="126"/>
                  </a:cubicBezTo>
                  <a:cubicBezTo>
                    <a:pt x="295" y="127"/>
                    <a:pt x="296" y="126"/>
                    <a:pt x="297" y="127"/>
                  </a:cubicBezTo>
                  <a:cubicBezTo>
                    <a:pt x="296" y="128"/>
                    <a:pt x="296" y="128"/>
                    <a:pt x="296" y="128"/>
                  </a:cubicBezTo>
                  <a:cubicBezTo>
                    <a:pt x="296" y="128"/>
                    <a:pt x="296" y="128"/>
                    <a:pt x="296" y="129"/>
                  </a:cubicBezTo>
                  <a:cubicBezTo>
                    <a:pt x="295" y="130"/>
                    <a:pt x="296" y="131"/>
                    <a:pt x="294" y="131"/>
                  </a:cubicBezTo>
                  <a:cubicBezTo>
                    <a:pt x="292" y="132"/>
                    <a:pt x="292" y="133"/>
                    <a:pt x="292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4"/>
                    <a:pt x="293" y="134"/>
                    <a:pt x="294" y="134"/>
                  </a:cubicBezTo>
                  <a:cubicBezTo>
                    <a:pt x="294" y="134"/>
                    <a:pt x="294" y="133"/>
                    <a:pt x="295" y="134"/>
                  </a:cubicBezTo>
                  <a:cubicBezTo>
                    <a:pt x="295" y="135"/>
                    <a:pt x="295" y="135"/>
                    <a:pt x="296" y="135"/>
                  </a:cubicBezTo>
                  <a:cubicBezTo>
                    <a:pt x="296" y="136"/>
                    <a:pt x="297" y="136"/>
                    <a:pt x="297" y="135"/>
                  </a:cubicBezTo>
                  <a:cubicBezTo>
                    <a:pt x="297" y="135"/>
                    <a:pt x="297" y="135"/>
                    <a:pt x="298" y="134"/>
                  </a:cubicBezTo>
                  <a:cubicBezTo>
                    <a:pt x="299" y="135"/>
                    <a:pt x="299" y="135"/>
                    <a:pt x="299" y="135"/>
                  </a:cubicBezTo>
                  <a:cubicBezTo>
                    <a:pt x="298" y="136"/>
                    <a:pt x="299" y="137"/>
                    <a:pt x="299" y="138"/>
                  </a:cubicBezTo>
                  <a:cubicBezTo>
                    <a:pt x="298" y="139"/>
                    <a:pt x="297" y="138"/>
                    <a:pt x="296" y="139"/>
                  </a:cubicBezTo>
                  <a:cubicBezTo>
                    <a:pt x="296" y="140"/>
                    <a:pt x="296" y="140"/>
                    <a:pt x="296" y="141"/>
                  </a:cubicBezTo>
                  <a:cubicBezTo>
                    <a:pt x="298" y="141"/>
                    <a:pt x="299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4" y="142"/>
                    <a:pt x="301" y="145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7"/>
                    <a:pt x="303" y="148"/>
                    <a:pt x="303" y="149"/>
                  </a:cubicBezTo>
                  <a:cubicBezTo>
                    <a:pt x="304" y="150"/>
                    <a:pt x="303" y="151"/>
                    <a:pt x="302" y="151"/>
                  </a:cubicBezTo>
                  <a:cubicBezTo>
                    <a:pt x="300" y="152"/>
                    <a:pt x="299" y="150"/>
                    <a:pt x="297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50"/>
                    <a:pt x="296" y="150"/>
                    <a:pt x="295" y="151"/>
                  </a:cubicBezTo>
                  <a:cubicBezTo>
                    <a:pt x="295" y="152"/>
                    <a:pt x="295" y="152"/>
                    <a:pt x="295" y="152"/>
                  </a:cubicBezTo>
                  <a:cubicBezTo>
                    <a:pt x="294" y="152"/>
                    <a:pt x="294" y="152"/>
                    <a:pt x="293" y="152"/>
                  </a:cubicBezTo>
                  <a:cubicBezTo>
                    <a:pt x="292" y="153"/>
                    <a:pt x="292" y="153"/>
                    <a:pt x="292" y="153"/>
                  </a:cubicBezTo>
                  <a:cubicBezTo>
                    <a:pt x="294" y="154"/>
                    <a:pt x="295" y="153"/>
                    <a:pt x="297" y="154"/>
                  </a:cubicBezTo>
                  <a:cubicBezTo>
                    <a:pt x="297" y="154"/>
                    <a:pt x="297" y="155"/>
                    <a:pt x="296" y="156"/>
                  </a:cubicBezTo>
                  <a:cubicBezTo>
                    <a:pt x="296" y="156"/>
                    <a:pt x="296" y="156"/>
                    <a:pt x="295" y="156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1" y="159"/>
                    <a:pt x="291" y="159"/>
                    <a:pt x="291" y="160"/>
                  </a:cubicBezTo>
                  <a:cubicBezTo>
                    <a:pt x="293" y="161"/>
                    <a:pt x="295" y="159"/>
                    <a:pt x="296" y="160"/>
                  </a:cubicBezTo>
                  <a:cubicBezTo>
                    <a:pt x="298" y="161"/>
                    <a:pt x="299" y="160"/>
                    <a:pt x="301" y="161"/>
                  </a:cubicBezTo>
                  <a:cubicBezTo>
                    <a:pt x="301" y="162"/>
                    <a:pt x="301" y="162"/>
                    <a:pt x="300" y="163"/>
                  </a:cubicBezTo>
                  <a:cubicBezTo>
                    <a:pt x="300" y="163"/>
                    <a:pt x="299" y="163"/>
                    <a:pt x="296" y="163"/>
                  </a:cubicBezTo>
                  <a:cubicBezTo>
                    <a:pt x="295" y="163"/>
                    <a:pt x="295" y="164"/>
                    <a:pt x="294" y="165"/>
                  </a:cubicBezTo>
                  <a:cubicBezTo>
                    <a:pt x="293" y="165"/>
                    <a:pt x="292" y="165"/>
                    <a:pt x="291" y="165"/>
                  </a:cubicBezTo>
                  <a:cubicBezTo>
                    <a:pt x="291" y="168"/>
                    <a:pt x="291" y="168"/>
                    <a:pt x="287" y="169"/>
                  </a:cubicBezTo>
                  <a:cubicBezTo>
                    <a:pt x="288" y="170"/>
                    <a:pt x="288" y="170"/>
                    <a:pt x="291" y="169"/>
                  </a:cubicBezTo>
                  <a:cubicBezTo>
                    <a:pt x="292" y="169"/>
                    <a:pt x="292" y="169"/>
                    <a:pt x="293" y="168"/>
                  </a:cubicBezTo>
                  <a:cubicBezTo>
                    <a:pt x="293" y="168"/>
                    <a:pt x="293" y="168"/>
                    <a:pt x="295" y="169"/>
                  </a:cubicBezTo>
                  <a:cubicBezTo>
                    <a:pt x="296" y="169"/>
                    <a:pt x="296" y="169"/>
                    <a:pt x="297" y="169"/>
                  </a:cubicBezTo>
                  <a:cubicBezTo>
                    <a:pt x="298" y="167"/>
                    <a:pt x="298" y="167"/>
                    <a:pt x="298" y="166"/>
                  </a:cubicBezTo>
                  <a:cubicBezTo>
                    <a:pt x="300" y="167"/>
                    <a:pt x="302" y="166"/>
                    <a:pt x="304" y="167"/>
                  </a:cubicBezTo>
                  <a:cubicBezTo>
                    <a:pt x="306" y="167"/>
                    <a:pt x="306" y="165"/>
                    <a:pt x="307" y="165"/>
                  </a:cubicBezTo>
                  <a:cubicBezTo>
                    <a:pt x="309" y="165"/>
                    <a:pt x="309" y="167"/>
                    <a:pt x="310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2" y="167"/>
                    <a:pt x="314" y="167"/>
                    <a:pt x="316" y="166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9" y="165"/>
                    <a:pt x="319" y="165"/>
                    <a:pt x="320" y="165"/>
                  </a:cubicBezTo>
                  <a:cubicBezTo>
                    <a:pt x="320" y="164"/>
                    <a:pt x="320" y="164"/>
                    <a:pt x="320" y="164"/>
                  </a:cubicBezTo>
                  <a:cubicBezTo>
                    <a:pt x="320" y="163"/>
                    <a:pt x="319" y="162"/>
                    <a:pt x="319" y="161"/>
                  </a:cubicBezTo>
                  <a:cubicBezTo>
                    <a:pt x="319" y="161"/>
                    <a:pt x="319" y="161"/>
                    <a:pt x="319" y="161"/>
                  </a:cubicBezTo>
                  <a:cubicBezTo>
                    <a:pt x="319" y="160"/>
                    <a:pt x="319" y="159"/>
                    <a:pt x="321" y="160"/>
                  </a:cubicBezTo>
                  <a:cubicBezTo>
                    <a:pt x="321" y="160"/>
                    <a:pt x="321" y="160"/>
                    <a:pt x="322" y="158"/>
                  </a:cubicBezTo>
                  <a:cubicBezTo>
                    <a:pt x="323" y="158"/>
                    <a:pt x="323" y="158"/>
                    <a:pt x="324" y="158"/>
                  </a:cubicBezTo>
                  <a:moveTo>
                    <a:pt x="281" y="142"/>
                  </a:move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moveTo>
                    <a:pt x="293" y="143"/>
                  </a:moveTo>
                  <a:cubicBezTo>
                    <a:pt x="293" y="143"/>
                    <a:pt x="294" y="142"/>
                    <a:pt x="293" y="141"/>
                  </a:cubicBezTo>
                  <a:cubicBezTo>
                    <a:pt x="292" y="140"/>
                    <a:pt x="293" y="139"/>
                    <a:pt x="293" y="139"/>
                  </a:cubicBezTo>
                  <a:cubicBezTo>
                    <a:pt x="293" y="139"/>
                    <a:pt x="293" y="138"/>
                    <a:pt x="292" y="138"/>
                  </a:cubicBezTo>
                  <a:cubicBezTo>
                    <a:pt x="292" y="138"/>
                    <a:pt x="291" y="138"/>
                    <a:pt x="291" y="138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9" y="137"/>
                    <a:pt x="288" y="138"/>
                    <a:pt x="288" y="138"/>
                  </a:cubicBezTo>
                  <a:cubicBezTo>
                    <a:pt x="287" y="138"/>
                    <a:pt x="287" y="138"/>
                    <a:pt x="287" y="139"/>
                  </a:cubicBezTo>
                  <a:cubicBezTo>
                    <a:pt x="287" y="139"/>
                    <a:pt x="286" y="139"/>
                    <a:pt x="286" y="139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5" y="138"/>
                    <a:pt x="285" y="138"/>
                    <a:pt x="285" y="137"/>
                  </a:cubicBezTo>
                  <a:cubicBezTo>
                    <a:pt x="284" y="137"/>
                    <a:pt x="284" y="137"/>
                    <a:pt x="282" y="137"/>
                  </a:cubicBezTo>
                  <a:cubicBezTo>
                    <a:pt x="282" y="139"/>
                    <a:pt x="281" y="140"/>
                    <a:pt x="281" y="142"/>
                  </a:cubicBezTo>
                  <a:cubicBezTo>
                    <a:pt x="280" y="142"/>
                    <a:pt x="280" y="143"/>
                    <a:pt x="279" y="142"/>
                  </a:cubicBezTo>
                  <a:cubicBezTo>
                    <a:pt x="278" y="142"/>
                    <a:pt x="278" y="143"/>
                    <a:pt x="277" y="143"/>
                  </a:cubicBezTo>
                  <a:cubicBezTo>
                    <a:pt x="277" y="143"/>
                    <a:pt x="277" y="143"/>
                    <a:pt x="276" y="142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4" y="145"/>
                    <a:pt x="273" y="147"/>
                    <a:pt x="273" y="149"/>
                  </a:cubicBezTo>
                  <a:cubicBezTo>
                    <a:pt x="274" y="149"/>
                    <a:pt x="274" y="149"/>
                    <a:pt x="276" y="149"/>
                  </a:cubicBezTo>
                  <a:cubicBezTo>
                    <a:pt x="275" y="150"/>
                    <a:pt x="275" y="151"/>
                    <a:pt x="275" y="152"/>
                  </a:cubicBezTo>
                  <a:cubicBezTo>
                    <a:pt x="272" y="153"/>
                    <a:pt x="272" y="153"/>
                    <a:pt x="271" y="154"/>
                  </a:cubicBezTo>
                  <a:cubicBezTo>
                    <a:pt x="271" y="154"/>
                    <a:pt x="271" y="154"/>
                    <a:pt x="271" y="154"/>
                  </a:cubicBezTo>
                  <a:cubicBezTo>
                    <a:pt x="271" y="155"/>
                    <a:pt x="271" y="156"/>
                    <a:pt x="270" y="156"/>
                  </a:cubicBezTo>
                  <a:cubicBezTo>
                    <a:pt x="270" y="157"/>
                    <a:pt x="269" y="157"/>
                    <a:pt x="269" y="157"/>
                  </a:cubicBezTo>
                  <a:cubicBezTo>
                    <a:pt x="269" y="158"/>
                    <a:pt x="269" y="158"/>
                    <a:pt x="269" y="158"/>
                  </a:cubicBezTo>
                  <a:cubicBezTo>
                    <a:pt x="269" y="158"/>
                    <a:pt x="268" y="159"/>
                    <a:pt x="269" y="159"/>
                  </a:cubicBezTo>
                  <a:cubicBezTo>
                    <a:pt x="270" y="160"/>
                    <a:pt x="271" y="160"/>
                    <a:pt x="271" y="160"/>
                  </a:cubicBezTo>
                  <a:cubicBezTo>
                    <a:pt x="273" y="159"/>
                    <a:pt x="274" y="160"/>
                    <a:pt x="274" y="160"/>
                  </a:cubicBezTo>
                  <a:cubicBezTo>
                    <a:pt x="275" y="160"/>
                    <a:pt x="277" y="159"/>
                    <a:pt x="277" y="159"/>
                  </a:cubicBezTo>
                  <a:cubicBezTo>
                    <a:pt x="277" y="159"/>
                    <a:pt x="277" y="159"/>
                    <a:pt x="277" y="158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81" y="157"/>
                    <a:pt x="284" y="157"/>
                    <a:pt x="286" y="157"/>
                  </a:cubicBezTo>
                  <a:cubicBezTo>
                    <a:pt x="286" y="157"/>
                    <a:pt x="287" y="156"/>
                    <a:pt x="287" y="156"/>
                  </a:cubicBezTo>
                  <a:cubicBezTo>
                    <a:pt x="287" y="155"/>
                    <a:pt x="286" y="155"/>
                    <a:pt x="286" y="154"/>
                  </a:cubicBezTo>
                  <a:cubicBezTo>
                    <a:pt x="287" y="153"/>
                    <a:pt x="287" y="154"/>
                    <a:pt x="288" y="153"/>
                  </a:cubicBezTo>
                  <a:cubicBezTo>
                    <a:pt x="288" y="152"/>
                    <a:pt x="288" y="152"/>
                    <a:pt x="289" y="150"/>
                  </a:cubicBezTo>
                  <a:cubicBezTo>
                    <a:pt x="289" y="149"/>
                    <a:pt x="290" y="148"/>
                    <a:pt x="290" y="147"/>
                  </a:cubicBezTo>
                  <a:cubicBezTo>
                    <a:pt x="290" y="146"/>
                    <a:pt x="290" y="145"/>
                    <a:pt x="290" y="145"/>
                  </a:cubicBezTo>
                  <a:cubicBezTo>
                    <a:pt x="292" y="145"/>
                    <a:pt x="293" y="144"/>
                    <a:pt x="293" y="143"/>
                  </a:cubicBezTo>
                  <a:moveTo>
                    <a:pt x="544" y="571"/>
                  </a:moveTo>
                  <a:cubicBezTo>
                    <a:pt x="544" y="571"/>
                    <a:pt x="544" y="570"/>
                    <a:pt x="545" y="570"/>
                  </a:cubicBezTo>
                  <a:cubicBezTo>
                    <a:pt x="548" y="559"/>
                    <a:pt x="548" y="559"/>
                    <a:pt x="548" y="559"/>
                  </a:cubicBezTo>
                  <a:cubicBezTo>
                    <a:pt x="547" y="558"/>
                    <a:pt x="547" y="556"/>
                    <a:pt x="543" y="555"/>
                  </a:cubicBezTo>
                  <a:cubicBezTo>
                    <a:pt x="542" y="559"/>
                    <a:pt x="542" y="559"/>
                    <a:pt x="542" y="559"/>
                  </a:cubicBezTo>
                  <a:cubicBezTo>
                    <a:pt x="541" y="560"/>
                    <a:pt x="541" y="560"/>
                    <a:pt x="535" y="564"/>
                  </a:cubicBezTo>
                  <a:cubicBezTo>
                    <a:pt x="535" y="564"/>
                    <a:pt x="533" y="567"/>
                    <a:pt x="533" y="567"/>
                  </a:cubicBezTo>
                  <a:cubicBezTo>
                    <a:pt x="533" y="568"/>
                    <a:pt x="533" y="568"/>
                    <a:pt x="533" y="568"/>
                  </a:cubicBezTo>
                  <a:cubicBezTo>
                    <a:pt x="532" y="569"/>
                    <a:pt x="531" y="568"/>
                    <a:pt x="531" y="569"/>
                  </a:cubicBezTo>
                  <a:cubicBezTo>
                    <a:pt x="530" y="570"/>
                    <a:pt x="530" y="571"/>
                    <a:pt x="528" y="572"/>
                  </a:cubicBezTo>
                  <a:cubicBezTo>
                    <a:pt x="525" y="575"/>
                    <a:pt x="522" y="572"/>
                    <a:pt x="518" y="573"/>
                  </a:cubicBezTo>
                  <a:cubicBezTo>
                    <a:pt x="517" y="574"/>
                    <a:pt x="516" y="574"/>
                    <a:pt x="516" y="575"/>
                  </a:cubicBezTo>
                  <a:cubicBezTo>
                    <a:pt x="515" y="576"/>
                    <a:pt x="515" y="577"/>
                    <a:pt x="514" y="579"/>
                  </a:cubicBezTo>
                  <a:cubicBezTo>
                    <a:pt x="513" y="580"/>
                    <a:pt x="512" y="581"/>
                    <a:pt x="511" y="582"/>
                  </a:cubicBezTo>
                  <a:cubicBezTo>
                    <a:pt x="511" y="582"/>
                    <a:pt x="509" y="588"/>
                    <a:pt x="510" y="589"/>
                  </a:cubicBezTo>
                  <a:cubicBezTo>
                    <a:pt x="510" y="590"/>
                    <a:pt x="510" y="590"/>
                    <a:pt x="510" y="591"/>
                  </a:cubicBezTo>
                  <a:cubicBezTo>
                    <a:pt x="510" y="591"/>
                    <a:pt x="509" y="594"/>
                    <a:pt x="509" y="594"/>
                  </a:cubicBezTo>
                  <a:cubicBezTo>
                    <a:pt x="509" y="595"/>
                    <a:pt x="508" y="595"/>
                    <a:pt x="508" y="594"/>
                  </a:cubicBezTo>
                  <a:cubicBezTo>
                    <a:pt x="507" y="594"/>
                    <a:pt x="507" y="594"/>
                    <a:pt x="504" y="597"/>
                  </a:cubicBezTo>
                  <a:cubicBezTo>
                    <a:pt x="503" y="599"/>
                    <a:pt x="503" y="601"/>
                    <a:pt x="501" y="603"/>
                  </a:cubicBezTo>
                  <a:cubicBezTo>
                    <a:pt x="501" y="603"/>
                    <a:pt x="501" y="603"/>
                    <a:pt x="500" y="604"/>
                  </a:cubicBezTo>
                  <a:cubicBezTo>
                    <a:pt x="500" y="604"/>
                    <a:pt x="500" y="604"/>
                    <a:pt x="500" y="605"/>
                  </a:cubicBezTo>
                  <a:cubicBezTo>
                    <a:pt x="500" y="606"/>
                    <a:pt x="500" y="608"/>
                    <a:pt x="500" y="609"/>
                  </a:cubicBezTo>
                  <a:cubicBezTo>
                    <a:pt x="499" y="610"/>
                    <a:pt x="499" y="610"/>
                    <a:pt x="499" y="611"/>
                  </a:cubicBezTo>
                  <a:cubicBezTo>
                    <a:pt x="498" y="614"/>
                    <a:pt x="498" y="614"/>
                    <a:pt x="497" y="616"/>
                  </a:cubicBezTo>
                  <a:cubicBezTo>
                    <a:pt x="499" y="617"/>
                    <a:pt x="501" y="616"/>
                    <a:pt x="503" y="616"/>
                  </a:cubicBezTo>
                  <a:cubicBezTo>
                    <a:pt x="503" y="617"/>
                    <a:pt x="503" y="617"/>
                    <a:pt x="503" y="618"/>
                  </a:cubicBezTo>
                  <a:cubicBezTo>
                    <a:pt x="505" y="619"/>
                    <a:pt x="510" y="620"/>
                    <a:pt x="515" y="615"/>
                  </a:cubicBezTo>
                  <a:cubicBezTo>
                    <a:pt x="517" y="612"/>
                    <a:pt x="517" y="609"/>
                    <a:pt x="519" y="606"/>
                  </a:cubicBezTo>
                  <a:cubicBezTo>
                    <a:pt x="521" y="604"/>
                    <a:pt x="523" y="603"/>
                    <a:pt x="524" y="601"/>
                  </a:cubicBezTo>
                  <a:cubicBezTo>
                    <a:pt x="526" y="599"/>
                    <a:pt x="526" y="596"/>
                    <a:pt x="528" y="593"/>
                  </a:cubicBezTo>
                  <a:cubicBezTo>
                    <a:pt x="529" y="592"/>
                    <a:pt x="531" y="592"/>
                    <a:pt x="532" y="591"/>
                  </a:cubicBezTo>
                  <a:cubicBezTo>
                    <a:pt x="533" y="590"/>
                    <a:pt x="534" y="591"/>
                    <a:pt x="535" y="590"/>
                  </a:cubicBezTo>
                  <a:cubicBezTo>
                    <a:pt x="536" y="588"/>
                    <a:pt x="535" y="585"/>
                    <a:pt x="536" y="583"/>
                  </a:cubicBezTo>
                  <a:cubicBezTo>
                    <a:pt x="537" y="582"/>
                    <a:pt x="539" y="581"/>
                    <a:pt x="539" y="579"/>
                  </a:cubicBezTo>
                  <a:cubicBezTo>
                    <a:pt x="539" y="579"/>
                    <a:pt x="540" y="578"/>
                    <a:pt x="540" y="577"/>
                  </a:cubicBezTo>
                  <a:cubicBezTo>
                    <a:pt x="540" y="577"/>
                    <a:pt x="540" y="576"/>
                    <a:pt x="540" y="575"/>
                  </a:cubicBezTo>
                  <a:cubicBezTo>
                    <a:pt x="540" y="575"/>
                    <a:pt x="541" y="575"/>
                    <a:pt x="541" y="574"/>
                  </a:cubicBezTo>
                  <a:cubicBezTo>
                    <a:pt x="541" y="573"/>
                    <a:pt x="543" y="572"/>
                    <a:pt x="544" y="571"/>
                  </a:cubicBezTo>
                  <a:moveTo>
                    <a:pt x="577" y="426"/>
                  </a:moveTo>
                  <a:cubicBezTo>
                    <a:pt x="577" y="425"/>
                    <a:pt x="577" y="423"/>
                    <a:pt x="575" y="421"/>
                  </a:cubicBezTo>
                  <a:cubicBezTo>
                    <a:pt x="568" y="420"/>
                    <a:pt x="563" y="428"/>
                    <a:pt x="556" y="426"/>
                  </a:cubicBezTo>
                  <a:cubicBezTo>
                    <a:pt x="555" y="426"/>
                    <a:pt x="554" y="426"/>
                    <a:pt x="552" y="426"/>
                  </a:cubicBezTo>
                  <a:cubicBezTo>
                    <a:pt x="546" y="427"/>
                    <a:pt x="544" y="426"/>
                    <a:pt x="541" y="425"/>
                  </a:cubicBezTo>
                  <a:cubicBezTo>
                    <a:pt x="539" y="419"/>
                    <a:pt x="539" y="419"/>
                    <a:pt x="539" y="417"/>
                  </a:cubicBezTo>
                  <a:cubicBezTo>
                    <a:pt x="538" y="417"/>
                    <a:pt x="537" y="416"/>
                    <a:pt x="537" y="416"/>
                  </a:cubicBezTo>
                  <a:cubicBezTo>
                    <a:pt x="536" y="414"/>
                    <a:pt x="536" y="412"/>
                    <a:pt x="536" y="411"/>
                  </a:cubicBezTo>
                  <a:cubicBezTo>
                    <a:pt x="519" y="396"/>
                    <a:pt x="504" y="384"/>
                    <a:pt x="507" y="371"/>
                  </a:cubicBezTo>
                  <a:cubicBezTo>
                    <a:pt x="507" y="371"/>
                    <a:pt x="507" y="370"/>
                    <a:pt x="507" y="367"/>
                  </a:cubicBezTo>
                  <a:cubicBezTo>
                    <a:pt x="507" y="365"/>
                    <a:pt x="507" y="364"/>
                    <a:pt x="506" y="362"/>
                  </a:cubicBezTo>
                  <a:cubicBezTo>
                    <a:pt x="506" y="362"/>
                    <a:pt x="477" y="309"/>
                    <a:pt x="477" y="300"/>
                  </a:cubicBezTo>
                  <a:cubicBezTo>
                    <a:pt x="474" y="297"/>
                    <a:pt x="470" y="297"/>
                    <a:pt x="468" y="295"/>
                  </a:cubicBezTo>
                  <a:cubicBezTo>
                    <a:pt x="467" y="295"/>
                    <a:pt x="467" y="295"/>
                    <a:pt x="465" y="295"/>
                  </a:cubicBezTo>
                  <a:cubicBezTo>
                    <a:pt x="464" y="295"/>
                    <a:pt x="462" y="296"/>
                    <a:pt x="461" y="297"/>
                  </a:cubicBezTo>
                  <a:cubicBezTo>
                    <a:pt x="460" y="297"/>
                    <a:pt x="460" y="297"/>
                    <a:pt x="460" y="297"/>
                  </a:cubicBezTo>
                  <a:cubicBezTo>
                    <a:pt x="443" y="293"/>
                    <a:pt x="427" y="284"/>
                    <a:pt x="410" y="284"/>
                  </a:cubicBezTo>
                  <a:cubicBezTo>
                    <a:pt x="409" y="297"/>
                    <a:pt x="409" y="297"/>
                    <a:pt x="408" y="299"/>
                  </a:cubicBezTo>
                  <a:cubicBezTo>
                    <a:pt x="408" y="299"/>
                    <a:pt x="407" y="299"/>
                    <a:pt x="406" y="299"/>
                  </a:cubicBezTo>
                  <a:cubicBezTo>
                    <a:pt x="405" y="299"/>
                    <a:pt x="405" y="299"/>
                    <a:pt x="403" y="299"/>
                  </a:cubicBezTo>
                  <a:cubicBezTo>
                    <a:pt x="399" y="298"/>
                    <a:pt x="397" y="294"/>
                    <a:pt x="394" y="293"/>
                  </a:cubicBezTo>
                  <a:cubicBezTo>
                    <a:pt x="390" y="293"/>
                    <a:pt x="386" y="293"/>
                    <a:pt x="381" y="291"/>
                  </a:cubicBezTo>
                  <a:cubicBezTo>
                    <a:pt x="379" y="283"/>
                    <a:pt x="367" y="283"/>
                    <a:pt x="367" y="283"/>
                  </a:cubicBezTo>
                  <a:cubicBezTo>
                    <a:pt x="361" y="283"/>
                    <a:pt x="361" y="283"/>
                    <a:pt x="354" y="261"/>
                  </a:cubicBezTo>
                  <a:cubicBezTo>
                    <a:pt x="355" y="260"/>
                    <a:pt x="355" y="260"/>
                    <a:pt x="360" y="258"/>
                  </a:cubicBezTo>
                  <a:cubicBezTo>
                    <a:pt x="360" y="258"/>
                    <a:pt x="359" y="257"/>
                    <a:pt x="359" y="256"/>
                  </a:cubicBezTo>
                  <a:cubicBezTo>
                    <a:pt x="357" y="255"/>
                    <a:pt x="355" y="254"/>
                    <a:pt x="353" y="254"/>
                  </a:cubicBezTo>
                  <a:cubicBezTo>
                    <a:pt x="337" y="254"/>
                    <a:pt x="337" y="254"/>
                    <a:pt x="329" y="258"/>
                  </a:cubicBezTo>
                  <a:cubicBezTo>
                    <a:pt x="325" y="255"/>
                    <a:pt x="318" y="249"/>
                    <a:pt x="310" y="257"/>
                  </a:cubicBezTo>
                  <a:cubicBezTo>
                    <a:pt x="306" y="257"/>
                    <a:pt x="303" y="257"/>
                    <a:pt x="299" y="257"/>
                  </a:cubicBezTo>
                  <a:cubicBezTo>
                    <a:pt x="299" y="258"/>
                    <a:pt x="299" y="258"/>
                    <a:pt x="285" y="264"/>
                  </a:cubicBezTo>
                  <a:cubicBezTo>
                    <a:pt x="285" y="264"/>
                    <a:pt x="285" y="264"/>
                    <a:pt x="284" y="264"/>
                  </a:cubicBezTo>
                  <a:cubicBezTo>
                    <a:pt x="279" y="263"/>
                    <a:pt x="274" y="265"/>
                    <a:pt x="270" y="261"/>
                  </a:cubicBezTo>
                  <a:cubicBezTo>
                    <a:pt x="270" y="261"/>
                    <a:pt x="268" y="260"/>
                    <a:pt x="268" y="260"/>
                  </a:cubicBezTo>
                  <a:cubicBezTo>
                    <a:pt x="266" y="263"/>
                    <a:pt x="265" y="269"/>
                    <a:pt x="265" y="269"/>
                  </a:cubicBezTo>
                  <a:cubicBezTo>
                    <a:pt x="263" y="270"/>
                    <a:pt x="262" y="271"/>
                    <a:pt x="257" y="270"/>
                  </a:cubicBezTo>
                  <a:cubicBezTo>
                    <a:pt x="256" y="273"/>
                    <a:pt x="256" y="276"/>
                    <a:pt x="255" y="280"/>
                  </a:cubicBezTo>
                  <a:cubicBezTo>
                    <a:pt x="253" y="280"/>
                    <a:pt x="250" y="279"/>
                    <a:pt x="247" y="281"/>
                  </a:cubicBezTo>
                  <a:cubicBezTo>
                    <a:pt x="246" y="286"/>
                    <a:pt x="244" y="291"/>
                    <a:pt x="243" y="297"/>
                  </a:cubicBezTo>
                  <a:cubicBezTo>
                    <a:pt x="243" y="298"/>
                    <a:pt x="243" y="299"/>
                    <a:pt x="243" y="301"/>
                  </a:cubicBezTo>
                  <a:cubicBezTo>
                    <a:pt x="240" y="301"/>
                    <a:pt x="238" y="301"/>
                    <a:pt x="236" y="301"/>
                  </a:cubicBezTo>
                  <a:cubicBezTo>
                    <a:pt x="235" y="307"/>
                    <a:pt x="227" y="311"/>
                    <a:pt x="224" y="311"/>
                  </a:cubicBezTo>
                  <a:cubicBezTo>
                    <a:pt x="220" y="319"/>
                    <a:pt x="213" y="326"/>
                    <a:pt x="211" y="334"/>
                  </a:cubicBezTo>
                  <a:cubicBezTo>
                    <a:pt x="210" y="334"/>
                    <a:pt x="210" y="334"/>
                    <a:pt x="209" y="334"/>
                  </a:cubicBezTo>
                  <a:cubicBezTo>
                    <a:pt x="209" y="334"/>
                    <a:pt x="209" y="334"/>
                    <a:pt x="207" y="335"/>
                  </a:cubicBezTo>
                  <a:cubicBezTo>
                    <a:pt x="207" y="335"/>
                    <a:pt x="206" y="335"/>
                    <a:pt x="205" y="335"/>
                  </a:cubicBezTo>
                  <a:cubicBezTo>
                    <a:pt x="204" y="348"/>
                    <a:pt x="204" y="349"/>
                    <a:pt x="198" y="351"/>
                  </a:cubicBezTo>
                  <a:cubicBezTo>
                    <a:pt x="198" y="351"/>
                    <a:pt x="198" y="352"/>
                    <a:pt x="197" y="353"/>
                  </a:cubicBezTo>
                  <a:cubicBezTo>
                    <a:pt x="197" y="354"/>
                    <a:pt x="197" y="356"/>
                    <a:pt x="198" y="357"/>
                  </a:cubicBezTo>
                  <a:cubicBezTo>
                    <a:pt x="206" y="359"/>
                    <a:pt x="206" y="359"/>
                    <a:pt x="207" y="361"/>
                  </a:cubicBezTo>
                  <a:cubicBezTo>
                    <a:pt x="204" y="366"/>
                    <a:pt x="204" y="366"/>
                    <a:pt x="204" y="381"/>
                  </a:cubicBezTo>
                  <a:cubicBezTo>
                    <a:pt x="204" y="382"/>
                    <a:pt x="204" y="383"/>
                    <a:pt x="204" y="386"/>
                  </a:cubicBezTo>
                  <a:cubicBezTo>
                    <a:pt x="204" y="386"/>
                    <a:pt x="204" y="386"/>
                    <a:pt x="200" y="390"/>
                  </a:cubicBezTo>
                  <a:cubicBezTo>
                    <a:pt x="200" y="393"/>
                    <a:pt x="201" y="396"/>
                    <a:pt x="202" y="399"/>
                  </a:cubicBezTo>
                  <a:cubicBezTo>
                    <a:pt x="202" y="402"/>
                    <a:pt x="202" y="402"/>
                    <a:pt x="202" y="402"/>
                  </a:cubicBezTo>
                  <a:cubicBezTo>
                    <a:pt x="202" y="413"/>
                    <a:pt x="220" y="423"/>
                    <a:pt x="220" y="424"/>
                  </a:cubicBezTo>
                  <a:cubicBezTo>
                    <a:pt x="220" y="430"/>
                    <a:pt x="220" y="435"/>
                    <a:pt x="234" y="438"/>
                  </a:cubicBezTo>
                  <a:cubicBezTo>
                    <a:pt x="235" y="441"/>
                    <a:pt x="235" y="441"/>
                    <a:pt x="235" y="445"/>
                  </a:cubicBezTo>
                  <a:cubicBezTo>
                    <a:pt x="247" y="456"/>
                    <a:pt x="255" y="455"/>
                    <a:pt x="255" y="455"/>
                  </a:cubicBezTo>
                  <a:cubicBezTo>
                    <a:pt x="255" y="454"/>
                    <a:pt x="256" y="452"/>
                    <a:pt x="257" y="451"/>
                  </a:cubicBezTo>
                  <a:cubicBezTo>
                    <a:pt x="260" y="450"/>
                    <a:pt x="262" y="451"/>
                    <a:pt x="265" y="451"/>
                  </a:cubicBezTo>
                  <a:cubicBezTo>
                    <a:pt x="266" y="451"/>
                    <a:pt x="266" y="451"/>
                    <a:pt x="268" y="451"/>
                  </a:cubicBezTo>
                  <a:cubicBezTo>
                    <a:pt x="270" y="451"/>
                    <a:pt x="273" y="451"/>
                    <a:pt x="275" y="451"/>
                  </a:cubicBezTo>
                  <a:cubicBezTo>
                    <a:pt x="277" y="456"/>
                    <a:pt x="281" y="455"/>
                    <a:pt x="290" y="453"/>
                  </a:cubicBezTo>
                  <a:cubicBezTo>
                    <a:pt x="293" y="447"/>
                    <a:pt x="295" y="447"/>
                    <a:pt x="305" y="449"/>
                  </a:cubicBezTo>
                  <a:cubicBezTo>
                    <a:pt x="305" y="449"/>
                    <a:pt x="306" y="449"/>
                    <a:pt x="306" y="449"/>
                  </a:cubicBezTo>
                  <a:cubicBezTo>
                    <a:pt x="312" y="443"/>
                    <a:pt x="317" y="446"/>
                    <a:pt x="319" y="446"/>
                  </a:cubicBezTo>
                  <a:cubicBezTo>
                    <a:pt x="321" y="456"/>
                    <a:pt x="323" y="457"/>
                    <a:pt x="327" y="458"/>
                  </a:cubicBezTo>
                  <a:cubicBezTo>
                    <a:pt x="334" y="458"/>
                    <a:pt x="341" y="458"/>
                    <a:pt x="347" y="459"/>
                  </a:cubicBezTo>
                  <a:cubicBezTo>
                    <a:pt x="347" y="461"/>
                    <a:pt x="347" y="463"/>
                    <a:pt x="347" y="467"/>
                  </a:cubicBezTo>
                  <a:cubicBezTo>
                    <a:pt x="347" y="467"/>
                    <a:pt x="345" y="485"/>
                    <a:pt x="343" y="489"/>
                  </a:cubicBezTo>
                  <a:cubicBezTo>
                    <a:pt x="342" y="489"/>
                    <a:pt x="341" y="489"/>
                    <a:pt x="341" y="489"/>
                  </a:cubicBezTo>
                  <a:cubicBezTo>
                    <a:pt x="340" y="490"/>
                    <a:pt x="340" y="491"/>
                    <a:pt x="340" y="491"/>
                  </a:cubicBezTo>
                  <a:cubicBezTo>
                    <a:pt x="355" y="500"/>
                    <a:pt x="356" y="518"/>
                    <a:pt x="365" y="531"/>
                  </a:cubicBezTo>
                  <a:cubicBezTo>
                    <a:pt x="364" y="532"/>
                    <a:pt x="364" y="533"/>
                    <a:pt x="364" y="533"/>
                  </a:cubicBezTo>
                  <a:cubicBezTo>
                    <a:pt x="364" y="534"/>
                    <a:pt x="364" y="535"/>
                    <a:pt x="364" y="536"/>
                  </a:cubicBezTo>
                  <a:cubicBezTo>
                    <a:pt x="364" y="540"/>
                    <a:pt x="365" y="540"/>
                    <a:pt x="367" y="541"/>
                  </a:cubicBezTo>
                  <a:cubicBezTo>
                    <a:pt x="367" y="553"/>
                    <a:pt x="357" y="562"/>
                    <a:pt x="356" y="574"/>
                  </a:cubicBezTo>
                  <a:cubicBezTo>
                    <a:pt x="356" y="580"/>
                    <a:pt x="357" y="580"/>
                    <a:pt x="361" y="583"/>
                  </a:cubicBezTo>
                  <a:cubicBezTo>
                    <a:pt x="361" y="589"/>
                    <a:pt x="361" y="591"/>
                    <a:pt x="366" y="594"/>
                  </a:cubicBezTo>
                  <a:cubicBezTo>
                    <a:pt x="368" y="603"/>
                    <a:pt x="368" y="603"/>
                    <a:pt x="370" y="604"/>
                  </a:cubicBezTo>
                  <a:cubicBezTo>
                    <a:pt x="370" y="607"/>
                    <a:pt x="369" y="610"/>
                    <a:pt x="369" y="613"/>
                  </a:cubicBezTo>
                  <a:cubicBezTo>
                    <a:pt x="369" y="614"/>
                    <a:pt x="375" y="632"/>
                    <a:pt x="382" y="639"/>
                  </a:cubicBezTo>
                  <a:cubicBezTo>
                    <a:pt x="381" y="642"/>
                    <a:pt x="381" y="642"/>
                    <a:pt x="383" y="645"/>
                  </a:cubicBezTo>
                  <a:cubicBezTo>
                    <a:pt x="383" y="646"/>
                    <a:pt x="383" y="646"/>
                    <a:pt x="383" y="647"/>
                  </a:cubicBezTo>
                  <a:cubicBezTo>
                    <a:pt x="382" y="648"/>
                    <a:pt x="380" y="649"/>
                    <a:pt x="380" y="650"/>
                  </a:cubicBezTo>
                  <a:cubicBezTo>
                    <a:pt x="380" y="650"/>
                    <a:pt x="381" y="651"/>
                    <a:pt x="381" y="651"/>
                  </a:cubicBezTo>
                  <a:cubicBezTo>
                    <a:pt x="382" y="651"/>
                    <a:pt x="383" y="651"/>
                    <a:pt x="383" y="651"/>
                  </a:cubicBezTo>
                  <a:cubicBezTo>
                    <a:pt x="383" y="654"/>
                    <a:pt x="383" y="654"/>
                    <a:pt x="386" y="656"/>
                  </a:cubicBezTo>
                  <a:cubicBezTo>
                    <a:pt x="389" y="656"/>
                    <a:pt x="391" y="656"/>
                    <a:pt x="394" y="656"/>
                  </a:cubicBezTo>
                  <a:cubicBezTo>
                    <a:pt x="398" y="655"/>
                    <a:pt x="398" y="655"/>
                    <a:pt x="401" y="654"/>
                  </a:cubicBezTo>
                  <a:cubicBezTo>
                    <a:pt x="404" y="654"/>
                    <a:pt x="408" y="654"/>
                    <a:pt x="412" y="653"/>
                  </a:cubicBezTo>
                  <a:cubicBezTo>
                    <a:pt x="413" y="653"/>
                    <a:pt x="413" y="652"/>
                    <a:pt x="413" y="651"/>
                  </a:cubicBezTo>
                  <a:cubicBezTo>
                    <a:pt x="422" y="650"/>
                    <a:pt x="422" y="650"/>
                    <a:pt x="424" y="647"/>
                  </a:cubicBezTo>
                  <a:cubicBezTo>
                    <a:pt x="424" y="647"/>
                    <a:pt x="451" y="634"/>
                    <a:pt x="448" y="620"/>
                  </a:cubicBezTo>
                  <a:cubicBezTo>
                    <a:pt x="448" y="619"/>
                    <a:pt x="460" y="612"/>
                    <a:pt x="465" y="610"/>
                  </a:cubicBezTo>
                  <a:cubicBezTo>
                    <a:pt x="466" y="606"/>
                    <a:pt x="466" y="606"/>
                    <a:pt x="464" y="592"/>
                  </a:cubicBezTo>
                  <a:cubicBezTo>
                    <a:pt x="476" y="582"/>
                    <a:pt x="492" y="578"/>
                    <a:pt x="500" y="564"/>
                  </a:cubicBezTo>
                  <a:cubicBezTo>
                    <a:pt x="500" y="563"/>
                    <a:pt x="501" y="562"/>
                    <a:pt x="501" y="560"/>
                  </a:cubicBezTo>
                  <a:cubicBezTo>
                    <a:pt x="502" y="558"/>
                    <a:pt x="502" y="557"/>
                    <a:pt x="501" y="555"/>
                  </a:cubicBezTo>
                  <a:cubicBezTo>
                    <a:pt x="502" y="551"/>
                    <a:pt x="503" y="547"/>
                    <a:pt x="503" y="542"/>
                  </a:cubicBezTo>
                  <a:cubicBezTo>
                    <a:pt x="499" y="535"/>
                    <a:pt x="505" y="528"/>
                    <a:pt x="502" y="521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15" y="479"/>
                    <a:pt x="568" y="470"/>
                    <a:pt x="577" y="426"/>
                  </a:cubicBezTo>
                  <a:moveTo>
                    <a:pt x="133" y="516"/>
                  </a:moveTo>
                  <a:cubicBezTo>
                    <a:pt x="132" y="514"/>
                    <a:pt x="129" y="503"/>
                    <a:pt x="124" y="501"/>
                  </a:cubicBezTo>
                  <a:cubicBezTo>
                    <a:pt x="123" y="501"/>
                    <a:pt x="122" y="501"/>
                    <a:pt x="120" y="501"/>
                  </a:cubicBezTo>
                  <a:cubicBezTo>
                    <a:pt x="114" y="498"/>
                    <a:pt x="113" y="486"/>
                    <a:pt x="105" y="490"/>
                  </a:cubicBezTo>
                  <a:cubicBezTo>
                    <a:pt x="103" y="490"/>
                    <a:pt x="101" y="490"/>
                    <a:pt x="99" y="489"/>
                  </a:cubicBezTo>
                  <a:cubicBezTo>
                    <a:pt x="96" y="486"/>
                    <a:pt x="96" y="486"/>
                    <a:pt x="93" y="486"/>
                  </a:cubicBezTo>
                  <a:cubicBezTo>
                    <a:pt x="93" y="487"/>
                    <a:pt x="93" y="489"/>
                    <a:pt x="93" y="490"/>
                  </a:cubicBezTo>
                  <a:cubicBezTo>
                    <a:pt x="89" y="489"/>
                    <a:pt x="89" y="488"/>
                    <a:pt x="89" y="486"/>
                  </a:cubicBezTo>
                  <a:cubicBezTo>
                    <a:pt x="89" y="486"/>
                    <a:pt x="90" y="485"/>
                    <a:pt x="90" y="485"/>
                  </a:cubicBezTo>
                  <a:cubicBezTo>
                    <a:pt x="83" y="478"/>
                    <a:pt x="82" y="478"/>
                    <a:pt x="80" y="478"/>
                  </a:cubicBezTo>
                  <a:cubicBezTo>
                    <a:pt x="80" y="478"/>
                    <a:pt x="80" y="478"/>
                    <a:pt x="79" y="477"/>
                  </a:cubicBezTo>
                  <a:cubicBezTo>
                    <a:pt x="77" y="475"/>
                    <a:pt x="77" y="475"/>
                    <a:pt x="74" y="476"/>
                  </a:cubicBezTo>
                  <a:cubicBezTo>
                    <a:pt x="75" y="477"/>
                    <a:pt x="75" y="479"/>
                    <a:pt x="76" y="481"/>
                  </a:cubicBezTo>
                  <a:cubicBezTo>
                    <a:pt x="75" y="481"/>
                    <a:pt x="74" y="481"/>
                    <a:pt x="73" y="481"/>
                  </a:cubicBezTo>
                  <a:cubicBezTo>
                    <a:pt x="73" y="480"/>
                    <a:pt x="73" y="479"/>
                    <a:pt x="72" y="478"/>
                  </a:cubicBezTo>
                  <a:cubicBezTo>
                    <a:pt x="72" y="477"/>
                    <a:pt x="73" y="476"/>
                    <a:pt x="73" y="475"/>
                  </a:cubicBezTo>
                  <a:cubicBezTo>
                    <a:pt x="73" y="475"/>
                    <a:pt x="73" y="474"/>
                    <a:pt x="73" y="474"/>
                  </a:cubicBezTo>
                  <a:cubicBezTo>
                    <a:pt x="73" y="472"/>
                    <a:pt x="73" y="472"/>
                    <a:pt x="68" y="470"/>
                  </a:cubicBezTo>
                  <a:cubicBezTo>
                    <a:pt x="68" y="470"/>
                    <a:pt x="68" y="470"/>
                    <a:pt x="68" y="470"/>
                  </a:cubicBezTo>
                  <a:cubicBezTo>
                    <a:pt x="68" y="470"/>
                    <a:pt x="67" y="470"/>
                    <a:pt x="66" y="470"/>
                  </a:cubicBezTo>
                  <a:cubicBezTo>
                    <a:pt x="67" y="474"/>
                    <a:pt x="67" y="474"/>
                    <a:pt x="67" y="475"/>
                  </a:cubicBezTo>
                  <a:cubicBezTo>
                    <a:pt x="66" y="475"/>
                    <a:pt x="65" y="475"/>
                    <a:pt x="65" y="475"/>
                  </a:cubicBezTo>
                  <a:cubicBezTo>
                    <a:pt x="65" y="474"/>
                    <a:pt x="64" y="473"/>
                    <a:pt x="64" y="472"/>
                  </a:cubicBezTo>
                  <a:cubicBezTo>
                    <a:pt x="65" y="471"/>
                    <a:pt x="66" y="470"/>
                    <a:pt x="66" y="469"/>
                  </a:cubicBezTo>
                  <a:cubicBezTo>
                    <a:pt x="65" y="461"/>
                    <a:pt x="65" y="461"/>
                    <a:pt x="64" y="459"/>
                  </a:cubicBezTo>
                  <a:cubicBezTo>
                    <a:pt x="64" y="459"/>
                    <a:pt x="63" y="459"/>
                    <a:pt x="62" y="459"/>
                  </a:cubicBezTo>
                  <a:cubicBezTo>
                    <a:pt x="62" y="457"/>
                    <a:pt x="62" y="454"/>
                    <a:pt x="61" y="451"/>
                  </a:cubicBezTo>
                  <a:cubicBezTo>
                    <a:pt x="59" y="446"/>
                    <a:pt x="55" y="442"/>
                    <a:pt x="52" y="437"/>
                  </a:cubicBezTo>
                  <a:cubicBezTo>
                    <a:pt x="51" y="437"/>
                    <a:pt x="50" y="436"/>
                    <a:pt x="49" y="436"/>
                  </a:cubicBezTo>
                  <a:cubicBezTo>
                    <a:pt x="49" y="435"/>
                    <a:pt x="48" y="435"/>
                    <a:pt x="48" y="434"/>
                  </a:cubicBezTo>
                  <a:cubicBezTo>
                    <a:pt x="47" y="435"/>
                    <a:pt x="45" y="435"/>
                    <a:pt x="45" y="435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44" y="435"/>
                    <a:pt x="34" y="422"/>
                    <a:pt x="32" y="419"/>
                  </a:cubicBezTo>
                  <a:cubicBezTo>
                    <a:pt x="32" y="419"/>
                    <a:pt x="32" y="418"/>
                    <a:pt x="31" y="417"/>
                  </a:cubicBezTo>
                  <a:cubicBezTo>
                    <a:pt x="30" y="415"/>
                    <a:pt x="30" y="415"/>
                    <a:pt x="30" y="412"/>
                  </a:cubicBezTo>
                  <a:cubicBezTo>
                    <a:pt x="30" y="412"/>
                    <a:pt x="30" y="412"/>
                    <a:pt x="29" y="412"/>
                  </a:cubicBezTo>
                  <a:cubicBezTo>
                    <a:pt x="29" y="412"/>
                    <a:pt x="28" y="413"/>
                    <a:pt x="28" y="413"/>
                  </a:cubicBezTo>
                  <a:cubicBezTo>
                    <a:pt x="27" y="412"/>
                    <a:pt x="27" y="412"/>
                    <a:pt x="26" y="408"/>
                  </a:cubicBezTo>
                  <a:cubicBezTo>
                    <a:pt x="26" y="408"/>
                    <a:pt x="27" y="407"/>
                    <a:pt x="27" y="407"/>
                  </a:cubicBezTo>
                  <a:cubicBezTo>
                    <a:pt x="26" y="406"/>
                    <a:pt x="26" y="405"/>
                    <a:pt x="25" y="404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3" y="405"/>
                    <a:pt x="22" y="405"/>
                    <a:pt x="22" y="405"/>
                  </a:cubicBezTo>
                  <a:cubicBezTo>
                    <a:pt x="22" y="406"/>
                    <a:pt x="22" y="407"/>
                    <a:pt x="22" y="409"/>
                  </a:cubicBezTo>
                  <a:cubicBezTo>
                    <a:pt x="21" y="409"/>
                    <a:pt x="21" y="409"/>
                    <a:pt x="21" y="410"/>
                  </a:cubicBezTo>
                  <a:cubicBezTo>
                    <a:pt x="20" y="406"/>
                    <a:pt x="20" y="406"/>
                    <a:pt x="18" y="405"/>
                  </a:cubicBezTo>
                  <a:cubicBezTo>
                    <a:pt x="18" y="405"/>
                    <a:pt x="17" y="405"/>
                    <a:pt x="16" y="405"/>
                  </a:cubicBezTo>
                  <a:cubicBezTo>
                    <a:pt x="16" y="404"/>
                    <a:pt x="15" y="404"/>
                    <a:pt x="15" y="403"/>
                  </a:cubicBezTo>
                  <a:cubicBezTo>
                    <a:pt x="15" y="402"/>
                    <a:pt x="15" y="401"/>
                    <a:pt x="14" y="399"/>
                  </a:cubicBezTo>
                  <a:cubicBezTo>
                    <a:pt x="13" y="398"/>
                    <a:pt x="12" y="397"/>
                    <a:pt x="12" y="396"/>
                  </a:cubicBezTo>
                  <a:cubicBezTo>
                    <a:pt x="12" y="396"/>
                    <a:pt x="12" y="409"/>
                    <a:pt x="11" y="413"/>
                  </a:cubicBezTo>
                  <a:cubicBezTo>
                    <a:pt x="9" y="402"/>
                    <a:pt x="10" y="396"/>
                    <a:pt x="10" y="393"/>
                  </a:cubicBezTo>
                  <a:cubicBezTo>
                    <a:pt x="10" y="392"/>
                    <a:pt x="10" y="392"/>
                    <a:pt x="10" y="392"/>
                  </a:cubicBezTo>
                  <a:cubicBezTo>
                    <a:pt x="10" y="392"/>
                    <a:pt x="10" y="392"/>
                    <a:pt x="9" y="392"/>
                  </a:cubicBezTo>
                  <a:cubicBezTo>
                    <a:pt x="9" y="394"/>
                    <a:pt x="9" y="394"/>
                    <a:pt x="9" y="397"/>
                  </a:cubicBezTo>
                  <a:cubicBezTo>
                    <a:pt x="8" y="397"/>
                    <a:pt x="8" y="397"/>
                    <a:pt x="7" y="398"/>
                  </a:cubicBezTo>
                  <a:cubicBezTo>
                    <a:pt x="7" y="399"/>
                    <a:pt x="6" y="401"/>
                    <a:pt x="6" y="401"/>
                  </a:cubicBezTo>
                  <a:cubicBezTo>
                    <a:pt x="6" y="404"/>
                    <a:pt x="6" y="406"/>
                    <a:pt x="6" y="410"/>
                  </a:cubicBezTo>
                  <a:cubicBezTo>
                    <a:pt x="2" y="424"/>
                    <a:pt x="12" y="436"/>
                    <a:pt x="10" y="449"/>
                  </a:cubicBezTo>
                  <a:cubicBezTo>
                    <a:pt x="11" y="454"/>
                    <a:pt x="11" y="454"/>
                    <a:pt x="11" y="456"/>
                  </a:cubicBezTo>
                  <a:cubicBezTo>
                    <a:pt x="12" y="461"/>
                    <a:pt x="12" y="461"/>
                    <a:pt x="13" y="465"/>
                  </a:cubicBezTo>
                  <a:cubicBezTo>
                    <a:pt x="13" y="465"/>
                    <a:pt x="13" y="465"/>
                    <a:pt x="13" y="466"/>
                  </a:cubicBezTo>
                  <a:cubicBezTo>
                    <a:pt x="16" y="475"/>
                    <a:pt x="16" y="475"/>
                    <a:pt x="16" y="476"/>
                  </a:cubicBezTo>
                  <a:cubicBezTo>
                    <a:pt x="17" y="477"/>
                    <a:pt x="17" y="478"/>
                    <a:pt x="17" y="479"/>
                  </a:cubicBezTo>
                  <a:cubicBezTo>
                    <a:pt x="17" y="479"/>
                    <a:pt x="18" y="484"/>
                    <a:pt x="21" y="492"/>
                  </a:cubicBezTo>
                  <a:cubicBezTo>
                    <a:pt x="21" y="493"/>
                    <a:pt x="21" y="493"/>
                    <a:pt x="22" y="494"/>
                  </a:cubicBezTo>
                  <a:cubicBezTo>
                    <a:pt x="25" y="502"/>
                    <a:pt x="28" y="509"/>
                    <a:pt x="32" y="517"/>
                  </a:cubicBezTo>
                  <a:cubicBezTo>
                    <a:pt x="32" y="518"/>
                    <a:pt x="32" y="519"/>
                    <a:pt x="33" y="520"/>
                  </a:cubicBezTo>
                  <a:cubicBezTo>
                    <a:pt x="38" y="531"/>
                    <a:pt x="50" y="555"/>
                    <a:pt x="61" y="564"/>
                  </a:cubicBezTo>
                  <a:cubicBezTo>
                    <a:pt x="64" y="567"/>
                    <a:pt x="66" y="571"/>
                    <a:pt x="68" y="575"/>
                  </a:cubicBezTo>
                  <a:cubicBezTo>
                    <a:pt x="69" y="576"/>
                    <a:pt x="70" y="577"/>
                    <a:pt x="70" y="578"/>
                  </a:cubicBezTo>
                  <a:cubicBezTo>
                    <a:pt x="70" y="579"/>
                    <a:pt x="70" y="579"/>
                    <a:pt x="70" y="579"/>
                  </a:cubicBezTo>
                  <a:cubicBezTo>
                    <a:pt x="71" y="579"/>
                    <a:pt x="71" y="579"/>
                    <a:pt x="72" y="580"/>
                  </a:cubicBezTo>
                  <a:cubicBezTo>
                    <a:pt x="72" y="581"/>
                    <a:pt x="72" y="581"/>
                    <a:pt x="73" y="582"/>
                  </a:cubicBezTo>
                  <a:cubicBezTo>
                    <a:pt x="73" y="582"/>
                    <a:pt x="73" y="582"/>
                    <a:pt x="73" y="583"/>
                  </a:cubicBezTo>
                  <a:cubicBezTo>
                    <a:pt x="75" y="586"/>
                    <a:pt x="75" y="586"/>
                    <a:pt x="76" y="587"/>
                  </a:cubicBezTo>
                  <a:cubicBezTo>
                    <a:pt x="76" y="587"/>
                    <a:pt x="76" y="587"/>
                    <a:pt x="76" y="587"/>
                  </a:cubicBezTo>
                  <a:cubicBezTo>
                    <a:pt x="77" y="588"/>
                    <a:pt x="77" y="588"/>
                    <a:pt x="78" y="590"/>
                  </a:cubicBezTo>
                  <a:cubicBezTo>
                    <a:pt x="78" y="590"/>
                    <a:pt x="79" y="591"/>
                    <a:pt x="79" y="591"/>
                  </a:cubicBezTo>
                  <a:cubicBezTo>
                    <a:pt x="79" y="592"/>
                    <a:pt x="79" y="592"/>
                    <a:pt x="79" y="592"/>
                  </a:cubicBezTo>
                  <a:cubicBezTo>
                    <a:pt x="79" y="592"/>
                    <a:pt x="80" y="592"/>
                    <a:pt x="80" y="592"/>
                  </a:cubicBezTo>
                  <a:cubicBezTo>
                    <a:pt x="81" y="594"/>
                    <a:pt x="81" y="595"/>
                    <a:pt x="83" y="597"/>
                  </a:cubicBezTo>
                  <a:cubicBezTo>
                    <a:pt x="83" y="597"/>
                    <a:pt x="84" y="598"/>
                    <a:pt x="84" y="598"/>
                  </a:cubicBezTo>
                  <a:cubicBezTo>
                    <a:pt x="84" y="598"/>
                    <a:pt x="84" y="599"/>
                    <a:pt x="85" y="599"/>
                  </a:cubicBezTo>
                  <a:cubicBezTo>
                    <a:pt x="87" y="602"/>
                    <a:pt x="89" y="606"/>
                    <a:pt x="92" y="609"/>
                  </a:cubicBezTo>
                  <a:cubicBezTo>
                    <a:pt x="92" y="609"/>
                    <a:pt x="100" y="619"/>
                    <a:pt x="102" y="622"/>
                  </a:cubicBezTo>
                  <a:cubicBezTo>
                    <a:pt x="103" y="622"/>
                    <a:pt x="103" y="623"/>
                    <a:pt x="103" y="623"/>
                  </a:cubicBezTo>
                  <a:cubicBezTo>
                    <a:pt x="110" y="630"/>
                    <a:pt x="117" y="637"/>
                    <a:pt x="123" y="644"/>
                  </a:cubicBezTo>
                  <a:cubicBezTo>
                    <a:pt x="124" y="645"/>
                    <a:pt x="124" y="645"/>
                    <a:pt x="126" y="647"/>
                  </a:cubicBezTo>
                  <a:cubicBezTo>
                    <a:pt x="126" y="647"/>
                    <a:pt x="127" y="648"/>
                    <a:pt x="127" y="648"/>
                  </a:cubicBezTo>
                  <a:cubicBezTo>
                    <a:pt x="148" y="666"/>
                    <a:pt x="148" y="666"/>
                    <a:pt x="152" y="669"/>
                  </a:cubicBezTo>
                  <a:cubicBezTo>
                    <a:pt x="156" y="672"/>
                    <a:pt x="160" y="675"/>
                    <a:pt x="165" y="678"/>
                  </a:cubicBezTo>
                  <a:cubicBezTo>
                    <a:pt x="165" y="678"/>
                    <a:pt x="165" y="678"/>
                    <a:pt x="165" y="678"/>
                  </a:cubicBezTo>
                  <a:cubicBezTo>
                    <a:pt x="156" y="672"/>
                    <a:pt x="156" y="672"/>
                    <a:pt x="156" y="672"/>
                  </a:cubicBezTo>
                  <a:cubicBezTo>
                    <a:pt x="157" y="672"/>
                    <a:pt x="157" y="672"/>
                    <a:pt x="157" y="672"/>
                  </a:cubicBezTo>
                  <a:cubicBezTo>
                    <a:pt x="158" y="673"/>
                    <a:pt x="159" y="674"/>
                    <a:pt x="161" y="675"/>
                  </a:cubicBezTo>
                  <a:cubicBezTo>
                    <a:pt x="161" y="675"/>
                    <a:pt x="161" y="676"/>
                    <a:pt x="162" y="676"/>
                  </a:cubicBezTo>
                  <a:cubicBezTo>
                    <a:pt x="163" y="677"/>
                    <a:pt x="165" y="678"/>
                    <a:pt x="167" y="680"/>
                  </a:cubicBezTo>
                  <a:cubicBezTo>
                    <a:pt x="169" y="681"/>
                    <a:pt x="169" y="681"/>
                    <a:pt x="178" y="687"/>
                  </a:cubicBezTo>
                  <a:cubicBezTo>
                    <a:pt x="177" y="686"/>
                    <a:pt x="175" y="685"/>
                    <a:pt x="174" y="685"/>
                  </a:cubicBezTo>
                  <a:cubicBezTo>
                    <a:pt x="174" y="684"/>
                    <a:pt x="174" y="684"/>
                    <a:pt x="173" y="684"/>
                  </a:cubicBezTo>
                  <a:cubicBezTo>
                    <a:pt x="172" y="683"/>
                    <a:pt x="172" y="683"/>
                    <a:pt x="171" y="683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173" y="684"/>
                    <a:pt x="174" y="684"/>
                    <a:pt x="175" y="685"/>
                  </a:cubicBezTo>
                  <a:cubicBezTo>
                    <a:pt x="177" y="686"/>
                    <a:pt x="180" y="688"/>
                    <a:pt x="182" y="689"/>
                  </a:cubicBezTo>
                  <a:cubicBezTo>
                    <a:pt x="181" y="689"/>
                    <a:pt x="179" y="688"/>
                    <a:pt x="178" y="687"/>
                  </a:cubicBezTo>
                  <a:cubicBezTo>
                    <a:pt x="179" y="688"/>
                    <a:pt x="180" y="688"/>
                    <a:pt x="181" y="689"/>
                  </a:cubicBezTo>
                  <a:cubicBezTo>
                    <a:pt x="186" y="692"/>
                    <a:pt x="191" y="695"/>
                    <a:pt x="196" y="698"/>
                  </a:cubicBezTo>
                  <a:cubicBezTo>
                    <a:pt x="197" y="698"/>
                    <a:pt x="197" y="698"/>
                    <a:pt x="198" y="699"/>
                  </a:cubicBezTo>
                  <a:cubicBezTo>
                    <a:pt x="199" y="700"/>
                    <a:pt x="201" y="700"/>
                    <a:pt x="202" y="701"/>
                  </a:cubicBezTo>
                  <a:cubicBezTo>
                    <a:pt x="203" y="701"/>
                    <a:pt x="203" y="701"/>
                    <a:pt x="203" y="702"/>
                  </a:cubicBezTo>
                  <a:cubicBezTo>
                    <a:pt x="207" y="703"/>
                    <a:pt x="210" y="705"/>
                    <a:pt x="213" y="706"/>
                  </a:cubicBezTo>
                  <a:cubicBezTo>
                    <a:pt x="214" y="707"/>
                    <a:pt x="214" y="707"/>
                    <a:pt x="214" y="707"/>
                  </a:cubicBezTo>
                  <a:cubicBezTo>
                    <a:pt x="215" y="707"/>
                    <a:pt x="215" y="707"/>
                    <a:pt x="215" y="707"/>
                  </a:cubicBezTo>
                  <a:cubicBezTo>
                    <a:pt x="215" y="708"/>
                    <a:pt x="215" y="708"/>
                    <a:pt x="215" y="708"/>
                  </a:cubicBezTo>
                  <a:cubicBezTo>
                    <a:pt x="219" y="709"/>
                    <a:pt x="219" y="709"/>
                    <a:pt x="220" y="710"/>
                  </a:cubicBezTo>
                  <a:cubicBezTo>
                    <a:pt x="221" y="710"/>
                    <a:pt x="221" y="710"/>
                    <a:pt x="221" y="710"/>
                  </a:cubicBezTo>
                  <a:cubicBezTo>
                    <a:pt x="228" y="713"/>
                    <a:pt x="237" y="717"/>
                    <a:pt x="237" y="717"/>
                  </a:cubicBezTo>
                  <a:cubicBezTo>
                    <a:pt x="237" y="717"/>
                    <a:pt x="238" y="717"/>
                    <a:pt x="238" y="717"/>
                  </a:cubicBezTo>
                  <a:cubicBezTo>
                    <a:pt x="240" y="718"/>
                    <a:pt x="240" y="718"/>
                    <a:pt x="243" y="719"/>
                  </a:cubicBezTo>
                  <a:cubicBezTo>
                    <a:pt x="243" y="719"/>
                    <a:pt x="243" y="719"/>
                    <a:pt x="245" y="719"/>
                  </a:cubicBezTo>
                  <a:cubicBezTo>
                    <a:pt x="245" y="719"/>
                    <a:pt x="245" y="719"/>
                    <a:pt x="245" y="719"/>
                  </a:cubicBezTo>
                  <a:cubicBezTo>
                    <a:pt x="241" y="717"/>
                    <a:pt x="241" y="717"/>
                    <a:pt x="239" y="717"/>
                  </a:cubicBezTo>
                  <a:cubicBezTo>
                    <a:pt x="238" y="717"/>
                    <a:pt x="238" y="716"/>
                    <a:pt x="236" y="716"/>
                  </a:cubicBezTo>
                  <a:cubicBezTo>
                    <a:pt x="236" y="716"/>
                    <a:pt x="230" y="713"/>
                    <a:pt x="227" y="712"/>
                  </a:cubicBezTo>
                  <a:cubicBezTo>
                    <a:pt x="226" y="712"/>
                    <a:pt x="226" y="712"/>
                    <a:pt x="225" y="711"/>
                  </a:cubicBezTo>
                  <a:cubicBezTo>
                    <a:pt x="218" y="708"/>
                    <a:pt x="218" y="708"/>
                    <a:pt x="217" y="707"/>
                  </a:cubicBezTo>
                  <a:cubicBezTo>
                    <a:pt x="217" y="707"/>
                    <a:pt x="216" y="707"/>
                    <a:pt x="215" y="706"/>
                  </a:cubicBezTo>
                  <a:cubicBezTo>
                    <a:pt x="214" y="706"/>
                    <a:pt x="212" y="705"/>
                    <a:pt x="210" y="704"/>
                  </a:cubicBezTo>
                  <a:cubicBezTo>
                    <a:pt x="210" y="704"/>
                    <a:pt x="209" y="704"/>
                    <a:pt x="209" y="703"/>
                  </a:cubicBezTo>
                  <a:cubicBezTo>
                    <a:pt x="209" y="703"/>
                    <a:pt x="209" y="704"/>
                    <a:pt x="208" y="703"/>
                  </a:cubicBezTo>
                  <a:cubicBezTo>
                    <a:pt x="203" y="700"/>
                    <a:pt x="196" y="695"/>
                    <a:pt x="196" y="695"/>
                  </a:cubicBezTo>
                  <a:cubicBezTo>
                    <a:pt x="195" y="695"/>
                    <a:pt x="194" y="694"/>
                    <a:pt x="194" y="694"/>
                  </a:cubicBezTo>
                  <a:cubicBezTo>
                    <a:pt x="193" y="694"/>
                    <a:pt x="193" y="694"/>
                    <a:pt x="192" y="693"/>
                  </a:cubicBezTo>
                  <a:cubicBezTo>
                    <a:pt x="190" y="692"/>
                    <a:pt x="187" y="691"/>
                    <a:pt x="184" y="689"/>
                  </a:cubicBezTo>
                  <a:cubicBezTo>
                    <a:pt x="184" y="689"/>
                    <a:pt x="184" y="689"/>
                    <a:pt x="183" y="688"/>
                  </a:cubicBezTo>
                  <a:cubicBezTo>
                    <a:pt x="182" y="688"/>
                    <a:pt x="181" y="687"/>
                    <a:pt x="180" y="686"/>
                  </a:cubicBezTo>
                  <a:cubicBezTo>
                    <a:pt x="181" y="686"/>
                    <a:pt x="181" y="686"/>
                    <a:pt x="182" y="686"/>
                  </a:cubicBezTo>
                  <a:cubicBezTo>
                    <a:pt x="180" y="685"/>
                    <a:pt x="178" y="684"/>
                    <a:pt x="176" y="682"/>
                  </a:cubicBezTo>
                  <a:cubicBezTo>
                    <a:pt x="173" y="680"/>
                    <a:pt x="171" y="678"/>
                    <a:pt x="168" y="676"/>
                  </a:cubicBezTo>
                  <a:cubicBezTo>
                    <a:pt x="168" y="675"/>
                    <a:pt x="168" y="675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7" y="675"/>
                  </a:cubicBezTo>
                  <a:cubicBezTo>
                    <a:pt x="165" y="675"/>
                    <a:pt x="165" y="675"/>
                    <a:pt x="161" y="671"/>
                  </a:cubicBezTo>
                  <a:cubicBezTo>
                    <a:pt x="160" y="671"/>
                    <a:pt x="159" y="670"/>
                    <a:pt x="158" y="669"/>
                  </a:cubicBezTo>
                  <a:cubicBezTo>
                    <a:pt x="158" y="669"/>
                    <a:pt x="158" y="669"/>
                    <a:pt x="160" y="670"/>
                  </a:cubicBezTo>
                  <a:cubicBezTo>
                    <a:pt x="161" y="670"/>
                    <a:pt x="161" y="671"/>
                    <a:pt x="162" y="671"/>
                  </a:cubicBezTo>
                  <a:cubicBezTo>
                    <a:pt x="162" y="671"/>
                    <a:pt x="163" y="671"/>
                    <a:pt x="163" y="671"/>
                  </a:cubicBezTo>
                  <a:cubicBezTo>
                    <a:pt x="162" y="670"/>
                    <a:pt x="162" y="670"/>
                    <a:pt x="161" y="670"/>
                  </a:cubicBezTo>
                  <a:cubicBezTo>
                    <a:pt x="161" y="669"/>
                    <a:pt x="161" y="669"/>
                    <a:pt x="159" y="668"/>
                  </a:cubicBezTo>
                  <a:cubicBezTo>
                    <a:pt x="158" y="667"/>
                    <a:pt x="158" y="667"/>
                    <a:pt x="154" y="663"/>
                  </a:cubicBezTo>
                  <a:cubicBezTo>
                    <a:pt x="153" y="663"/>
                    <a:pt x="153" y="662"/>
                    <a:pt x="152" y="662"/>
                  </a:cubicBezTo>
                  <a:cubicBezTo>
                    <a:pt x="152" y="662"/>
                    <a:pt x="153" y="662"/>
                    <a:pt x="153" y="662"/>
                  </a:cubicBezTo>
                  <a:cubicBezTo>
                    <a:pt x="154" y="662"/>
                    <a:pt x="154" y="662"/>
                    <a:pt x="154" y="661"/>
                  </a:cubicBezTo>
                  <a:cubicBezTo>
                    <a:pt x="155" y="661"/>
                    <a:pt x="155" y="661"/>
                    <a:pt x="157" y="662"/>
                  </a:cubicBezTo>
                  <a:cubicBezTo>
                    <a:pt x="155" y="660"/>
                    <a:pt x="153" y="657"/>
                    <a:pt x="152" y="655"/>
                  </a:cubicBezTo>
                  <a:cubicBezTo>
                    <a:pt x="151" y="653"/>
                    <a:pt x="151" y="653"/>
                    <a:pt x="151" y="653"/>
                  </a:cubicBezTo>
                  <a:cubicBezTo>
                    <a:pt x="150" y="653"/>
                    <a:pt x="149" y="652"/>
                    <a:pt x="148" y="651"/>
                  </a:cubicBezTo>
                  <a:cubicBezTo>
                    <a:pt x="148" y="651"/>
                    <a:pt x="148" y="651"/>
                    <a:pt x="147" y="651"/>
                  </a:cubicBezTo>
                  <a:cubicBezTo>
                    <a:pt x="147" y="650"/>
                    <a:pt x="146" y="650"/>
                    <a:pt x="145" y="648"/>
                  </a:cubicBezTo>
                  <a:cubicBezTo>
                    <a:pt x="142" y="646"/>
                    <a:pt x="139" y="645"/>
                    <a:pt x="137" y="643"/>
                  </a:cubicBezTo>
                  <a:cubicBezTo>
                    <a:pt x="138" y="643"/>
                    <a:pt x="138" y="643"/>
                    <a:pt x="139" y="643"/>
                  </a:cubicBezTo>
                  <a:cubicBezTo>
                    <a:pt x="145" y="646"/>
                    <a:pt x="145" y="646"/>
                    <a:pt x="146" y="644"/>
                  </a:cubicBezTo>
                  <a:cubicBezTo>
                    <a:pt x="137" y="630"/>
                    <a:pt x="137" y="628"/>
                    <a:pt x="137" y="627"/>
                  </a:cubicBezTo>
                  <a:cubicBezTo>
                    <a:pt x="138" y="628"/>
                    <a:pt x="139" y="630"/>
                    <a:pt x="140" y="631"/>
                  </a:cubicBezTo>
                  <a:cubicBezTo>
                    <a:pt x="137" y="619"/>
                    <a:pt x="125" y="611"/>
                    <a:pt x="127" y="597"/>
                  </a:cubicBezTo>
                  <a:cubicBezTo>
                    <a:pt x="128" y="597"/>
                    <a:pt x="129" y="597"/>
                    <a:pt x="130" y="597"/>
                  </a:cubicBezTo>
                  <a:cubicBezTo>
                    <a:pt x="130" y="596"/>
                    <a:pt x="131" y="594"/>
                    <a:pt x="131" y="593"/>
                  </a:cubicBezTo>
                  <a:cubicBezTo>
                    <a:pt x="133" y="594"/>
                    <a:pt x="136" y="594"/>
                    <a:pt x="138" y="594"/>
                  </a:cubicBezTo>
                  <a:cubicBezTo>
                    <a:pt x="138" y="593"/>
                    <a:pt x="138" y="592"/>
                    <a:pt x="137" y="591"/>
                  </a:cubicBezTo>
                  <a:cubicBezTo>
                    <a:pt x="138" y="590"/>
                    <a:pt x="138" y="590"/>
                    <a:pt x="138" y="590"/>
                  </a:cubicBezTo>
                  <a:cubicBezTo>
                    <a:pt x="137" y="585"/>
                    <a:pt x="137" y="585"/>
                    <a:pt x="137" y="584"/>
                  </a:cubicBezTo>
                  <a:cubicBezTo>
                    <a:pt x="137" y="583"/>
                    <a:pt x="138" y="583"/>
                    <a:pt x="138" y="583"/>
                  </a:cubicBezTo>
                  <a:cubicBezTo>
                    <a:pt x="136" y="579"/>
                    <a:pt x="136" y="578"/>
                    <a:pt x="136" y="575"/>
                  </a:cubicBezTo>
                  <a:cubicBezTo>
                    <a:pt x="136" y="575"/>
                    <a:pt x="136" y="575"/>
                    <a:pt x="136" y="575"/>
                  </a:cubicBezTo>
                  <a:cubicBezTo>
                    <a:pt x="136" y="572"/>
                    <a:pt x="134" y="569"/>
                    <a:pt x="133" y="566"/>
                  </a:cubicBezTo>
                  <a:cubicBezTo>
                    <a:pt x="133" y="566"/>
                    <a:pt x="133" y="566"/>
                    <a:pt x="133" y="564"/>
                  </a:cubicBezTo>
                  <a:cubicBezTo>
                    <a:pt x="133" y="561"/>
                    <a:pt x="132" y="559"/>
                    <a:pt x="131" y="557"/>
                  </a:cubicBezTo>
                  <a:cubicBezTo>
                    <a:pt x="131" y="557"/>
                    <a:pt x="131" y="556"/>
                    <a:pt x="130" y="555"/>
                  </a:cubicBezTo>
                  <a:cubicBezTo>
                    <a:pt x="130" y="554"/>
                    <a:pt x="130" y="554"/>
                    <a:pt x="129" y="553"/>
                  </a:cubicBezTo>
                  <a:cubicBezTo>
                    <a:pt x="129" y="552"/>
                    <a:pt x="129" y="552"/>
                    <a:pt x="128" y="550"/>
                  </a:cubicBezTo>
                  <a:cubicBezTo>
                    <a:pt x="127" y="548"/>
                    <a:pt x="126" y="545"/>
                    <a:pt x="126" y="543"/>
                  </a:cubicBezTo>
                  <a:cubicBezTo>
                    <a:pt x="126" y="543"/>
                    <a:pt x="126" y="543"/>
                    <a:pt x="129" y="535"/>
                  </a:cubicBezTo>
                  <a:cubicBezTo>
                    <a:pt x="129" y="534"/>
                    <a:pt x="130" y="534"/>
                    <a:pt x="130" y="534"/>
                  </a:cubicBezTo>
                  <a:cubicBezTo>
                    <a:pt x="130" y="533"/>
                    <a:pt x="131" y="533"/>
                    <a:pt x="131" y="532"/>
                  </a:cubicBezTo>
                  <a:cubicBezTo>
                    <a:pt x="131" y="532"/>
                    <a:pt x="132" y="525"/>
                    <a:pt x="133" y="522"/>
                  </a:cubicBezTo>
                  <a:cubicBezTo>
                    <a:pt x="134" y="519"/>
                    <a:pt x="134" y="519"/>
                    <a:pt x="133" y="516"/>
                  </a:cubicBezTo>
                  <a:moveTo>
                    <a:pt x="19" y="357"/>
                  </a:moveTo>
                  <a:cubicBezTo>
                    <a:pt x="20" y="357"/>
                    <a:pt x="20" y="357"/>
                    <a:pt x="20" y="357"/>
                  </a:cubicBezTo>
                  <a:cubicBezTo>
                    <a:pt x="19" y="357"/>
                    <a:pt x="19" y="356"/>
                    <a:pt x="19" y="356"/>
                  </a:cubicBezTo>
                  <a:cubicBezTo>
                    <a:pt x="19" y="355"/>
                    <a:pt x="19" y="353"/>
                    <a:pt x="19" y="352"/>
                  </a:cubicBezTo>
                  <a:cubicBezTo>
                    <a:pt x="17" y="353"/>
                    <a:pt x="17" y="353"/>
                    <a:pt x="17" y="353"/>
                  </a:cubicBezTo>
                  <a:cubicBezTo>
                    <a:pt x="16" y="353"/>
                    <a:pt x="16" y="353"/>
                    <a:pt x="16" y="353"/>
                  </a:cubicBezTo>
                  <a:cubicBezTo>
                    <a:pt x="16" y="352"/>
                    <a:pt x="16" y="352"/>
                    <a:pt x="15" y="351"/>
                  </a:cubicBezTo>
                  <a:cubicBezTo>
                    <a:pt x="15" y="351"/>
                    <a:pt x="15" y="351"/>
                    <a:pt x="15" y="351"/>
                  </a:cubicBezTo>
                  <a:cubicBezTo>
                    <a:pt x="14" y="352"/>
                    <a:pt x="14" y="353"/>
                    <a:pt x="14" y="353"/>
                  </a:cubicBezTo>
                  <a:cubicBezTo>
                    <a:pt x="13" y="353"/>
                    <a:pt x="13" y="353"/>
                    <a:pt x="13" y="353"/>
                  </a:cubicBezTo>
                  <a:cubicBezTo>
                    <a:pt x="13" y="353"/>
                    <a:pt x="13" y="353"/>
                    <a:pt x="12" y="352"/>
                  </a:cubicBezTo>
                  <a:cubicBezTo>
                    <a:pt x="12" y="351"/>
                    <a:pt x="12" y="351"/>
                    <a:pt x="12" y="351"/>
                  </a:cubicBezTo>
                  <a:cubicBezTo>
                    <a:pt x="12" y="350"/>
                    <a:pt x="12" y="350"/>
                    <a:pt x="11" y="349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7"/>
                    <a:pt x="9" y="347"/>
                  </a:cubicBezTo>
                  <a:cubicBezTo>
                    <a:pt x="9" y="347"/>
                    <a:pt x="9" y="347"/>
                    <a:pt x="8" y="348"/>
                  </a:cubicBezTo>
                  <a:cubicBezTo>
                    <a:pt x="8" y="350"/>
                    <a:pt x="8" y="353"/>
                    <a:pt x="8" y="355"/>
                  </a:cubicBezTo>
                  <a:cubicBezTo>
                    <a:pt x="8" y="359"/>
                    <a:pt x="8" y="360"/>
                    <a:pt x="8" y="360"/>
                  </a:cubicBezTo>
                  <a:cubicBezTo>
                    <a:pt x="9" y="360"/>
                    <a:pt x="9" y="360"/>
                    <a:pt x="9" y="360"/>
                  </a:cubicBezTo>
                  <a:cubicBezTo>
                    <a:pt x="9" y="360"/>
                    <a:pt x="9" y="360"/>
                    <a:pt x="10" y="358"/>
                  </a:cubicBezTo>
                  <a:cubicBezTo>
                    <a:pt x="10" y="357"/>
                    <a:pt x="11" y="357"/>
                    <a:pt x="11" y="357"/>
                  </a:cubicBezTo>
                  <a:cubicBezTo>
                    <a:pt x="11" y="357"/>
                    <a:pt x="11" y="357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7"/>
                    <a:pt x="12" y="357"/>
                    <a:pt x="13" y="358"/>
                  </a:cubicBezTo>
                  <a:cubicBezTo>
                    <a:pt x="14" y="358"/>
                    <a:pt x="15" y="357"/>
                    <a:pt x="15" y="357"/>
                  </a:cubicBezTo>
                  <a:cubicBezTo>
                    <a:pt x="16" y="357"/>
                    <a:pt x="16" y="357"/>
                    <a:pt x="16" y="357"/>
                  </a:cubicBezTo>
                  <a:cubicBezTo>
                    <a:pt x="17" y="358"/>
                    <a:pt x="18" y="358"/>
                    <a:pt x="18" y="358"/>
                  </a:cubicBezTo>
                  <a:cubicBezTo>
                    <a:pt x="19" y="358"/>
                    <a:pt x="19" y="358"/>
                    <a:pt x="19" y="358"/>
                  </a:cubicBezTo>
                  <a:cubicBezTo>
                    <a:pt x="19" y="358"/>
                    <a:pt x="19" y="358"/>
                    <a:pt x="19" y="357"/>
                  </a:cubicBezTo>
                  <a:moveTo>
                    <a:pt x="4" y="358"/>
                  </a:moveTo>
                  <a:cubicBezTo>
                    <a:pt x="4" y="357"/>
                    <a:pt x="4" y="355"/>
                    <a:pt x="4" y="355"/>
                  </a:cubicBezTo>
                  <a:cubicBezTo>
                    <a:pt x="4" y="354"/>
                    <a:pt x="4" y="354"/>
                    <a:pt x="4" y="354"/>
                  </a:cubicBezTo>
                  <a:cubicBezTo>
                    <a:pt x="4" y="354"/>
                    <a:pt x="4" y="353"/>
                    <a:pt x="4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3" y="353"/>
                    <a:pt x="3" y="352"/>
                    <a:pt x="3" y="352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4" y="357"/>
                    <a:pt x="4" y="357"/>
                  </a:cubicBezTo>
                  <a:cubicBezTo>
                    <a:pt x="4" y="358"/>
                    <a:pt x="4" y="359"/>
                    <a:pt x="4" y="360"/>
                  </a:cubicBezTo>
                  <a:cubicBezTo>
                    <a:pt x="4" y="360"/>
                    <a:pt x="4" y="360"/>
                    <a:pt x="4" y="360"/>
                  </a:cubicBezTo>
                  <a:cubicBezTo>
                    <a:pt x="4" y="360"/>
                    <a:pt x="4" y="360"/>
                    <a:pt x="4" y="358"/>
                  </a:cubicBezTo>
                  <a:moveTo>
                    <a:pt x="4" y="343"/>
                  </a:moveTo>
                  <a:cubicBezTo>
                    <a:pt x="5" y="343"/>
                    <a:pt x="6" y="343"/>
                    <a:pt x="7" y="343"/>
                  </a:cubicBezTo>
                  <a:cubicBezTo>
                    <a:pt x="7" y="342"/>
                    <a:pt x="7" y="336"/>
                    <a:pt x="6" y="335"/>
                  </a:cubicBezTo>
                  <a:cubicBezTo>
                    <a:pt x="6" y="335"/>
                    <a:pt x="6" y="335"/>
                    <a:pt x="6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4" y="327"/>
                  </a:cubicBezTo>
                  <a:cubicBezTo>
                    <a:pt x="4" y="325"/>
                    <a:pt x="4" y="325"/>
                    <a:pt x="4" y="324"/>
                  </a:cubicBezTo>
                  <a:cubicBezTo>
                    <a:pt x="5" y="323"/>
                    <a:pt x="5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4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3" y="323"/>
                    <a:pt x="3" y="323"/>
                    <a:pt x="3" y="323"/>
                  </a:cubicBezTo>
                  <a:cubicBezTo>
                    <a:pt x="3" y="323"/>
                    <a:pt x="2" y="331"/>
                    <a:pt x="3" y="332"/>
                  </a:cubicBezTo>
                  <a:cubicBezTo>
                    <a:pt x="3" y="331"/>
                    <a:pt x="3" y="330"/>
                    <a:pt x="3" y="329"/>
                  </a:cubicBezTo>
                  <a:cubicBezTo>
                    <a:pt x="4" y="329"/>
                    <a:pt x="3" y="332"/>
                    <a:pt x="3" y="334"/>
                  </a:cubicBezTo>
                  <a:cubicBezTo>
                    <a:pt x="3" y="335"/>
                    <a:pt x="3" y="337"/>
                    <a:pt x="4" y="337"/>
                  </a:cubicBezTo>
                  <a:cubicBezTo>
                    <a:pt x="4" y="337"/>
                    <a:pt x="4" y="337"/>
                    <a:pt x="4" y="337"/>
                  </a:cubicBezTo>
                  <a:cubicBezTo>
                    <a:pt x="4" y="337"/>
                    <a:pt x="4" y="337"/>
                    <a:pt x="4" y="339"/>
                  </a:cubicBezTo>
                  <a:cubicBezTo>
                    <a:pt x="4" y="339"/>
                    <a:pt x="4" y="342"/>
                    <a:pt x="4" y="343"/>
                  </a:cubicBezTo>
                  <a:moveTo>
                    <a:pt x="287" y="80"/>
                  </a:moveTo>
                  <a:cubicBezTo>
                    <a:pt x="287" y="79"/>
                    <a:pt x="288" y="78"/>
                    <a:pt x="289" y="77"/>
                  </a:cubicBezTo>
                  <a:cubicBezTo>
                    <a:pt x="289" y="76"/>
                    <a:pt x="289" y="76"/>
                    <a:pt x="289" y="75"/>
                  </a:cubicBezTo>
                  <a:cubicBezTo>
                    <a:pt x="288" y="75"/>
                    <a:pt x="288" y="75"/>
                    <a:pt x="287" y="74"/>
                  </a:cubicBezTo>
                  <a:cubicBezTo>
                    <a:pt x="289" y="71"/>
                    <a:pt x="289" y="71"/>
                    <a:pt x="290" y="70"/>
                  </a:cubicBezTo>
                  <a:cubicBezTo>
                    <a:pt x="289" y="70"/>
                    <a:pt x="288" y="70"/>
                    <a:pt x="287" y="70"/>
                  </a:cubicBezTo>
                  <a:cubicBezTo>
                    <a:pt x="286" y="70"/>
                    <a:pt x="286" y="70"/>
                    <a:pt x="286" y="70"/>
                  </a:cubicBezTo>
                  <a:cubicBezTo>
                    <a:pt x="284" y="70"/>
                    <a:pt x="282" y="72"/>
                    <a:pt x="280" y="72"/>
                  </a:cubicBezTo>
                  <a:cubicBezTo>
                    <a:pt x="279" y="72"/>
                    <a:pt x="279" y="72"/>
                    <a:pt x="278" y="72"/>
                  </a:cubicBezTo>
                  <a:cubicBezTo>
                    <a:pt x="278" y="71"/>
                    <a:pt x="277" y="71"/>
                    <a:pt x="276" y="71"/>
                  </a:cubicBezTo>
                  <a:cubicBezTo>
                    <a:pt x="274" y="71"/>
                    <a:pt x="272" y="73"/>
                    <a:pt x="270" y="73"/>
                  </a:cubicBezTo>
                  <a:cubicBezTo>
                    <a:pt x="270" y="73"/>
                    <a:pt x="269" y="73"/>
                    <a:pt x="268" y="73"/>
                  </a:cubicBezTo>
                  <a:cubicBezTo>
                    <a:pt x="268" y="72"/>
                    <a:pt x="269" y="72"/>
                    <a:pt x="269" y="71"/>
                  </a:cubicBezTo>
                  <a:cubicBezTo>
                    <a:pt x="269" y="71"/>
                    <a:pt x="270" y="70"/>
                    <a:pt x="270" y="70"/>
                  </a:cubicBezTo>
                  <a:cubicBezTo>
                    <a:pt x="270" y="69"/>
                    <a:pt x="270" y="69"/>
                    <a:pt x="270" y="68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8" y="69"/>
                    <a:pt x="268" y="70"/>
                    <a:pt x="268" y="70"/>
                  </a:cubicBezTo>
                  <a:cubicBezTo>
                    <a:pt x="268" y="70"/>
                    <a:pt x="262" y="67"/>
                    <a:pt x="258" y="73"/>
                  </a:cubicBezTo>
                  <a:cubicBezTo>
                    <a:pt x="259" y="73"/>
                    <a:pt x="260" y="73"/>
                    <a:pt x="261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4" y="76"/>
                    <a:pt x="262" y="76"/>
                    <a:pt x="262" y="77"/>
                  </a:cubicBezTo>
                  <a:cubicBezTo>
                    <a:pt x="260" y="76"/>
                    <a:pt x="257" y="76"/>
                    <a:pt x="256" y="76"/>
                  </a:cubicBezTo>
                  <a:cubicBezTo>
                    <a:pt x="255" y="77"/>
                    <a:pt x="255" y="78"/>
                    <a:pt x="254" y="79"/>
                  </a:cubicBezTo>
                  <a:cubicBezTo>
                    <a:pt x="255" y="78"/>
                    <a:pt x="255" y="78"/>
                    <a:pt x="256" y="78"/>
                  </a:cubicBezTo>
                  <a:cubicBezTo>
                    <a:pt x="257" y="78"/>
                    <a:pt x="258" y="78"/>
                    <a:pt x="258" y="78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80"/>
                    <a:pt x="257" y="81"/>
                    <a:pt x="256" y="82"/>
                  </a:cubicBezTo>
                  <a:cubicBezTo>
                    <a:pt x="256" y="83"/>
                    <a:pt x="256" y="83"/>
                    <a:pt x="256" y="83"/>
                  </a:cubicBezTo>
                  <a:cubicBezTo>
                    <a:pt x="256" y="83"/>
                    <a:pt x="257" y="83"/>
                    <a:pt x="257" y="83"/>
                  </a:cubicBezTo>
                  <a:cubicBezTo>
                    <a:pt x="259" y="83"/>
                    <a:pt x="260" y="83"/>
                    <a:pt x="261" y="83"/>
                  </a:cubicBezTo>
                  <a:cubicBezTo>
                    <a:pt x="262" y="83"/>
                    <a:pt x="262" y="83"/>
                    <a:pt x="263" y="83"/>
                  </a:cubicBezTo>
                  <a:cubicBezTo>
                    <a:pt x="264" y="83"/>
                    <a:pt x="264" y="83"/>
                    <a:pt x="264" y="84"/>
                  </a:cubicBezTo>
                  <a:cubicBezTo>
                    <a:pt x="264" y="84"/>
                    <a:pt x="264" y="86"/>
                    <a:pt x="266" y="86"/>
                  </a:cubicBezTo>
                  <a:cubicBezTo>
                    <a:pt x="267" y="86"/>
                    <a:pt x="268" y="86"/>
                    <a:pt x="269" y="86"/>
                  </a:cubicBezTo>
                  <a:cubicBezTo>
                    <a:pt x="270" y="85"/>
                    <a:pt x="270" y="85"/>
                    <a:pt x="272" y="83"/>
                  </a:cubicBezTo>
                  <a:cubicBezTo>
                    <a:pt x="273" y="83"/>
                    <a:pt x="275" y="82"/>
                    <a:pt x="275" y="82"/>
                  </a:cubicBezTo>
                  <a:cubicBezTo>
                    <a:pt x="276" y="82"/>
                    <a:pt x="277" y="82"/>
                    <a:pt x="277" y="81"/>
                  </a:cubicBezTo>
                  <a:cubicBezTo>
                    <a:pt x="278" y="80"/>
                    <a:pt x="279" y="80"/>
                    <a:pt x="281" y="80"/>
                  </a:cubicBezTo>
                  <a:cubicBezTo>
                    <a:pt x="282" y="79"/>
                    <a:pt x="282" y="79"/>
                    <a:pt x="287" y="80"/>
                  </a:cubicBezTo>
                  <a:moveTo>
                    <a:pt x="103" y="171"/>
                  </a:moveTo>
                  <a:cubicBezTo>
                    <a:pt x="104" y="170"/>
                    <a:pt x="104" y="170"/>
                    <a:pt x="104" y="170"/>
                  </a:cubicBezTo>
                  <a:cubicBezTo>
                    <a:pt x="104" y="169"/>
                    <a:pt x="104" y="169"/>
                    <a:pt x="104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3" y="168"/>
                    <a:pt x="103" y="164"/>
                    <a:pt x="103" y="164"/>
                  </a:cubicBezTo>
                  <a:cubicBezTo>
                    <a:pt x="103" y="163"/>
                    <a:pt x="103" y="163"/>
                    <a:pt x="101" y="162"/>
                  </a:cubicBezTo>
                  <a:cubicBezTo>
                    <a:pt x="101" y="162"/>
                    <a:pt x="101" y="162"/>
                    <a:pt x="101" y="161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5" y="157"/>
                    <a:pt x="106" y="157"/>
                    <a:pt x="106" y="157"/>
                  </a:cubicBezTo>
                  <a:cubicBezTo>
                    <a:pt x="108" y="155"/>
                    <a:pt x="108" y="154"/>
                    <a:pt x="108" y="153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52"/>
                    <a:pt x="106" y="153"/>
                    <a:pt x="106" y="153"/>
                  </a:cubicBezTo>
                  <a:cubicBezTo>
                    <a:pt x="104" y="155"/>
                    <a:pt x="104" y="157"/>
                    <a:pt x="102" y="158"/>
                  </a:cubicBezTo>
                  <a:cubicBezTo>
                    <a:pt x="99" y="162"/>
                    <a:pt x="95" y="165"/>
                    <a:pt x="92" y="168"/>
                  </a:cubicBezTo>
                  <a:cubicBezTo>
                    <a:pt x="90" y="170"/>
                    <a:pt x="90" y="170"/>
                    <a:pt x="88" y="174"/>
                  </a:cubicBezTo>
                  <a:cubicBezTo>
                    <a:pt x="90" y="175"/>
                    <a:pt x="92" y="175"/>
                    <a:pt x="94" y="175"/>
                  </a:cubicBezTo>
                  <a:cubicBezTo>
                    <a:pt x="95" y="175"/>
                    <a:pt x="95" y="175"/>
                    <a:pt x="95" y="177"/>
                  </a:cubicBezTo>
                  <a:cubicBezTo>
                    <a:pt x="94" y="180"/>
                    <a:pt x="95" y="181"/>
                    <a:pt x="95" y="182"/>
                  </a:cubicBezTo>
                  <a:cubicBezTo>
                    <a:pt x="96" y="181"/>
                    <a:pt x="96" y="181"/>
                    <a:pt x="96" y="181"/>
                  </a:cubicBezTo>
                  <a:cubicBezTo>
                    <a:pt x="97" y="181"/>
                    <a:pt x="97" y="180"/>
                    <a:pt x="99" y="176"/>
                  </a:cubicBezTo>
                  <a:cubicBezTo>
                    <a:pt x="101" y="173"/>
                    <a:pt x="101" y="173"/>
                    <a:pt x="103" y="171"/>
                  </a:cubicBezTo>
                  <a:moveTo>
                    <a:pt x="89" y="162"/>
                  </a:move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89" y="161"/>
                    <a:pt x="88" y="161"/>
                  </a:cubicBezTo>
                  <a:cubicBezTo>
                    <a:pt x="88" y="161"/>
                    <a:pt x="88" y="161"/>
                    <a:pt x="88" y="161"/>
                  </a:cubicBezTo>
                  <a:cubicBezTo>
                    <a:pt x="88" y="160"/>
                    <a:pt x="88" y="160"/>
                    <a:pt x="88" y="15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7" y="158"/>
                    <a:pt x="87" y="159"/>
                    <a:pt x="86" y="159"/>
                  </a:cubicBezTo>
                  <a:cubicBezTo>
                    <a:pt x="86" y="159"/>
                    <a:pt x="86" y="160"/>
                    <a:pt x="86" y="160"/>
                  </a:cubicBezTo>
                  <a:cubicBezTo>
                    <a:pt x="86" y="161"/>
                    <a:pt x="86" y="161"/>
                    <a:pt x="86" y="162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6"/>
                    <a:pt x="85" y="166"/>
                    <a:pt x="89" y="162"/>
                  </a:cubicBezTo>
                  <a:moveTo>
                    <a:pt x="363" y="4"/>
                  </a:moveTo>
                  <a:cubicBezTo>
                    <a:pt x="363" y="3"/>
                    <a:pt x="363" y="3"/>
                    <a:pt x="363" y="3"/>
                  </a:cubicBezTo>
                  <a:cubicBezTo>
                    <a:pt x="363" y="3"/>
                    <a:pt x="363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1" y="3"/>
                  </a:cubicBezTo>
                  <a:cubicBezTo>
                    <a:pt x="361" y="3"/>
                    <a:pt x="356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3" y="4"/>
                  </a:cubicBezTo>
                  <a:cubicBezTo>
                    <a:pt x="351" y="5"/>
                    <a:pt x="349" y="5"/>
                    <a:pt x="348" y="6"/>
                  </a:cubicBezTo>
                  <a:cubicBezTo>
                    <a:pt x="350" y="5"/>
                    <a:pt x="352" y="5"/>
                    <a:pt x="354" y="4"/>
                  </a:cubicBezTo>
                  <a:cubicBezTo>
                    <a:pt x="354" y="4"/>
                    <a:pt x="355" y="4"/>
                    <a:pt x="355" y="4"/>
                  </a:cubicBezTo>
                  <a:cubicBezTo>
                    <a:pt x="358" y="3"/>
                    <a:pt x="358" y="3"/>
                    <a:pt x="360" y="3"/>
                  </a:cubicBezTo>
                  <a:cubicBezTo>
                    <a:pt x="359" y="3"/>
                    <a:pt x="359" y="3"/>
                    <a:pt x="359" y="3"/>
                  </a:cubicBezTo>
                  <a:cubicBezTo>
                    <a:pt x="357" y="3"/>
                    <a:pt x="354" y="3"/>
                    <a:pt x="352" y="4"/>
                  </a:cubicBezTo>
                  <a:cubicBezTo>
                    <a:pt x="354" y="3"/>
                    <a:pt x="354" y="3"/>
                    <a:pt x="355" y="3"/>
                  </a:cubicBezTo>
                  <a:cubicBezTo>
                    <a:pt x="355" y="3"/>
                    <a:pt x="355" y="3"/>
                    <a:pt x="356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6" y="3"/>
                    <a:pt x="356" y="3"/>
                  </a:cubicBezTo>
                  <a:cubicBezTo>
                    <a:pt x="355" y="3"/>
                    <a:pt x="355" y="3"/>
                    <a:pt x="354" y="3"/>
                  </a:cubicBezTo>
                  <a:cubicBezTo>
                    <a:pt x="354" y="3"/>
                    <a:pt x="353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0" y="3"/>
                    <a:pt x="350" y="3"/>
                  </a:cubicBezTo>
                  <a:cubicBezTo>
                    <a:pt x="351" y="3"/>
                    <a:pt x="353" y="2"/>
                    <a:pt x="355" y="2"/>
                  </a:cubicBezTo>
                  <a:cubicBezTo>
                    <a:pt x="356" y="2"/>
                    <a:pt x="356" y="2"/>
                    <a:pt x="3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2"/>
                    <a:pt x="360" y="2"/>
                    <a:pt x="361" y="2"/>
                  </a:cubicBezTo>
                  <a:cubicBezTo>
                    <a:pt x="362" y="2"/>
                    <a:pt x="362" y="2"/>
                    <a:pt x="364" y="2"/>
                  </a:cubicBezTo>
                  <a:cubicBezTo>
                    <a:pt x="364" y="2"/>
                    <a:pt x="365" y="2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5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3" y="1"/>
                    <a:pt x="363" y="1"/>
                    <a:pt x="363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4" y="1"/>
                    <a:pt x="364" y="1"/>
                    <a:pt x="365" y="1"/>
                  </a:cubicBezTo>
                  <a:cubicBezTo>
                    <a:pt x="365" y="1"/>
                    <a:pt x="366" y="1"/>
                    <a:pt x="366" y="1"/>
                  </a:cubicBezTo>
                  <a:cubicBezTo>
                    <a:pt x="367" y="1"/>
                    <a:pt x="367" y="1"/>
                    <a:pt x="368" y="1"/>
                  </a:cubicBezTo>
                  <a:cubicBezTo>
                    <a:pt x="369" y="1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69" y="0"/>
                  </a:cubicBezTo>
                  <a:cubicBezTo>
                    <a:pt x="369" y="0"/>
                    <a:pt x="368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5" y="0"/>
                    <a:pt x="363" y="1"/>
                    <a:pt x="362" y="1"/>
                  </a:cubicBezTo>
                  <a:cubicBezTo>
                    <a:pt x="361" y="1"/>
                    <a:pt x="361" y="1"/>
                    <a:pt x="362" y="0"/>
                  </a:cubicBezTo>
                  <a:cubicBezTo>
                    <a:pt x="362" y="0"/>
                    <a:pt x="363" y="0"/>
                    <a:pt x="363" y="0"/>
                  </a:cubicBezTo>
                  <a:cubicBezTo>
                    <a:pt x="363" y="0"/>
                    <a:pt x="362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9" y="0"/>
                    <a:pt x="359" y="1"/>
                    <a:pt x="358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5" y="1"/>
                    <a:pt x="354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0" y="1"/>
                    <a:pt x="350" y="1"/>
                  </a:cubicBezTo>
                  <a:cubicBezTo>
                    <a:pt x="349" y="1"/>
                    <a:pt x="348" y="1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4" y="2"/>
                    <a:pt x="344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2" y="2"/>
                    <a:pt x="341" y="2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6" y="1"/>
                  </a:cubicBezTo>
                  <a:cubicBezTo>
                    <a:pt x="345" y="2"/>
                    <a:pt x="344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39" y="2"/>
                    <a:pt x="338" y="3"/>
                  </a:cubicBezTo>
                  <a:cubicBezTo>
                    <a:pt x="338" y="3"/>
                    <a:pt x="338" y="3"/>
                    <a:pt x="338" y="3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40" y="2"/>
                    <a:pt x="340" y="2"/>
                  </a:cubicBezTo>
                  <a:cubicBezTo>
                    <a:pt x="341" y="2"/>
                    <a:pt x="341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7" y="1"/>
                    <a:pt x="347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6" y="3"/>
                    <a:pt x="336" y="3"/>
                    <a:pt x="336" y="3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6" y="2"/>
                    <a:pt x="336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2" y="3"/>
                    <a:pt x="331" y="3"/>
                    <a:pt x="329" y="3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29" y="3"/>
                    <a:pt x="328" y="3"/>
                  </a:cubicBezTo>
                  <a:cubicBezTo>
                    <a:pt x="327" y="3"/>
                    <a:pt x="326" y="3"/>
                    <a:pt x="325" y="3"/>
                  </a:cubicBezTo>
                  <a:cubicBezTo>
                    <a:pt x="325" y="3"/>
                    <a:pt x="324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19" y="4"/>
                    <a:pt x="319" y="4"/>
                    <a:pt x="319" y="4"/>
                  </a:cubicBezTo>
                  <a:cubicBezTo>
                    <a:pt x="319" y="4"/>
                    <a:pt x="318" y="4"/>
                    <a:pt x="317" y="5"/>
                  </a:cubicBezTo>
                  <a:cubicBezTo>
                    <a:pt x="317" y="5"/>
                    <a:pt x="317" y="5"/>
                    <a:pt x="317" y="5"/>
                  </a:cubicBezTo>
                  <a:cubicBezTo>
                    <a:pt x="316" y="5"/>
                    <a:pt x="315" y="5"/>
                    <a:pt x="315" y="5"/>
                  </a:cubicBezTo>
                  <a:cubicBezTo>
                    <a:pt x="315" y="5"/>
                    <a:pt x="315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5"/>
                    <a:pt x="313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4" y="5"/>
                    <a:pt x="313" y="6"/>
                    <a:pt x="312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0" y="6"/>
                    <a:pt x="310" y="6"/>
                    <a:pt x="310" y="6"/>
                  </a:cubicBezTo>
                  <a:cubicBezTo>
                    <a:pt x="309" y="6"/>
                    <a:pt x="308" y="6"/>
                    <a:pt x="307" y="7"/>
                  </a:cubicBezTo>
                  <a:cubicBezTo>
                    <a:pt x="306" y="7"/>
                    <a:pt x="305" y="7"/>
                    <a:pt x="305" y="7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8"/>
                    <a:pt x="301" y="8"/>
                    <a:pt x="301" y="8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300" y="8"/>
                    <a:pt x="300" y="8"/>
                    <a:pt x="299" y="8"/>
                  </a:cubicBezTo>
                  <a:cubicBezTo>
                    <a:pt x="299" y="8"/>
                    <a:pt x="298" y="8"/>
                    <a:pt x="298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298" y="8"/>
                    <a:pt x="298" y="8"/>
                    <a:pt x="297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3" y="9"/>
                    <a:pt x="293" y="9"/>
                    <a:pt x="293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89" y="10"/>
                    <a:pt x="287" y="11"/>
                    <a:pt x="284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2"/>
                    <a:pt x="284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4" y="12"/>
                    <a:pt x="283" y="12"/>
                    <a:pt x="282" y="13"/>
                  </a:cubicBezTo>
                  <a:cubicBezTo>
                    <a:pt x="282" y="13"/>
                    <a:pt x="282" y="13"/>
                    <a:pt x="281" y="13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80" y="13"/>
                    <a:pt x="280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4"/>
                    <a:pt x="275" y="14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3" y="15"/>
                    <a:pt x="273" y="15"/>
                    <a:pt x="271" y="15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66" y="17"/>
                    <a:pt x="267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7" y="20"/>
                    <a:pt x="267" y="20"/>
                    <a:pt x="267" y="20"/>
                  </a:cubicBezTo>
                  <a:cubicBezTo>
                    <a:pt x="266" y="21"/>
                    <a:pt x="264" y="21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0" y="23"/>
                    <a:pt x="260" y="23"/>
                    <a:pt x="259" y="24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59" y="24"/>
                    <a:pt x="258" y="24"/>
                    <a:pt x="258" y="24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6" y="25"/>
                    <a:pt x="256" y="25"/>
                    <a:pt x="256" y="25"/>
                  </a:cubicBezTo>
                  <a:cubicBezTo>
                    <a:pt x="256" y="26"/>
                    <a:pt x="255" y="26"/>
                    <a:pt x="254" y="26"/>
                  </a:cubicBezTo>
                  <a:cubicBezTo>
                    <a:pt x="254" y="27"/>
                    <a:pt x="253" y="27"/>
                    <a:pt x="252" y="27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51" y="28"/>
                    <a:pt x="251" y="28"/>
                    <a:pt x="250" y="29"/>
                  </a:cubicBezTo>
                  <a:cubicBezTo>
                    <a:pt x="249" y="29"/>
                    <a:pt x="249" y="29"/>
                    <a:pt x="247" y="30"/>
                  </a:cubicBezTo>
                  <a:cubicBezTo>
                    <a:pt x="246" y="31"/>
                    <a:pt x="245" y="31"/>
                    <a:pt x="244" y="32"/>
                  </a:cubicBezTo>
                  <a:cubicBezTo>
                    <a:pt x="243" y="32"/>
                    <a:pt x="242" y="32"/>
                    <a:pt x="242" y="33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2" y="33"/>
                    <a:pt x="241" y="33"/>
                    <a:pt x="240" y="34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8" y="35"/>
                    <a:pt x="237" y="35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4" y="36"/>
                    <a:pt x="233" y="37"/>
                    <a:pt x="233" y="37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3" y="38"/>
                    <a:pt x="233" y="38"/>
                    <a:pt x="234" y="38"/>
                  </a:cubicBezTo>
                  <a:cubicBezTo>
                    <a:pt x="235" y="37"/>
                    <a:pt x="235" y="37"/>
                    <a:pt x="237" y="38"/>
                  </a:cubicBezTo>
                  <a:cubicBezTo>
                    <a:pt x="234" y="39"/>
                    <a:pt x="234" y="39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2" y="42"/>
                    <a:pt x="232" y="42"/>
                    <a:pt x="231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29" y="43"/>
                  </a:cubicBezTo>
                  <a:cubicBezTo>
                    <a:pt x="229" y="43"/>
                    <a:pt x="229" y="43"/>
                    <a:pt x="229" y="43"/>
                  </a:cubicBezTo>
                  <a:cubicBezTo>
                    <a:pt x="229" y="43"/>
                    <a:pt x="229" y="43"/>
                    <a:pt x="228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9" y="47"/>
                    <a:pt x="219" y="47"/>
                    <a:pt x="217" y="49"/>
                  </a:cubicBezTo>
                  <a:cubicBezTo>
                    <a:pt x="220" y="48"/>
                    <a:pt x="220" y="48"/>
                    <a:pt x="221" y="48"/>
                  </a:cubicBezTo>
                  <a:cubicBezTo>
                    <a:pt x="222" y="47"/>
                    <a:pt x="223" y="46"/>
                    <a:pt x="224" y="4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5" y="44"/>
                    <a:pt x="225" y="44"/>
                    <a:pt x="226" y="44"/>
                  </a:cubicBezTo>
                  <a:cubicBezTo>
                    <a:pt x="226" y="45"/>
                    <a:pt x="226" y="45"/>
                    <a:pt x="226" y="45"/>
                  </a:cubicBezTo>
                  <a:cubicBezTo>
                    <a:pt x="226" y="45"/>
                    <a:pt x="226" y="45"/>
                    <a:pt x="227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6" y="46"/>
                    <a:pt x="225" y="47"/>
                    <a:pt x="225" y="47"/>
                  </a:cubicBezTo>
                  <a:cubicBezTo>
                    <a:pt x="224" y="47"/>
                    <a:pt x="223" y="48"/>
                    <a:pt x="222" y="48"/>
                  </a:cubicBezTo>
                  <a:cubicBezTo>
                    <a:pt x="222" y="48"/>
                    <a:pt x="222" y="48"/>
                    <a:pt x="221" y="49"/>
                  </a:cubicBezTo>
                  <a:cubicBezTo>
                    <a:pt x="221" y="49"/>
                    <a:pt x="220" y="50"/>
                    <a:pt x="220" y="50"/>
                  </a:cubicBezTo>
                  <a:cubicBezTo>
                    <a:pt x="219" y="51"/>
                    <a:pt x="218" y="52"/>
                    <a:pt x="217" y="52"/>
                  </a:cubicBezTo>
                  <a:cubicBezTo>
                    <a:pt x="217" y="52"/>
                    <a:pt x="216" y="52"/>
                    <a:pt x="215" y="52"/>
                  </a:cubicBezTo>
                  <a:cubicBezTo>
                    <a:pt x="215" y="52"/>
                    <a:pt x="214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2" y="53"/>
                  </a:cubicBezTo>
                  <a:cubicBezTo>
                    <a:pt x="211" y="54"/>
                    <a:pt x="209" y="55"/>
                    <a:pt x="208" y="55"/>
                  </a:cubicBezTo>
                  <a:cubicBezTo>
                    <a:pt x="206" y="56"/>
                    <a:pt x="204" y="56"/>
                    <a:pt x="203" y="58"/>
                  </a:cubicBezTo>
                  <a:cubicBezTo>
                    <a:pt x="203" y="58"/>
                    <a:pt x="203" y="58"/>
                    <a:pt x="202" y="59"/>
                  </a:cubicBezTo>
                  <a:cubicBezTo>
                    <a:pt x="193" y="66"/>
                    <a:pt x="193" y="66"/>
                    <a:pt x="193" y="67"/>
                  </a:cubicBezTo>
                  <a:cubicBezTo>
                    <a:pt x="194" y="67"/>
                    <a:pt x="194" y="67"/>
                    <a:pt x="195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5" y="68"/>
                    <a:pt x="194" y="68"/>
                    <a:pt x="194" y="69"/>
                  </a:cubicBezTo>
                  <a:cubicBezTo>
                    <a:pt x="193" y="69"/>
                    <a:pt x="193" y="68"/>
                    <a:pt x="193" y="69"/>
                  </a:cubicBezTo>
                  <a:cubicBezTo>
                    <a:pt x="187" y="73"/>
                    <a:pt x="187" y="73"/>
                    <a:pt x="186" y="74"/>
                  </a:cubicBezTo>
                  <a:cubicBezTo>
                    <a:pt x="188" y="74"/>
                    <a:pt x="189" y="72"/>
                    <a:pt x="191" y="73"/>
                  </a:cubicBezTo>
                  <a:cubicBezTo>
                    <a:pt x="190" y="73"/>
                    <a:pt x="189" y="74"/>
                    <a:pt x="187" y="76"/>
                  </a:cubicBezTo>
                  <a:cubicBezTo>
                    <a:pt x="182" y="79"/>
                    <a:pt x="178" y="81"/>
                    <a:pt x="173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5"/>
                    <a:pt x="173" y="96"/>
                    <a:pt x="173" y="97"/>
                  </a:cubicBezTo>
                  <a:cubicBezTo>
                    <a:pt x="174" y="97"/>
                    <a:pt x="174" y="97"/>
                    <a:pt x="175" y="96"/>
                  </a:cubicBezTo>
                  <a:cubicBezTo>
                    <a:pt x="175" y="96"/>
                    <a:pt x="175" y="96"/>
                    <a:pt x="176" y="96"/>
                  </a:cubicBezTo>
                  <a:cubicBezTo>
                    <a:pt x="176" y="96"/>
                    <a:pt x="176" y="96"/>
                    <a:pt x="177" y="97"/>
                  </a:cubicBezTo>
                  <a:cubicBezTo>
                    <a:pt x="176" y="97"/>
                    <a:pt x="176" y="98"/>
                    <a:pt x="175" y="99"/>
                  </a:cubicBezTo>
                  <a:cubicBezTo>
                    <a:pt x="176" y="99"/>
                    <a:pt x="176" y="100"/>
                    <a:pt x="177" y="100"/>
                  </a:cubicBezTo>
                  <a:cubicBezTo>
                    <a:pt x="176" y="101"/>
                    <a:pt x="176" y="102"/>
                    <a:pt x="176" y="102"/>
                  </a:cubicBezTo>
                  <a:cubicBezTo>
                    <a:pt x="177" y="102"/>
                    <a:pt x="180" y="102"/>
                    <a:pt x="182" y="100"/>
                  </a:cubicBezTo>
                  <a:cubicBezTo>
                    <a:pt x="182" y="100"/>
                    <a:pt x="182" y="99"/>
                    <a:pt x="183" y="99"/>
                  </a:cubicBezTo>
                  <a:cubicBezTo>
                    <a:pt x="194" y="85"/>
                    <a:pt x="196" y="85"/>
                    <a:pt x="197" y="85"/>
                  </a:cubicBezTo>
                  <a:cubicBezTo>
                    <a:pt x="197" y="85"/>
                    <a:pt x="198" y="85"/>
                    <a:pt x="198" y="85"/>
                  </a:cubicBezTo>
                  <a:cubicBezTo>
                    <a:pt x="201" y="85"/>
                    <a:pt x="203" y="82"/>
                    <a:pt x="205" y="81"/>
                  </a:cubicBezTo>
                  <a:cubicBezTo>
                    <a:pt x="206" y="80"/>
                    <a:pt x="208" y="79"/>
                    <a:pt x="209" y="77"/>
                  </a:cubicBezTo>
                  <a:cubicBezTo>
                    <a:pt x="211" y="76"/>
                    <a:pt x="211" y="76"/>
                    <a:pt x="220" y="70"/>
                  </a:cubicBezTo>
                  <a:cubicBezTo>
                    <a:pt x="221" y="70"/>
                    <a:pt x="222" y="70"/>
                    <a:pt x="223" y="70"/>
                  </a:cubicBezTo>
                  <a:cubicBezTo>
                    <a:pt x="224" y="68"/>
                    <a:pt x="224" y="68"/>
                    <a:pt x="225" y="67"/>
                  </a:cubicBezTo>
                  <a:cubicBezTo>
                    <a:pt x="226" y="67"/>
                    <a:pt x="226" y="67"/>
                    <a:pt x="227" y="68"/>
                  </a:cubicBezTo>
                  <a:cubicBezTo>
                    <a:pt x="225" y="69"/>
                    <a:pt x="225" y="69"/>
                    <a:pt x="225" y="70"/>
                  </a:cubicBezTo>
                  <a:cubicBezTo>
                    <a:pt x="228" y="71"/>
                    <a:pt x="229" y="68"/>
                    <a:pt x="232" y="67"/>
                  </a:cubicBezTo>
                  <a:cubicBezTo>
                    <a:pt x="232" y="67"/>
                    <a:pt x="232" y="67"/>
                    <a:pt x="233" y="67"/>
                  </a:cubicBezTo>
                  <a:cubicBezTo>
                    <a:pt x="234" y="67"/>
                    <a:pt x="234" y="67"/>
                    <a:pt x="235" y="66"/>
                  </a:cubicBezTo>
                  <a:cubicBezTo>
                    <a:pt x="237" y="65"/>
                    <a:pt x="239" y="64"/>
                    <a:pt x="241" y="63"/>
                  </a:cubicBezTo>
                  <a:cubicBezTo>
                    <a:pt x="242" y="63"/>
                    <a:pt x="242" y="63"/>
                    <a:pt x="245" y="61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60"/>
                    <a:pt x="247" y="60"/>
                    <a:pt x="248" y="60"/>
                  </a:cubicBezTo>
                  <a:cubicBezTo>
                    <a:pt x="251" y="58"/>
                    <a:pt x="251" y="58"/>
                    <a:pt x="252" y="57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2" y="56"/>
                    <a:pt x="252" y="56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8"/>
                    <a:pt x="254" y="58"/>
                    <a:pt x="255" y="58"/>
                  </a:cubicBezTo>
                  <a:cubicBezTo>
                    <a:pt x="255" y="59"/>
                    <a:pt x="255" y="59"/>
                    <a:pt x="255" y="59"/>
                  </a:cubicBezTo>
                  <a:cubicBezTo>
                    <a:pt x="263" y="59"/>
                    <a:pt x="269" y="53"/>
                    <a:pt x="276" y="51"/>
                  </a:cubicBezTo>
                  <a:cubicBezTo>
                    <a:pt x="277" y="51"/>
                    <a:pt x="278" y="51"/>
                    <a:pt x="280" y="51"/>
                  </a:cubicBezTo>
                  <a:cubicBezTo>
                    <a:pt x="283" y="50"/>
                    <a:pt x="283" y="50"/>
                    <a:pt x="284" y="49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83" y="49"/>
                    <a:pt x="282" y="49"/>
                    <a:pt x="281" y="50"/>
                  </a:cubicBezTo>
                  <a:cubicBezTo>
                    <a:pt x="280" y="50"/>
                    <a:pt x="280" y="50"/>
                    <a:pt x="280" y="50"/>
                  </a:cubicBezTo>
                  <a:cubicBezTo>
                    <a:pt x="280" y="50"/>
                    <a:pt x="280" y="50"/>
                    <a:pt x="279" y="50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79" y="49"/>
                    <a:pt x="278" y="49"/>
                    <a:pt x="278" y="49"/>
                  </a:cubicBezTo>
                  <a:cubicBezTo>
                    <a:pt x="277" y="48"/>
                    <a:pt x="277" y="48"/>
                    <a:pt x="276" y="48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7" y="46"/>
                    <a:pt x="277" y="46"/>
                    <a:pt x="277" y="46"/>
                  </a:cubicBezTo>
                  <a:cubicBezTo>
                    <a:pt x="277" y="46"/>
                    <a:pt x="278" y="46"/>
                    <a:pt x="279" y="45"/>
                  </a:cubicBezTo>
                  <a:cubicBezTo>
                    <a:pt x="280" y="45"/>
                    <a:pt x="280" y="45"/>
                    <a:pt x="280" y="45"/>
                  </a:cubicBezTo>
                  <a:cubicBezTo>
                    <a:pt x="281" y="45"/>
                    <a:pt x="283" y="44"/>
                    <a:pt x="285" y="44"/>
                  </a:cubicBezTo>
                  <a:cubicBezTo>
                    <a:pt x="283" y="46"/>
                    <a:pt x="283" y="46"/>
                    <a:pt x="283" y="47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4" y="47"/>
                    <a:pt x="284" y="47"/>
                    <a:pt x="284" y="47"/>
                  </a:cubicBezTo>
                  <a:cubicBezTo>
                    <a:pt x="286" y="45"/>
                    <a:pt x="293" y="46"/>
                    <a:pt x="291" y="42"/>
                  </a:cubicBezTo>
                  <a:cubicBezTo>
                    <a:pt x="293" y="38"/>
                    <a:pt x="293" y="38"/>
                    <a:pt x="293" y="37"/>
                  </a:cubicBezTo>
                  <a:cubicBezTo>
                    <a:pt x="294" y="37"/>
                    <a:pt x="294" y="37"/>
                    <a:pt x="294" y="37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6" y="38"/>
                  </a:cubicBezTo>
                  <a:cubicBezTo>
                    <a:pt x="297" y="38"/>
                    <a:pt x="297" y="38"/>
                    <a:pt x="298" y="36"/>
                  </a:cubicBezTo>
                  <a:cubicBezTo>
                    <a:pt x="299" y="36"/>
                    <a:pt x="299" y="36"/>
                    <a:pt x="299" y="35"/>
                  </a:cubicBezTo>
                  <a:cubicBezTo>
                    <a:pt x="300" y="35"/>
                    <a:pt x="301" y="34"/>
                    <a:pt x="301" y="34"/>
                  </a:cubicBezTo>
                  <a:cubicBezTo>
                    <a:pt x="300" y="34"/>
                    <a:pt x="300" y="34"/>
                    <a:pt x="298" y="34"/>
                  </a:cubicBezTo>
                  <a:cubicBezTo>
                    <a:pt x="297" y="34"/>
                    <a:pt x="297" y="34"/>
                    <a:pt x="296" y="34"/>
                  </a:cubicBezTo>
                  <a:cubicBezTo>
                    <a:pt x="297" y="34"/>
                    <a:pt x="297" y="34"/>
                    <a:pt x="299" y="33"/>
                  </a:cubicBezTo>
                  <a:cubicBezTo>
                    <a:pt x="299" y="33"/>
                    <a:pt x="299" y="32"/>
                    <a:pt x="299" y="32"/>
                  </a:cubicBezTo>
                  <a:cubicBezTo>
                    <a:pt x="300" y="32"/>
                    <a:pt x="300" y="32"/>
                    <a:pt x="300" y="32"/>
                  </a:cubicBezTo>
                  <a:cubicBezTo>
                    <a:pt x="301" y="32"/>
                    <a:pt x="301" y="32"/>
                    <a:pt x="302" y="32"/>
                  </a:cubicBezTo>
                  <a:cubicBezTo>
                    <a:pt x="301" y="32"/>
                    <a:pt x="301" y="33"/>
                    <a:pt x="300" y="33"/>
                  </a:cubicBezTo>
                  <a:cubicBezTo>
                    <a:pt x="300" y="33"/>
                    <a:pt x="301" y="33"/>
                    <a:pt x="302" y="33"/>
                  </a:cubicBezTo>
                  <a:cubicBezTo>
                    <a:pt x="303" y="33"/>
                    <a:pt x="303" y="32"/>
                    <a:pt x="304" y="32"/>
                  </a:cubicBezTo>
                  <a:cubicBezTo>
                    <a:pt x="304" y="32"/>
                    <a:pt x="304" y="32"/>
                    <a:pt x="305" y="33"/>
                  </a:cubicBezTo>
                  <a:cubicBezTo>
                    <a:pt x="308" y="32"/>
                    <a:pt x="309" y="31"/>
                    <a:pt x="309" y="30"/>
                  </a:cubicBezTo>
                  <a:cubicBezTo>
                    <a:pt x="308" y="30"/>
                    <a:pt x="307" y="30"/>
                    <a:pt x="307" y="30"/>
                  </a:cubicBezTo>
                  <a:cubicBezTo>
                    <a:pt x="307" y="30"/>
                    <a:pt x="307" y="30"/>
                    <a:pt x="311" y="29"/>
                  </a:cubicBezTo>
                  <a:cubicBezTo>
                    <a:pt x="311" y="29"/>
                    <a:pt x="312" y="29"/>
                    <a:pt x="313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4" y="29"/>
                    <a:pt x="315" y="28"/>
                    <a:pt x="315" y="28"/>
                  </a:cubicBezTo>
                  <a:cubicBezTo>
                    <a:pt x="315" y="27"/>
                    <a:pt x="315" y="27"/>
                    <a:pt x="315" y="27"/>
                  </a:cubicBezTo>
                  <a:cubicBezTo>
                    <a:pt x="316" y="26"/>
                    <a:pt x="316" y="26"/>
                    <a:pt x="318" y="24"/>
                  </a:cubicBezTo>
                  <a:cubicBezTo>
                    <a:pt x="318" y="24"/>
                    <a:pt x="319" y="24"/>
                    <a:pt x="320" y="24"/>
                  </a:cubicBezTo>
                  <a:cubicBezTo>
                    <a:pt x="320" y="24"/>
                    <a:pt x="321" y="23"/>
                    <a:pt x="322" y="22"/>
                  </a:cubicBezTo>
                  <a:cubicBezTo>
                    <a:pt x="322" y="22"/>
                    <a:pt x="323" y="21"/>
                    <a:pt x="324" y="20"/>
                  </a:cubicBezTo>
                  <a:cubicBezTo>
                    <a:pt x="323" y="20"/>
                    <a:pt x="323" y="20"/>
                    <a:pt x="322" y="20"/>
                  </a:cubicBezTo>
                  <a:cubicBezTo>
                    <a:pt x="323" y="20"/>
                    <a:pt x="323" y="20"/>
                    <a:pt x="323" y="19"/>
                  </a:cubicBezTo>
                  <a:cubicBezTo>
                    <a:pt x="323" y="19"/>
                    <a:pt x="323" y="19"/>
                    <a:pt x="323" y="19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5" y="18"/>
                    <a:pt x="325" y="18"/>
                    <a:pt x="327" y="18"/>
                  </a:cubicBezTo>
                  <a:cubicBezTo>
                    <a:pt x="327" y="18"/>
                    <a:pt x="327" y="18"/>
                    <a:pt x="328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325" y="20"/>
                    <a:pt x="325" y="20"/>
                    <a:pt x="324" y="21"/>
                  </a:cubicBezTo>
                  <a:cubicBezTo>
                    <a:pt x="324" y="21"/>
                    <a:pt x="324" y="21"/>
                    <a:pt x="324" y="21"/>
                  </a:cubicBezTo>
                  <a:cubicBezTo>
                    <a:pt x="326" y="20"/>
                    <a:pt x="327" y="19"/>
                    <a:pt x="330" y="18"/>
                  </a:cubicBezTo>
                  <a:cubicBezTo>
                    <a:pt x="330" y="18"/>
                    <a:pt x="330" y="17"/>
                    <a:pt x="331" y="17"/>
                  </a:cubicBezTo>
                  <a:cubicBezTo>
                    <a:pt x="331" y="17"/>
                    <a:pt x="331" y="17"/>
                    <a:pt x="331" y="16"/>
                  </a:cubicBezTo>
                  <a:cubicBezTo>
                    <a:pt x="331" y="16"/>
                    <a:pt x="330" y="16"/>
                    <a:pt x="330" y="16"/>
                  </a:cubicBezTo>
                  <a:cubicBezTo>
                    <a:pt x="330" y="16"/>
                    <a:pt x="330" y="16"/>
                    <a:pt x="329" y="16"/>
                  </a:cubicBezTo>
                  <a:cubicBezTo>
                    <a:pt x="330" y="16"/>
                    <a:pt x="330" y="16"/>
                    <a:pt x="331" y="15"/>
                  </a:cubicBezTo>
                  <a:cubicBezTo>
                    <a:pt x="332" y="15"/>
                    <a:pt x="332" y="15"/>
                    <a:pt x="332" y="15"/>
                  </a:cubicBezTo>
                  <a:cubicBezTo>
                    <a:pt x="333" y="15"/>
                    <a:pt x="333" y="15"/>
                    <a:pt x="334" y="14"/>
                  </a:cubicBezTo>
                  <a:cubicBezTo>
                    <a:pt x="333" y="14"/>
                    <a:pt x="333" y="14"/>
                    <a:pt x="330" y="15"/>
                  </a:cubicBezTo>
                  <a:cubicBezTo>
                    <a:pt x="331" y="14"/>
                    <a:pt x="332" y="14"/>
                    <a:pt x="333" y="13"/>
                  </a:cubicBezTo>
                  <a:cubicBezTo>
                    <a:pt x="333" y="13"/>
                    <a:pt x="333" y="13"/>
                    <a:pt x="338" y="11"/>
                  </a:cubicBezTo>
                  <a:cubicBezTo>
                    <a:pt x="339" y="11"/>
                    <a:pt x="339" y="11"/>
                    <a:pt x="339" y="11"/>
                  </a:cubicBezTo>
                  <a:cubicBezTo>
                    <a:pt x="340" y="10"/>
                    <a:pt x="340" y="10"/>
                    <a:pt x="342" y="10"/>
                  </a:cubicBezTo>
                  <a:cubicBezTo>
                    <a:pt x="342" y="10"/>
                    <a:pt x="342" y="10"/>
                    <a:pt x="343" y="10"/>
                  </a:cubicBezTo>
                  <a:cubicBezTo>
                    <a:pt x="343" y="10"/>
                    <a:pt x="346" y="8"/>
                    <a:pt x="353" y="6"/>
                  </a:cubicBezTo>
                  <a:cubicBezTo>
                    <a:pt x="354" y="6"/>
                    <a:pt x="354" y="6"/>
                    <a:pt x="354" y="6"/>
                  </a:cubicBezTo>
                  <a:cubicBezTo>
                    <a:pt x="354" y="6"/>
                    <a:pt x="353" y="6"/>
                    <a:pt x="352" y="6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3" y="6"/>
                    <a:pt x="354" y="6"/>
                    <a:pt x="354" y="6"/>
                  </a:cubicBezTo>
                  <a:cubicBezTo>
                    <a:pt x="355" y="6"/>
                    <a:pt x="355" y="6"/>
                    <a:pt x="355" y="6"/>
                  </a:cubicBezTo>
                  <a:cubicBezTo>
                    <a:pt x="356" y="5"/>
                    <a:pt x="358" y="5"/>
                    <a:pt x="359" y="5"/>
                  </a:cubicBezTo>
                  <a:cubicBezTo>
                    <a:pt x="359" y="5"/>
                    <a:pt x="359" y="5"/>
                    <a:pt x="360" y="5"/>
                  </a:cubicBezTo>
                  <a:cubicBezTo>
                    <a:pt x="361" y="5"/>
                    <a:pt x="361" y="5"/>
                    <a:pt x="363" y="4"/>
                  </a:cubicBezTo>
                  <a:moveTo>
                    <a:pt x="346" y="1"/>
                  </a:moveTo>
                  <a:cubicBezTo>
                    <a:pt x="347" y="1"/>
                    <a:pt x="348" y="1"/>
                    <a:pt x="349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4" y="0"/>
                    <a:pt x="355" y="0"/>
                  </a:cubicBezTo>
                  <a:cubicBezTo>
                    <a:pt x="355" y="0"/>
                    <a:pt x="356" y="0"/>
                    <a:pt x="356" y="0"/>
                  </a:cubicBezTo>
                  <a:cubicBezTo>
                    <a:pt x="355" y="0"/>
                    <a:pt x="353" y="0"/>
                    <a:pt x="352" y="0"/>
                  </a:cubicBezTo>
                  <a:cubicBezTo>
                    <a:pt x="353" y="0"/>
                    <a:pt x="353" y="0"/>
                    <a:pt x="354" y="0"/>
                  </a:cubicBezTo>
                  <a:cubicBezTo>
                    <a:pt x="353" y="0"/>
                    <a:pt x="352" y="0"/>
                    <a:pt x="351" y="0"/>
                  </a:cubicBezTo>
                  <a:cubicBezTo>
                    <a:pt x="352" y="0"/>
                    <a:pt x="353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4" y="0"/>
                    <a:pt x="352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1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49" y="0"/>
                    <a:pt x="348" y="0"/>
                    <a:pt x="34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1" y="1"/>
                    <a:pt x="339" y="1"/>
                    <a:pt x="336" y="1"/>
                  </a:cubicBezTo>
                  <a:cubicBezTo>
                    <a:pt x="337" y="1"/>
                    <a:pt x="339" y="1"/>
                    <a:pt x="340" y="1"/>
                  </a:cubicBezTo>
                  <a:cubicBezTo>
                    <a:pt x="340" y="1"/>
                    <a:pt x="340" y="1"/>
                    <a:pt x="340" y="1"/>
                  </a:cubicBezTo>
                  <a:cubicBezTo>
                    <a:pt x="341" y="1"/>
                    <a:pt x="343" y="1"/>
                    <a:pt x="345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3" y="0"/>
                    <a:pt x="341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1" y="2"/>
                    <a:pt x="331" y="2"/>
                    <a:pt x="331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1" y="3"/>
                    <a:pt x="321" y="3"/>
                    <a:pt x="320" y="3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8" y="3"/>
                    <a:pt x="319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8" y="2"/>
                    <a:pt x="329" y="2"/>
                    <a:pt x="331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28" y="2"/>
                    <a:pt x="326" y="3"/>
                    <a:pt x="324" y="3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8" y="3"/>
                    <a:pt x="317" y="4"/>
                    <a:pt x="317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07" y="5"/>
                    <a:pt x="307" y="5"/>
                    <a:pt x="307" y="5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306" y="6"/>
                    <a:pt x="306" y="6"/>
                    <a:pt x="306" y="6"/>
                  </a:cubicBezTo>
                  <a:cubicBezTo>
                    <a:pt x="308" y="4"/>
                    <a:pt x="311" y="5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7" y="7"/>
                    <a:pt x="296" y="7"/>
                    <a:pt x="294" y="8"/>
                  </a:cubicBezTo>
                  <a:cubicBezTo>
                    <a:pt x="293" y="8"/>
                    <a:pt x="292" y="8"/>
                    <a:pt x="291" y="9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1" y="8"/>
                    <a:pt x="290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2" y="11"/>
                    <a:pt x="284" y="10"/>
                    <a:pt x="285" y="10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80" y="11"/>
                    <a:pt x="282" y="11"/>
                    <a:pt x="283" y="10"/>
                  </a:cubicBezTo>
                  <a:cubicBezTo>
                    <a:pt x="280" y="11"/>
                    <a:pt x="277" y="12"/>
                    <a:pt x="274" y="12"/>
                  </a:cubicBezTo>
                  <a:cubicBezTo>
                    <a:pt x="271" y="13"/>
                    <a:pt x="271" y="13"/>
                    <a:pt x="271" y="13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6" y="15"/>
                    <a:pt x="267" y="15"/>
                  </a:cubicBezTo>
                  <a:cubicBezTo>
                    <a:pt x="266" y="15"/>
                    <a:pt x="265" y="15"/>
                    <a:pt x="265" y="15"/>
                  </a:cubicBezTo>
                  <a:cubicBezTo>
                    <a:pt x="266" y="15"/>
                    <a:pt x="267" y="15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7" y="15"/>
                  </a:cubicBezTo>
                  <a:cubicBezTo>
                    <a:pt x="267" y="15"/>
                    <a:pt x="267" y="15"/>
                    <a:pt x="267" y="15"/>
                  </a:cubicBezTo>
                  <a:cubicBezTo>
                    <a:pt x="264" y="16"/>
                    <a:pt x="264" y="16"/>
                    <a:pt x="263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8" y="15"/>
                    <a:pt x="268" y="15"/>
                    <a:pt x="271" y="14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8" y="10"/>
                    <a:pt x="291" y="9"/>
                    <a:pt x="293" y="8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4" y="8"/>
                    <a:pt x="299" y="7"/>
                    <a:pt x="300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300" y="7"/>
                    <a:pt x="302" y="6"/>
                    <a:pt x="304" y="6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7"/>
                    <a:pt x="301" y="7"/>
                    <a:pt x="301" y="7"/>
                  </a:cubicBezTo>
                  <a:cubicBezTo>
                    <a:pt x="302" y="7"/>
                    <a:pt x="304" y="6"/>
                    <a:pt x="305" y="6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9" y="6"/>
                    <a:pt x="309" y="6"/>
                    <a:pt x="309" y="6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8" y="4"/>
                    <a:pt x="318" y="4"/>
                    <a:pt x="318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3" y="3"/>
                    <a:pt x="327" y="3"/>
                    <a:pt x="330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3" y="2"/>
                    <a:pt x="334" y="2"/>
                    <a:pt x="335" y="2"/>
                  </a:cubicBezTo>
                  <a:cubicBezTo>
                    <a:pt x="333" y="2"/>
                    <a:pt x="333" y="2"/>
                    <a:pt x="332" y="2"/>
                  </a:cubicBezTo>
                  <a:cubicBezTo>
                    <a:pt x="333" y="2"/>
                    <a:pt x="333" y="2"/>
                    <a:pt x="333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40" y="2"/>
                    <a:pt x="341" y="1"/>
                  </a:cubicBezTo>
                  <a:cubicBezTo>
                    <a:pt x="342" y="1"/>
                    <a:pt x="342" y="1"/>
                    <a:pt x="346" y="1"/>
                  </a:cubicBezTo>
                  <a:moveTo>
                    <a:pt x="300" y="6"/>
                  </a:moveTo>
                  <a:cubicBezTo>
                    <a:pt x="301" y="6"/>
                    <a:pt x="303" y="6"/>
                    <a:pt x="304" y="6"/>
                  </a:cubicBezTo>
                  <a:cubicBezTo>
                    <a:pt x="305" y="5"/>
                    <a:pt x="306" y="5"/>
                    <a:pt x="308" y="5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11" y="4"/>
                    <a:pt x="312" y="4"/>
                    <a:pt x="313" y="4"/>
                  </a:cubicBezTo>
                  <a:cubicBezTo>
                    <a:pt x="314" y="4"/>
                    <a:pt x="315" y="4"/>
                    <a:pt x="315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3" y="4"/>
                    <a:pt x="319" y="3"/>
                    <a:pt x="324" y="2"/>
                  </a:cubicBezTo>
                  <a:cubicBezTo>
                    <a:pt x="326" y="2"/>
                    <a:pt x="328" y="2"/>
                    <a:pt x="331" y="2"/>
                  </a:cubicBezTo>
                  <a:cubicBezTo>
                    <a:pt x="330" y="2"/>
                    <a:pt x="329" y="2"/>
                    <a:pt x="328" y="2"/>
                  </a:cubicBezTo>
                  <a:cubicBezTo>
                    <a:pt x="328" y="2"/>
                    <a:pt x="328" y="2"/>
                    <a:pt x="328" y="2"/>
                  </a:cubicBezTo>
                  <a:cubicBezTo>
                    <a:pt x="327" y="2"/>
                    <a:pt x="326" y="2"/>
                    <a:pt x="325" y="2"/>
                  </a:cubicBezTo>
                  <a:cubicBezTo>
                    <a:pt x="325" y="2"/>
                    <a:pt x="325" y="2"/>
                    <a:pt x="325" y="2"/>
                  </a:cubicBezTo>
                  <a:cubicBezTo>
                    <a:pt x="323" y="2"/>
                    <a:pt x="321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8" y="5"/>
                    <a:pt x="308" y="5"/>
                    <a:pt x="307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1" y="6"/>
                    <a:pt x="300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8"/>
                    <a:pt x="293" y="8"/>
                    <a:pt x="294" y="8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6" y="7"/>
                    <a:pt x="297" y="7"/>
                    <a:pt x="298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8" y="7"/>
                    <a:pt x="299" y="7"/>
                    <a:pt x="300" y="6"/>
                  </a:cubicBezTo>
                  <a:moveTo>
                    <a:pt x="275" y="12"/>
                  </a:moveTo>
                  <a:cubicBezTo>
                    <a:pt x="277" y="11"/>
                    <a:pt x="280" y="11"/>
                    <a:pt x="282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75" y="12"/>
                    <a:pt x="275" y="12"/>
                    <a:pt x="275" y="12"/>
                  </a:cubicBezTo>
                  <a:moveTo>
                    <a:pt x="251" y="20"/>
                  </a:moveTo>
                  <a:cubicBezTo>
                    <a:pt x="251" y="20"/>
                    <a:pt x="251" y="20"/>
                    <a:pt x="251" y="20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45" y="21"/>
                    <a:pt x="245" y="21"/>
                    <a:pt x="24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6" y="21"/>
                    <a:pt x="247" y="21"/>
                    <a:pt x="248" y="21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1"/>
                    <a:pt x="247" y="21"/>
                    <a:pt x="247" y="21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2"/>
                    <a:pt x="249" y="21"/>
                    <a:pt x="251" y="20"/>
                  </a:cubicBezTo>
                  <a:moveTo>
                    <a:pt x="179" y="56"/>
                  </a:moveTo>
                  <a:cubicBezTo>
                    <a:pt x="182" y="54"/>
                    <a:pt x="182" y="54"/>
                    <a:pt x="182" y="54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5" y="52"/>
                    <a:pt x="185" y="52"/>
                    <a:pt x="180" y="54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79" y="56"/>
                    <a:pt x="179" y="56"/>
                    <a:pt x="179" y="56"/>
                  </a:cubicBezTo>
                  <a:moveTo>
                    <a:pt x="156" y="69"/>
                  </a:moveTo>
                  <a:cubicBezTo>
                    <a:pt x="154" y="70"/>
                    <a:pt x="154" y="70"/>
                    <a:pt x="154" y="70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6" y="69"/>
                    <a:pt x="156" y="69"/>
                    <a:pt x="156" y="69"/>
                  </a:cubicBezTo>
                  <a:close/>
                  <a:moveTo>
                    <a:pt x="6" y="417"/>
                  </a:moveTo>
                  <a:cubicBezTo>
                    <a:pt x="5" y="413"/>
                    <a:pt x="5" y="413"/>
                    <a:pt x="5" y="413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3" y="408"/>
                    <a:pt x="3" y="408"/>
                    <a:pt x="3" y="408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2"/>
                    <a:pt x="1" y="389"/>
                    <a:pt x="1" y="387"/>
                  </a:cubicBezTo>
                  <a:cubicBezTo>
                    <a:pt x="1" y="379"/>
                    <a:pt x="1" y="379"/>
                    <a:pt x="1" y="379"/>
                  </a:cubicBezTo>
                  <a:cubicBezTo>
                    <a:pt x="1" y="378"/>
                    <a:pt x="1" y="376"/>
                    <a:pt x="1" y="37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76"/>
                    <a:pt x="1" y="389"/>
                    <a:pt x="1" y="399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5" y="421"/>
                    <a:pt x="5" y="421"/>
                    <a:pt x="5" y="421"/>
                  </a:cubicBezTo>
                  <a:cubicBezTo>
                    <a:pt x="4" y="416"/>
                    <a:pt x="4" y="416"/>
                    <a:pt x="4" y="416"/>
                  </a:cubicBezTo>
                  <a:cubicBezTo>
                    <a:pt x="4" y="413"/>
                    <a:pt x="4" y="413"/>
                    <a:pt x="4" y="413"/>
                  </a:cubicBezTo>
                  <a:cubicBezTo>
                    <a:pt x="5" y="414"/>
                    <a:pt x="5" y="414"/>
                    <a:pt x="5" y="414"/>
                  </a:cubicBezTo>
                  <a:cubicBezTo>
                    <a:pt x="5" y="417"/>
                    <a:pt x="5" y="417"/>
                    <a:pt x="5" y="417"/>
                  </a:cubicBezTo>
                  <a:cubicBezTo>
                    <a:pt x="6" y="417"/>
                    <a:pt x="6" y="417"/>
                    <a:pt x="6" y="417"/>
                  </a:cubicBezTo>
                  <a:moveTo>
                    <a:pt x="182" y="6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8" y="60"/>
                    <a:pt x="187" y="60"/>
                    <a:pt x="187" y="60"/>
                  </a:cubicBezTo>
                  <a:cubicBezTo>
                    <a:pt x="187" y="59"/>
                    <a:pt x="188" y="59"/>
                    <a:pt x="189" y="58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6" y="51"/>
                    <a:pt x="196" y="51"/>
                    <a:pt x="196" y="51"/>
                  </a:cubicBezTo>
                  <a:cubicBezTo>
                    <a:pt x="195" y="51"/>
                    <a:pt x="195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6" y="50"/>
                    <a:pt x="197" y="49"/>
                    <a:pt x="199" y="48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46"/>
                    <a:pt x="202" y="46"/>
                    <a:pt x="202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8" y="43"/>
                    <a:pt x="208" y="43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1"/>
                    <a:pt x="211" y="41"/>
                    <a:pt x="211" y="41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5" y="31"/>
                    <a:pt x="225" y="31"/>
                    <a:pt x="225" y="31"/>
                  </a:cubicBezTo>
                  <a:cubicBezTo>
                    <a:pt x="227" y="30"/>
                    <a:pt x="227" y="30"/>
                    <a:pt x="227" y="30"/>
                  </a:cubicBezTo>
                  <a:cubicBezTo>
                    <a:pt x="226" y="30"/>
                    <a:pt x="226" y="30"/>
                    <a:pt x="226" y="30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7" y="29"/>
                    <a:pt x="227" y="29"/>
                    <a:pt x="227" y="29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2" y="51"/>
                    <a:pt x="171" y="59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56" y="68"/>
                    <a:pt x="154" y="70"/>
                    <a:pt x="152" y="71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76"/>
                    <a:pt x="146" y="76"/>
                    <a:pt x="145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2" y="65"/>
                    <a:pt x="163" y="64"/>
                    <a:pt x="164" y="63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4" y="60"/>
                    <a:pt x="174" y="60"/>
                    <a:pt x="174" y="60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7" y="69"/>
                    <a:pt x="156" y="70"/>
                    <a:pt x="155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8" y="72"/>
                    <a:pt x="158" y="72"/>
                    <a:pt x="158" y="72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1" y="78"/>
                    <a:pt x="151" y="78"/>
                    <a:pt x="151" y="78"/>
                  </a:cubicBezTo>
                  <a:cubicBezTo>
                    <a:pt x="148" y="81"/>
                    <a:pt x="148" y="81"/>
                    <a:pt x="148" y="81"/>
                  </a:cubicBezTo>
                  <a:cubicBezTo>
                    <a:pt x="148" y="81"/>
                    <a:pt x="149" y="81"/>
                    <a:pt x="149" y="81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3" y="82"/>
                    <a:pt x="153" y="82"/>
                    <a:pt x="153" y="82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3" y="83"/>
                    <a:pt x="155" y="82"/>
                    <a:pt x="156" y="80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9" y="65"/>
                    <a:pt x="179" y="65"/>
                    <a:pt x="179" y="65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moveTo>
                    <a:pt x="110" y="148"/>
                  </a:moveTo>
                  <a:cubicBezTo>
                    <a:pt x="112" y="146"/>
                    <a:pt x="112" y="146"/>
                    <a:pt x="112" y="146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6" y="138"/>
                    <a:pt x="116" y="138"/>
                    <a:pt x="116" y="138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5"/>
                    <a:pt x="115" y="135"/>
                    <a:pt x="115" y="135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19" y="130"/>
                    <a:pt x="119" y="130"/>
                    <a:pt x="119" y="130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2" y="102"/>
                    <a:pt x="130" y="103"/>
                    <a:pt x="129" y="104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0" y="98"/>
                    <a:pt x="132" y="96"/>
                    <a:pt x="134" y="94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7" y="115"/>
                    <a:pt x="105" y="116"/>
                    <a:pt x="103" y="118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1" y="131"/>
                    <a:pt x="91" y="131"/>
                    <a:pt x="91" y="131"/>
                  </a:cubicBezTo>
                  <a:cubicBezTo>
                    <a:pt x="89" y="133"/>
                    <a:pt x="87" y="135"/>
                    <a:pt x="85" y="137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4" y="137"/>
                    <a:pt x="85" y="135"/>
                    <a:pt x="86" y="134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92" y="126"/>
                    <a:pt x="85" y="135"/>
                    <a:pt x="79" y="142"/>
                  </a:cubicBezTo>
                  <a:cubicBezTo>
                    <a:pt x="67" y="158"/>
                    <a:pt x="67" y="158"/>
                    <a:pt x="47" y="190"/>
                  </a:cubicBezTo>
                  <a:cubicBezTo>
                    <a:pt x="37" y="208"/>
                    <a:pt x="37" y="208"/>
                    <a:pt x="23" y="243"/>
                  </a:cubicBezTo>
                  <a:cubicBezTo>
                    <a:pt x="19" y="253"/>
                    <a:pt x="15" y="267"/>
                    <a:pt x="12" y="27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2" y="277"/>
                    <a:pt x="12" y="277"/>
                    <a:pt x="12" y="277"/>
                  </a:cubicBezTo>
                  <a:cubicBezTo>
                    <a:pt x="11" y="281"/>
                    <a:pt x="11" y="281"/>
                    <a:pt x="11" y="281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10" y="288"/>
                    <a:pt x="10" y="289"/>
                    <a:pt x="9" y="291"/>
                  </a:cubicBezTo>
                  <a:cubicBezTo>
                    <a:pt x="9" y="294"/>
                    <a:pt x="9" y="294"/>
                    <a:pt x="9" y="294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7" y="304"/>
                    <a:pt x="7" y="304"/>
                    <a:pt x="7" y="304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6" y="310"/>
                    <a:pt x="6" y="310"/>
                    <a:pt x="6" y="310"/>
                  </a:cubicBezTo>
                  <a:cubicBezTo>
                    <a:pt x="6" y="311"/>
                    <a:pt x="6" y="311"/>
                    <a:pt x="6" y="311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8" y="304"/>
                    <a:pt x="8" y="304"/>
                    <a:pt x="8" y="304"/>
                  </a:cubicBezTo>
                  <a:cubicBezTo>
                    <a:pt x="9" y="298"/>
                    <a:pt x="9" y="298"/>
                    <a:pt x="9" y="298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12" y="280"/>
                    <a:pt x="13" y="277"/>
                    <a:pt x="14" y="274"/>
                  </a:cubicBezTo>
                  <a:cubicBezTo>
                    <a:pt x="15" y="272"/>
                    <a:pt x="15" y="270"/>
                    <a:pt x="16" y="268"/>
                  </a:cubicBezTo>
                  <a:cubicBezTo>
                    <a:pt x="18" y="262"/>
                    <a:pt x="18" y="262"/>
                    <a:pt x="18" y="262"/>
                  </a:cubicBezTo>
                  <a:cubicBezTo>
                    <a:pt x="19" y="260"/>
                    <a:pt x="19" y="260"/>
                    <a:pt x="19" y="260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9" y="237"/>
                    <a:pt x="29" y="237"/>
                    <a:pt x="29" y="237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1" y="231"/>
                    <a:pt x="31" y="231"/>
                    <a:pt x="31" y="231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4" y="226"/>
                    <a:pt x="34" y="226"/>
                    <a:pt x="34" y="226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7" y="223"/>
                    <a:pt x="37" y="223"/>
                    <a:pt x="37" y="223"/>
                  </a:cubicBezTo>
                  <a:cubicBezTo>
                    <a:pt x="38" y="220"/>
                    <a:pt x="38" y="220"/>
                    <a:pt x="38" y="220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3" y="212"/>
                    <a:pt x="43" y="212"/>
                    <a:pt x="44" y="212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6"/>
                    <a:pt x="49" y="206"/>
                    <a:pt x="49" y="206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6" y="194"/>
                    <a:pt x="57" y="194"/>
                    <a:pt x="57" y="194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69" y="186"/>
                    <a:pt x="70" y="187"/>
                  </a:cubicBezTo>
                  <a:cubicBezTo>
                    <a:pt x="70" y="188"/>
                    <a:pt x="69" y="188"/>
                    <a:pt x="69" y="189"/>
                  </a:cubicBezTo>
                  <a:cubicBezTo>
                    <a:pt x="68" y="189"/>
                    <a:pt x="67" y="189"/>
                    <a:pt x="66" y="189"/>
                  </a:cubicBezTo>
                  <a:cubicBezTo>
                    <a:pt x="63" y="192"/>
                    <a:pt x="63" y="192"/>
                    <a:pt x="61" y="196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7" y="185"/>
                    <a:pt x="77" y="185"/>
                    <a:pt x="77" y="185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6" y="171"/>
                    <a:pt x="76" y="171"/>
                    <a:pt x="76" y="171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2" y="167"/>
                    <a:pt x="72" y="167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8" y="161"/>
                    <a:pt x="78" y="161"/>
                    <a:pt x="78" y="161"/>
                  </a:cubicBezTo>
                  <a:cubicBezTo>
                    <a:pt x="80" y="161"/>
                    <a:pt x="80" y="161"/>
                    <a:pt x="80" y="161"/>
                  </a:cubicBezTo>
                  <a:cubicBezTo>
                    <a:pt x="83" y="157"/>
                    <a:pt x="83" y="157"/>
                    <a:pt x="83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7" y="156"/>
                    <a:pt x="87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0" y="148"/>
                    <a:pt x="110" y="148"/>
                    <a:pt x="110" y="14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</a:ln>
          </p:spPr>
          <p:txBody>
            <a:bodyPr vert="horz" wrap="square" lIns="162560" tIns="81280" rIns="162560" bIns="81280" numCol="1" anchor="ctr" anchorCtr="0" compatLnSpc="1"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CNKI</a:t>
              </a:r>
              <a:endParaRPr lang="en-US" sz="5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17525" y="1351915"/>
            <a:ext cx="60871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学术期刊：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2000"/>
              <a:t>中文期刊8</a:t>
            </a:r>
            <a:r>
              <a:rPr lang="en-US" altLang="zh-CN" sz="2000"/>
              <a:t>81</a:t>
            </a:r>
            <a:r>
              <a:rPr lang="zh-CN" altLang="en-US" sz="2000"/>
              <a:t>0余种，5640余万篇；</a:t>
            </a:r>
            <a:endParaRPr lang="zh-CN" altLang="en-US" sz="2000"/>
          </a:p>
          <a:p>
            <a:r>
              <a:rPr lang="zh-CN" altLang="en-US" sz="2000"/>
              <a:t>                   外文5.7万余种，1.0余亿篇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7994650" y="4527550"/>
            <a:ext cx="38893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成果：</a:t>
            </a:r>
            <a:r>
              <a:rPr lang="zh-CN" altLang="en-US" sz="2000"/>
              <a:t> 80余万项</a:t>
            </a:r>
            <a:endParaRPr lang="zh-CN" altLang="en-US" sz="2000"/>
          </a:p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古籍：</a:t>
            </a:r>
            <a:r>
              <a:rPr lang="zh-CN" altLang="en-US" sz="2000"/>
              <a:t> 5900余部，</a:t>
            </a:r>
            <a:r>
              <a:rPr lang="en-US" altLang="zh-CN" sz="2000"/>
              <a:t>2</a:t>
            </a:r>
            <a:r>
              <a:rPr lang="zh-CN" altLang="en-US" sz="2000"/>
              <a:t>2亿字</a:t>
            </a:r>
            <a:endParaRPr lang="zh-CN" altLang="en-US" sz="2000"/>
          </a:p>
        </p:txBody>
      </p:sp>
      <p:sp>
        <p:nvSpPr>
          <p:cNvPr id="17" name="文本框 16"/>
          <p:cNvSpPr txBox="1"/>
          <p:nvPr/>
        </p:nvSpPr>
        <p:spPr>
          <a:xfrm>
            <a:off x="153035" y="2489200"/>
            <a:ext cx="32842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学位论文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：</a:t>
            </a:r>
            <a:r>
              <a:rPr lang="zh-CN" altLang="en-US" sz="2000">
                <a:sym typeface="+mn-ea"/>
              </a:rPr>
              <a:t> 博士40余万篇；                       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                   硕士400余万篇</a:t>
            </a:r>
            <a:endParaRPr lang="zh-CN" altLang="en-US" sz="200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3055" y="3773805"/>
            <a:ext cx="36099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会议：</a:t>
            </a:r>
            <a:r>
              <a:rPr lang="zh-CN" altLang="en-US" sz="2000">
                <a:sym typeface="+mn-ea"/>
              </a:rPr>
              <a:t> 国内会议240余万篇；</a:t>
            </a:r>
            <a:endParaRPr lang="zh-CN" altLang="en-US" sz="2000">
              <a:sym typeface="+mn-ea"/>
            </a:endParaRPr>
          </a:p>
          <a:p>
            <a:r>
              <a:rPr lang="zh-CN" altLang="en-US" sz="2000">
                <a:sym typeface="+mn-ea"/>
              </a:rPr>
              <a:t>            国际会议80余万篇</a:t>
            </a:r>
            <a:endParaRPr lang="zh-CN" altLang="en-US" sz="200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8810" y="5234305"/>
            <a:ext cx="35261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报纸： </a:t>
            </a:r>
            <a:r>
              <a:rPr lang="zh-CN" altLang="en-US" sz="2000">
                <a:sym typeface="+mn-ea"/>
              </a:rPr>
              <a:t>640余种，18</a:t>
            </a:r>
            <a:r>
              <a:rPr lang="en-US" altLang="zh-CN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0余万篇</a:t>
            </a:r>
            <a:endParaRPr lang="zh-CN" altLang="en-US" sz="20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41160" y="1351915"/>
            <a:ext cx="457009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年鉴：</a:t>
            </a:r>
            <a:r>
              <a:rPr lang="zh-CN" altLang="en-US" sz="2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5140</a:t>
            </a:r>
            <a:r>
              <a:rPr lang="zh-CN" altLang="en-US" sz="2000">
                <a:sym typeface="+mn-ea"/>
              </a:rPr>
              <a:t>余种，3万本，3550余万篇</a:t>
            </a:r>
            <a:endParaRPr lang="zh-CN" altLang="en-US" sz="20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54265" y="2149475"/>
            <a:ext cx="43516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专利：</a:t>
            </a:r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</a:t>
            </a:r>
            <a:r>
              <a:rPr lang="zh-CN" altLang="en-US" sz="2000">
                <a:sym typeface="+mn-ea"/>
              </a:rPr>
              <a:t>中国专利2</a:t>
            </a:r>
            <a:r>
              <a:rPr lang="en-US" altLang="zh-CN" sz="2000">
                <a:sym typeface="+mn-ea"/>
              </a:rPr>
              <a:t>35</a:t>
            </a:r>
            <a:r>
              <a:rPr lang="zh-CN" altLang="en-US" sz="2000">
                <a:sym typeface="+mn-ea"/>
              </a:rPr>
              <a:t>0余万项；</a:t>
            </a:r>
            <a:endParaRPr lang="zh-CN" altLang="en-US" sz="2000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000">
                <a:sym typeface="+mn-ea"/>
              </a:rPr>
              <a:t>             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海外专利1.0余亿项</a:t>
            </a:r>
            <a:endParaRPr lang="zh-CN" alt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82610" y="3195955"/>
            <a:ext cx="35140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标准： </a:t>
            </a:r>
            <a:r>
              <a:rPr lang="zh-CN" altLang="en-US" sz="2000">
                <a:sym typeface="+mn-ea"/>
              </a:rPr>
              <a:t>国家、行业、职业标准全文及国内外标准题录共计60余万条</a:t>
            </a:r>
            <a:endParaRPr lang="zh-CN" altLang="en-US" sz="2000">
              <a:sym typeface="+mn-ea"/>
            </a:endParaRPr>
          </a:p>
        </p:txBody>
      </p:sp>
      <p:sp>
        <p:nvSpPr>
          <p:cNvPr id="23" name="TextBox 32"/>
          <p:cNvSpPr txBox="1"/>
          <p:nvPr/>
        </p:nvSpPr>
        <p:spPr>
          <a:xfrm>
            <a:off x="7015480" y="5700395"/>
            <a:ext cx="5020310" cy="95186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l"/>
            <a:r>
              <a:rPr 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法律法规：</a:t>
            </a:r>
            <a:endParaRPr lang="zh-CN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l"/>
            <a:r>
              <a:rPr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论文300多万篇，案例3900多万篇，</a:t>
            </a:r>
            <a:endParaRPr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l"/>
            <a:r>
              <a:rPr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法规108万篇</a:t>
            </a:r>
            <a:endParaRPr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1612265" y="5913120"/>
            <a:ext cx="3897630" cy="739140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l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工具书：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  <a:p>
            <a:pPr algn="l"/>
            <a:r>
              <a:rPr 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200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多家出版社的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1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rPr>
              <a:t>万余部工具书</a:t>
            </a: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1485265"/>
            <a:ext cx="11903710" cy="5287645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）本地上传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060" y="2670810"/>
            <a:ext cx="5400040" cy="291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矩形标注"/>
          <p:cNvSpPr/>
          <p:nvPr/>
        </p:nvSpPr>
        <p:spPr>
          <a:xfrm>
            <a:off x="4941570" y="1136015"/>
            <a:ext cx="3003550" cy="757555"/>
          </a:xfrm>
          <a:prstGeom prst="wedgeRectCallout">
            <a:avLst>
              <a:gd name="adj1" fmla="val 7780"/>
              <a:gd name="adj2" fmla="val 103562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可以上传</a:t>
            </a: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电脑里的本地文献</a:t>
            </a:r>
            <a:endParaRPr lang="en-US" altLang="zh-CN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进行统一管理</a:t>
            </a:r>
            <a:endParaRPr lang="zh-CN" altLang="en-US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文本框 23"/>
          <p:cNvSpPr txBox="1">
            <a:spLocks noChangeArrowheads="1"/>
          </p:cNvSpPr>
          <p:nvPr/>
        </p:nvSpPr>
        <p:spPr bwMode="auto">
          <a:xfrm>
            <a:off x="6186594" y="2220595"/>
            <a:ext cx="904709" cy="334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fontAlgn="auto">
              <a:lnSpc>
                <a:spcPct val="100000"/>
              </a:lnSpc>
            </a:pP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）推荐文献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1485265"/>
            <a:ext cx="11903710" cy="5287645"/>
          </a:xfrm>
          <a:prstGeom prst="rect">
            <a:avLst/>
          </a:prstGeom>
        </p:spPr>
      </p:pic>
      <p:sp>
        <p:nvSpPr>
          <p:cNvPr id="39" name="矩形标注"/>
          <p:cNvSpPr/>
          <p:nvPr/>
        </p:nvSpPr>
        <p:spPr>
          <a:xfrm>
            <a:off x="5607050" y="1088390"/>
            <a:ext cx="3003550" cy="757555"/>
          </a:xfrm>
          <a:prstGeom prst="wedgeRectCallout">
            <a:avLst>
              <a:gd name="adj1" fmla="val 7780"/>
              <a:gd name="adj2" fmla="val 103562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根据专题库的文献</a:t>
            </a:r>
            <a:endParaRPr lang="zh-CN" altLang="en-US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n w="0"/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提供相关推荐文献</a:t>
            </a:r>
            <a:endParaRPr lang="zh-CN" altLang="en-US" b="1" dirty="0">
              <a:ln w="0"/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文本框 23"/>
          <p:cNvSpPr txBox="1">
            <a:spLocks noChangeArrowheads="1"/>
          </p:cNvSpPr>
          <p:nvPr/>
        </p:nvSpPr>
        <p:spPr bwMode="auto">
          <a:xfrm>
            <a:off x="6947535" y="2204720"/>
            <a:ext cx="715010" cy="3505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fontAlgn="auto"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655" y="2555240"/>
            <a:ext cx="6048375" cy="4019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）文献采集助手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160" y="1513205"/>
            <a:ext cx="10647680" cy="4001135"/>
            <a:chOff x="646770" y="1452308"/>
            <a:chExt cx="10647928" cy="1714637"/>
          </a:xfrm>
        </p:grpSpPr>
        <p:sp>
          <p:nvSpPr>
            <p:cNvPr id="20" name="矩形 19"/>
            <p:cNvSpPr/>
            <p:nvPr/>
          </p:nvSpPr>
          <p:spPr>
            <a:xfrm>
              <a:off x="646770" y="1452308"/>
              <a:ext cx="10647928" cy="17146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7595" y="1461198"/>
              <a:ext cx="10201275" cy="244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85" y="1513205"/>
            <a:ext cx="11008995" cy="4908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888490"/>
            <a:ext cx="11306810" cy="4533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5" y="2306955"/>
            <a:ext cx="11101705" cy="4304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A7EDFF">
                  <a:alpha val="100000"/>
                </a:srgbClr>
              </a:clrFrom>
              <a:clrTo>
                <a:srgbClr val="A7E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" y="2598420"/>
            <a:ext cx="1131697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445" y="1888490"/>
            <a:ext cx="2981325" cy="49625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6623685" y="3096260"/>
            <a:ext cx="2713355" cy="3606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940415" y="3207385"/>
            <a:ext cx="283210" cy="143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3.2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添加文献的方法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160" y="1486535"/>
            <a:ext cx="10647680" cy="4001135"/>
            <a:chOff x="646770" y="1452308"/>
            <a:chExt cx="10647928" cy="1714637"/>
          </a:xfrm>
        </p:grpSpPr>
        <p:sp>
          <p:nvSpPr>
            <p:cNvPr id="20" name="矩形 19"/>
            <p:cNvSpPr/>
            <p:nvPr/>
          </p:nvSpPr>
          <p:spPr>
            <a:xfrm>
              <a:off x="646770" y="1452308"/>
              <a:ext cx="10647928" cy="17146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7595" y="1461198"/>
              <a:ext cx="10201275" cy="244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1486535"/>
            <a:ext cx="11296650" cy="4582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2078355"/>
            <a:ext cx="11205845" cy="4733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）文献采集助手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695700" y="1056640"/>
            <a:ext cx="8446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在研学平台主界面，选择“创作投稿”，点击“新建”，即可创作新的“文档”、“思维导图”和“新建文件夹”。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30" y="1793240"/>
            <a:ext cx="10949940" cy="5038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95" y="2475865"/>
            <a:ext cx="1483360" cy="909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90" y="2073910"/>
            <a:ext cx="8919210" cy="4758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55" y="2165350"/>
            <a:ext cx="9114790" cy="411162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750570" y="963295"/>
            <a:ext cx="3080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）新建创作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）内容编写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2640" y="1725295"/>
            <a:ext cx="10647680" cy="4001135"/>
            <a:chOff x="646770" y="1452308"/>
            <a:chExt cx="10647928" cy="1714637"/>
          </a:xfrm>
        </p:grpSpPr>
        <p:sp>
          <p:nvSpPr>
            <p:cNvPr id="20" name="矩形 19"/>
            <p:cNvSpPr/>
            <p:nvPr/>
          </p:nvSpPr>
          <p:spPr>
            <a:xfrm>
              <a:off x="646770" y="1452308"/>
              <a:ext cx="10647928" cy="17146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7595" y="1461198"/>
              <a:ext cx="10201275" cy="244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640" y="1746250"/>
            <a:ext cx="10647680" cy="46666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02640" y="1796415"/>
            <a:ext cx="1888490" cy="4745355"/>
            <a:chOff x="1116031" y="1569970"/>
            <a:chExt cx="1741042" cy="5288030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9" name="矩形标注 75"/>
            <p:cNvSpPr/>
            <p:nvPr/>
          </p:nvSpPr>
          <p:spPr>
            <a:xfrm>
              <a:off x="1354883" y="3611103"/>
              <a:ext cx="1262753" cy="980825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b="1" noProof="1">
                  <a:ln w="0"/>
                  <a:solidFill>
                    <a:schemeClr val="bg1"/>
                  </a:solidFill>
                  <a:cs typeface="+mn-ea"/>
                </a:rPr>
                <a:t>文章</a:t>
              </a:r>
              <a:endParaRPr lang="zh-CN" altLang="en-US" sz="2490" b="1" noProof="1">
                <a:ln w="0"/>
                <a:solidFill>
                  <a:schemeClr val="bg1"/>
                </a:solidFill>
                <a:cs typeface="+mn-ea"/>
              </a:endParaRPr>
            </a:p>
            <a:p>
              <a:pPr algn="ctr">
                <a:defRPr/>
              </a:pPr>
              <a:r>
                <a:rPr lang="zh-CN" altLang="en-US" sz="2490" b="1" noProof="1">
                  <a:ln w="0"/>
                  <a:solidFill>
                    <a:schemeClr val="bg1"/>
                  </a:solidFill>
                  <a:cs typeface="+mn-ea"/>
                </a:rPr>
                <a:t>目录</a:t>
              </a:r>
              <a:endParaRPr lang="zh-CN" altLang="en-US" sz="2490" b="1" noProof="1">
                <a:ln w="0"/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890520" y="1795780"/>
            <a:ext cx="4815840" cy="4745355"/>
            <a:chOff x="1116031" y="1569970"/>
            <a:chExt cx="1741042" cy="5288030"/>
          </a:xfrm>
        </p:grpSpPr>
        <p:sp>
          <p:nvSpPr>
            <p:cNvPr id="11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12" name="矩形标注 75"/>
            <p:cNvSpPr/>
            <p:nvPr/>
          </p:nvSpPr>
          <p:spPr>
            <a:xfrm>
              <a:off x="1355091" y="5996277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9CC5FD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b="1" noProof="1">
                  <a:ln w="0"/>
                  <a:solidFill>
                    <a:schemeClr val="bg1"/>
                  </a:solidFill>
                  <a:cs typeface="+mn-ea"/>
                </a:rPr>
                <a:t>创作内容</a:t>
              </a:r>
              <a:endParaRPr lang="en-US" altLang="zh-CN" sz="2490" b="1" noProof="1">
                <a:ln w="0"/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25105" y="1795780"/>
            <a:ext cx="3625215" cy="4745990"/>
            <a:chOff x="1116031" y="1569970"/>
            <a:chExt cx="1741042" cy="5288030"/>
          </a:xfrm>
        </p:grpSpPr>
        <p:sp>
          <p:nvSpPr>
            <p:cNvPr id="14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15" name="矩形标注 75"/>
            <p:cNvSpPr/>
            <p:nvPr/>
          </p:nvSpPr>
          <p:spPr>
            <a:xfrm>
              <a:off x="1355091" y="3098838"/>
              <a:ext cx="1262921" cy="751789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个人素材库</a:t>
              </a:r>
              <a:endParaRPr lang="en-US" altLang="zh-CN" sz="2490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  <a:p>
              <a:pPr algn="ctr">
                <a:defRPr/>
              </a:pPr>
              <a:r>
                <a:rPr lang="zh-CN" altLang="en-US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在线实时搜索</a:t>
              </a:r>
              <a:endParaRPr lang="en-US" altLang="zh-CN" sz="2490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" y="1621155"/>
            <a:ext cx="11629390" cy="5143500"/>
          </a:xfrm>
          <a:prstGeom prst="rect">
            <a:avLst/>
          </a:prstGeom>
        </p:spPr>
      </p:pic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）文摘添加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8556037" y="4125784"/>
            <a:ext cx="3321092" cy="683579"/>
          </a:xfrm>
          <a:prstGeom prst="wedgeRoundRectCallout">
            <a:avLst>
              <a:gd name="adj1" fmla="val 30837"/>
              <a:gd name="adj2" fmla="val -11982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schemeClr val="tx1"/>
                </a:solidFill>
                <a:ea typeface="微软雅黑" panose="020B0503020204020204" charset="-122"/>
              </a:rPr>
              <a:t>点击添加</a:t>
            </a:r>
            <a:endParaRPr lang="en-US" altLang="zh-CN" sz="1660" b="1" noProof="1">
              <a:solidFill>
                <a:schemeClr val="tx1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schemeClr val="tx1"/>
                </a:solidFill>
                <a:ea typeface="微软雅黑" panose="020B0503020204020204" charset="-122"/>
              </a:rPr>
              <a:t>即可一键添加到左侧创作中</a:t>
            </a:r>
            <a:endParaRPr lang="zh-CN" altLang="en-US" sz="1660" b="1" noProof="1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）笔记添加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655" y="1596390"/>
            <a:ext cx="11617325" cy="50933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" y="4042410"/>
            <a:ext cx="4487545" cy="2158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矩形标注 75"/>
          <p:cNvSpPr/>
          <p:nvPr/>
        </p:nvSpPr>
        <p:spPr>
          <a:xfrm>
            <a:off x="6224905" y="2903220"/>
            <a:ext cx="1684020" cy="471805"/>
          </a:xfrm>
          <a:prstGeom prst="wedgeRectCallout">
            <a:avLst>
              <a:gd name="adj1" fmla="val 67911"/>
              <a:gd name="adj2" fmla="val 6184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90" b="1" noProof="1">
                <a:ln w="0"/>
                <a:solidFill>
                  <a:schemeClr val="bg1"/>
                </a:solidFill>
                <a:cs typeface="+mn-ea"/>
              </a:rPr>
              <a:t>所做笔记</a:t>
            </a:r>
            <a:endParaRPr lang="zh-CN" altLang="en-US" sz="2490" b="1" noProof="1">
              <a:ln w="0"/>
              <a:solidFill>
                <a:schemeClr val="bg1"/>
              </a:solidFill>
              <a:cs typeface="+mn-ea"/>
            </a:endParaRPr>
          </a:p>
        </p:txBody>
      </p:sp>
      <p:sp>
        <p:nvSpPr>
          <p:cNvPr id="9" name="矩形标注 75"/>
          <p:cNvSpPr/>
          <p:nvPr/>
        </p:nvSpPr>
        <p:spPr>
          <a:xfrm>
            <a:off x="6130290" y="4042410"/>
            <a:ext cx="1684020" cy="499745"/>
          </a:xfrm>
          <a:prstGeom prst="wedgeRectCallout">
            <a:avLst>
              <a:gd name="adj1" fmla="val 67571"/>
              <a:gd name="adj2" fmla="val -1874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90" b="1" noProof="1">
                <a:ln w="0"/>
                <a:solidFill>
                  <a:schemeClr val="bg1"/>
                </a:solidFill>
                <a:cs typeface="+mn-ea"/>
              </a:rPr>
              <a:t>文章原文</a:t>
            </a:r>
            <a:endParaRPr lang="zh-CN" altLang="en-US" sz="2490" b="1" noProof="1">
              <a:ln w="0"/>
              <a:solidFill>
                <a:schemeClr val="bg1"/>
              </a:solidFill>
              <a:cs typeface="+mn-ea"/>
            </a:endParaRPr>
          </a:p>
        </p:txBody>
      </p:sp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8742092" y="4779834"/>
            <a:ext cx="3321092" cy="683579"/>
          </a:xfrm>
          <a:prstGeom prst="wedgeRoundRectCallout">
            <a:avLst>
              <a:gd name="adj1" fmla="val 30837"/>
              <a:gd name="adj2" fmla="val -11982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schemeClr val="tx1"/>
                </a:solidFill>
                <a:ea typeface="微软雅黑" panose="020B0503020204020204" charset="-122"/>
              </a:rPr>
              <a:t>点击添加</a:t>
            </a:r>
            <a:endParaRPr lang="en-US" altLang="zh-CN" sz="1660" b="1" noProof="1">
              <a:solidFill>
                <a:schemeClr val="tx1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schemeClr val="tx1"/>
                </a:solidFill>
                <a:ea typeface="微软雅黑" panose="020B0503020204020204" charset="-122"/>
              </a:rPr>
              <a:t>即可一键添加到左侧创作中</a:t>
            </a:r>
            <a:endParaRPr lang="zh-CN" altLang="en-US" sz="1660" b="1" noProof="1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5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）内容编写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1530985"/>
            <a:ext cx="11828145" cy="52089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81745" y="2898140"/>
            <a:ext cx="2058035" cy="34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人工智能神经网络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55" y="1834515"/>
            <a:ext cx="4305300" cy="4905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260" y="1748790"/>
            <a:ext cx="4124325" cy="4991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6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）文档导出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1706880"/>
            <a:ext cx="11671935" cy="4765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知识发现功能</a:t>
            </a:r>
            <a:endParaRPr lang="zh-CN" altLang="en-US" sz="44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rgbClr val="5C725B"/>
                </a:solidFill>
                <a:latin typeface="幼圆" panose="02010509060101010101" charset="-122"/>
                <a:ea typeface="幼圆" panose="02010509060101010101" charset="-122"/>
              </a:rPr>
              <a:t>02</a:t>
            </a:r>
            <a:endParaRPr lang="en-US" altLang="zh-CN" sz="138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3.3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创作投稿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7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）投稿通道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90" y="1484630"/>
            <a:ext cx="11765280" cy="5346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ed1ef36c6db0dde3c5d93e4c78efb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532765"/>
            <a:ext cx="5404485" cy="579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3535" y="3500120"/>
            <a:ext cx="441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全球学术快报</a:t>
            </a:r>
            <a:endParaRPr lang="zh-CN" altLang="en-US" sz="44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3015" y="2166620"/>
            <a:ext cx="2553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rgbClr val="5C725B"/>
                </a:solidFill>
                <a:latin typeface="幼圆" panose="02010509060101010101" charset="-122"/>
                <a:ea typeface="幼圆" panose="02010509060101010101" charset="-122"/>
              </a:rPr>
              <a:t>04</a:t>
            </a:r>
            <a:endParaRPr lang="en-US" altLang="zh-CN" sz="138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868410" y="4388485"/>
            <a:ext cx="1932940" cy="0"/>
          </a:xfrm>
          <a:prstGeom prst="line">
            <a:avLst/>
          </a:prstGeom>
          <a:ln>
            <a:solidFill>
              <a:srgbClr val="7EB7A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82118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4.1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核心功能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975995" y="1482090"/>
            <a:ext cx="55822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全球学术快报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即中国知网移动端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APP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，它不仅包含电脑端网站（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www.cnki.net)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文献检索、下载等基础功能，同时还提供个性化定制、即时推送、热点追踪、智能推荐、跨平台云同步等功能。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84580" y="4691380"/>
            <a:ext cx="9632950" cy="1440815"/>
            <a:chOff x="1584" y="2176"/>
            <a:chExt cx="15170" cy="2269"/>
          </a:xfrm>
        </p:grpSpPr>
        <p:grpSp>
          <p:nvGrpSpPr>
            <p:cNvPr id="56" name="组合 55"/>
            <p:cNvGrpSpPr/>
            <p:nvPr/>
          </p:nvGrpSpPr>
          <p:grpSpPr>
            <a:xfrm>
              <a:off x="1584" y="2177"/>
              <a:ext cx="2268" cy="2268"/>
              <a:chOff x="1584" y="2633"/>
              <a:chExt cx="2268" cy="2268"/>
            </a:xfrm>
          </p:grpSpPr>
          <p:grpSp>
            <p:nvGrpSpPr>
              <p:cNvPr id="2" name="PA_库_组合 3"/>
              <p:cNvGrpSpPr/>
              <p:nvPr>
                <p:custDataLst>
                  <p:tags r:id="rId1"/>
                </p:custDataLst>
              </p:nvPr>
            </p:nvGrpSpPr>
            <p:grpSpPr>
              <a:xfrm>
                <a:off x="1584" y="2633"/>
                <a:ext cx="2268" cy="2268"/>
                <a:chOff x="1227607" y="1699532"/>
                <a:chExt cx="1828800" cy="1828800"/>
              </a:xfrm>
            </p:grpSpPr>
            <p:sp>
              <p:nvSpPr>
                <p:cNvPr id="23" name="椭圆 22"/>
                <p:cNvSpPr/>
                <p:nvPr/>
              </p:nvSpPr>
              <p:spPr>
                <a:xfrm>
                  <a:off x="1227607" y="1699532"/>
                  <a:ext cx="1828800" cy="1828800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/>
                <p:cNvSpPr/>
                <p:nvPr/>
              </p:nvSpPr>
              <p:spPr>
                <a:xfrm>
                  <a:off x="1227607" y="1699532"/>
                  <a:ext cx="1828800" cy="1828800"/>
                </a:xfrm>
                <a:prstGeom prst="arc">
                  <a:avLst>
                    <a:gd name="adj1" fmla="val 16200000"/>
                    <a:gd name="adj2" fmla="val 9327439"/>
                  </a:avLst>
                </a:prstGeom>
                <a:noFill/>
                <a:ln w="1016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26271" y="1898196"/>
                  <a:ext cx="1431472" cy="1431472"/>
                </a:xfrm>
                <a:prstGeom prst="ellipse">
                  <a:avLst/>
                </a:pr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文本框 46"/>
              <p:cNvSpPr txBox="1"/>
              <p:nvPr/>
            </p:nvSpPr>
            <p:spPr>
              <a:xfrm>
                <a:off x="1972" y="3260"/>
                <a:ext cx="1494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个性化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定制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4703" y="2177"/>
              <a:ext cx="2268" cy="2268"/>
              <a:chOff x="4703" y="2633"/>
              <a:chExt cx="2268" cy="2268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703" y="2633"/>
                <a:ext cx="2268" cy="2268"/>
                <a:chOff x="4703" y="2633"/>
                <a:chExt cx="2268" cy="2268"/>
              </a:xfrm>
            </p:grpSpPr>
            <p:sp>
              <p:nvSpPr>
                <p:cNvPr id="13" name="椭圆 12"/>
                <p:cNvSpPr/>
                <p:nvPr/>
              </p:nvSpPr>
              <p:spPr>
                <a:xfrm>
                  <a:off x="4703" y="2633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13"/>
                <p:cNvSpPr/>
                <p:nvPr/>
              </p:nvSpPr>
              <p:spPr>
                <a:xfrm>
                  <a:off x="4703" y="2633"/>
                  <a:ext cx="2268" cy="2268"/>
                </a:xfrm>
                <a:prstGeom prst="arc">
                  <a:avLst>
                    <a:gd name="adj1" fmla="val 16200000"/>
                    <a:gd name="adj2" fmla="val 176536"/>
                  </a:avLst>
                </a:prstGeom>
                <a:noFill/>
                <a:ln w="1016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4949" y="2880"/>
                  <a:ext cx="1775" cy="1775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5263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即时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推送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894" y="2177"/>
              <a:ext cx="2268" cy="2268"/>
              <a:chOff x="7894" y="2633"/>
              <a:chExt cx="2268" cy="2268"/>
            </a:xfrm>
          </p:grpSpPr>
          <p:grpSp>
            <p:nvGrpSpPr>
              <p:cNvPr id="5" name="PA_库_组合 6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7894" y="2633"/>
                <a:ext cx="2268" cy="2268"/>
                <a:chOff x="6499597" y="1699532"/>
                <a:chExt cx="1828800" cy="1828800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6499597" y="1699532"/>
                  <a:ext cx="1828800" cy="1828800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弧形 8"/>
                <p:cNvSpPr/>
                <p:nvPr/>
              </p:nvSpPr>
              <p:spPr>
                <a:xfrm>
                  <a:off x="6499597" y="1699532"/>
                  <a:ext cx="1828800" cy="1828800"/>
                </a:xfrm>
                <a:prstGeom prst="arc">
                  <a:avLst>
                    <a:gd name="adj1" fmla="val 16200000"/>
                    <a:gd name="adj2" fmla="val 13125984"/>
                  </a:avLst>
                </a:prstGeom>
                <a:noFill/>
                <a:ln w="1016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6698261" y="1898196"/>
                  <a:ext cx="1431472" cy="143147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" name="文本框 48"/>
              <p:cNvSpPr txBox="1"/>
              <p:nvPr/>
            </p:nvSpPr>
            <p:spPr>
              <a:xfrm>
                <a:off x="8482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热点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追踪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1132" y="2177"/>
              <a:ext cx="2268" cy="2268"/>
              <a:chOff x="11132" y="2633"/>
              <a:chExt cx="2268" cy="2268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11132" y="2633"/>
                <a:ext cx="2268" cy="2268"/>
                <a:chOff x="11132" y="2633"/>
                <a:chExt cx="2268" cy="2268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11132" y="2633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18"/>
                <p:cNvSpPr/>
                <p:nvPr/>
              </p:nvSpPr>
              <p:spPr>
                <a:xfrm>
                  <a:off x="11132" y="2633"/>
                  <a:ext cx="2268" cy="2268"/>
                </a:xfrm>
                <a:prstGeom prst="arc">
                  <a:avLst>
                    <a:gd name="adj1" fmla="val 12279098"/>
                    <a:gd name="adj2" fmla="val 2556060"/>
                  </a:avLst>
                </a:prstGeom>
                <a:noFill/>
                <a:ln w="1016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1379" y="2880"/>
                  <a:ext cx="1775" cy="177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1721" y="3209"/>
                <a:ext cx="1092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智能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推荐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14486" y="2176"/>
              <a:ext cx="2268" cy="2268"/>
              <a:chOff x="14486" y="2632"/>
              <a:chExt cx="2268" cy="226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14486" y="2632"/>
                <a:ext cx="2268" cy="2268"/>
                <a:chOff x="14486" y="2632"/>
                <a:chExt cx="2268" cy="2268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14486" y="2632"/>
                  <a:ext cx="2268" cy="2268"/>
                </a:xfrm>
                <a:prstGeom prst="ellipse">
                  <a:avLst/>
                </a:prstGeom>
                <a:noFill/>
                <a:ln w="101600" cap="sq" cmpd="dbl">
                  <a:solidFill>
                    <a:schemeClr val="bg1">
                      <a:lumMod val="85000"/>
                    </a:schemeClr>
                  </a:solidFill>
                  <a:prstDash val="sysDot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弧形 25"/>
                <p:cNvSpPr/>
                <p:nvPr/>
              </p:nvSpPr>
              <p:spPr>
                <a:xfrm>
                  <a:off x="14486" y="2632"/>
                  <a:ext cx="2268" cy="2268"/>
                </a:xfrm>
                <a:prstGeom prst="arc">
                  <a:avLst>
                    <a:gd name="adj1" fmla="val 9272988"/>
                    <a:gd name="adj2" fmla="val 16040803"/>
                  </a:avLst>
                </a:prstGeom>
                <a:noFill/>
                <a:ln w="1016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14732" y="2879"/>
                  <a:ext cx="1775" cy="177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/>
                  <a:endParaRPr lang="en-US" sz="2800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1" name="文本框 50"/>
              <p:cNvSpPr txBox="1"/>
              <p:nvPr/>
            </p:nvSpPr>
            <p:spPr>
              <a:xfrm>
                <a:off x="14872" y="3211"/>
                <a:ext cx="1494" cy="111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跨平台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  <a:cs typeface="+mn-ea"/>
                    <a:sym typeface="+mn-lt"/>
                  </a:rPr>
                  <a:t>云同步</a:t>
                </a:r>
                <a:endParaRPr lang="zh-CN" altLang="en-US" sz="2000" b="1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9" name="Rectangle 30"/>
          <p:cNvSpPr/>
          <p:nvPr/>
        </p:nvSpPr>
        <p:spPr>
          <a:xfrm>
            <a:off x="6783705" y="1407795"/>
            <a:ext cx="4407535" cy="293560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4.2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下载方式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2038350"/>
            <a:ext cx="11401425" cy="2971800"/>
          </a:xfrm>
          <a:prstGeom prst="rect">
            <a:avLst/>
          </a:prstGeom>
        </p:spPr>
      </p:pic>
      <p:sp>
        <p:nvSpPr>
          <p:cNvPr id="5" name="TextBox 76"/>
          <p:cNvSpPr txBox="1"/>
          <p:nvPr/>
        </p:nvSpPr>
        <p:spPr>
          <a:xfrm>
            <a:off x="395605" y="809625"/>
            <a:ext cx="52260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、进入中国知网官网，进入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手机版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页面，扫码进行下载。</a:t>
            </a:r>
            <a:endParaRPr lang="zh-CN" altLang="en-US" sz="2000" dirty="0">
              <a:solidFill>
                <a:schemeClr val="tx1"/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" y="1824355"/>
            <a:ext cx="10742930" cy="4745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2506980"/>
            <a:ext cx="4063365" cy="4063365"/>
          </a:xfrm>
          <a:prstGeom prst="rect">
            <a:avLst/>
          </a:prstGeom>
        </p:spPr>
      </p:pic>
      <p:sp>
        <p:nvSpPr>
          <p:cNvPr id="9" name="TextBox 76"/>
          <p:cNvSpPr txBox="1"/>
          <p:nvPr/>
        </p:nvSpPr>
        <p:spPr>
          <a:xfrm>
            <a:off x="6320790" y="748030"/>
            <a:ext cx="54762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、进入手机应用商店，搜索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全球学术快报</a:t>
            </a:r>
            <a:r>
              <a:rPr lang="en-US" altLang="zh-CN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ea"/>
                <a:sym typeface="Arial" panose="020B0604020202020204" pitchFamily="34" charset="0"/>
              </a:rPr>
              <a:t>，进行下载。</a:t>
            </a:r>
            <a:endParaRPr lang="zh-CN" altLang="en-US" sz="2000" dirty="0">
              <a:solidFill>
                <a:schemeClr val="tx1"/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310" y="375285"/>
            <a:ext cx="3679190" cy="6544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4.3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注册登录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）注册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9" name="图片 8" descr="Screenshot_2019-06-28-16-15-09-894_com.cnki.andro"/>
          <p:cNvPicPr>
            <a:picLocks noChangeAspect="1"/>
          </p:cNvPicPr>
          <p:nvPr/>
        </p:nvPicPr>
        <p:blipFill>
          <a:blip r:embed="rId1"/>
          <a:srcRect t="5428"/>
          <a:stretch>
            <a:fillRect/>
          </a:stretch>
        </p:blipFill>
        <p:spPr>
          <a:xfrm>
            <a:off x="2656840" y="1485900"/>
            <a:ext cx="2358390" cy="4834890"/>
          </a:xfrm>
          <a:prstGeom prst="rect">
            <a:avLst/>
          </a:prstGeom>
        </p:spPr>
      </p:pic>
      <p:pic>
        <p:nvPicPr>
          <p:cNvPr id="10" name="图片 9" descr="Screenshot_2019-06-28-16-15-22-120_com.cnki.andro"/>
          <p:cNvPicPr>
            <a:picLocks noChangeAspect="1"/>
          </p:cNvPicPr>
          <p:nvPr/>
        </p:nvPicPr>
        <p:blipFill>
          <a:blip r:embed="rId2"/>
          <a:srcRect t="5523"/>
          <a:stretch>
            <a:fillRect/>
          </a:stretch>
        </p:blipFill>
        <p:spPr>
          <a:xfrm>
            <a:off x="9845040" y="1485265"/>
            <a:ext cx="2317750" cy="47472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9855" y="1709420"/>
            <a:ext cx="254698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注册</a:t>
            </a:r>
            <a:endParaRPr lang="zh-CN" altLang="en-US" sz="2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如果没有知网账号，可以在注册页面进行注册，注册方式有两种：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邮箱注册，注册成功后，可通过个人账号进行绑定手机号。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手机快速注册，通过手机发送验证码的方式进行注册。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</a:t>
            </a:r>
            <a:endParaRPr lang="zh-CN" altLang="en-US" sz="2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用户可以通过第三方登录，免去注册的繁琐。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Screenshot_2019-07-01-15-54-44-584_com.cnki.andro"/>
          <p:cNvPicPr>
            <a:picLocks noChangeAspect="1"/>
          </p:cNvPicPr>
          <p:nvPr/>
        </p:nvPicPr>
        <p:blipFill>
          <a:blip r:embed="rId3"/>
          <a:srcRect t="5296"/>
          <a:stretch>
            <a:fillRect/>
          </a:stretch>
        </p:blipFill>
        <p:spPr>
          <a:xfrm>
            <a:off x="7470140" y="1474470"/>
            <a:ext cx="2318385" cy="4758055"/>
          </a:xfrm>
          <a:prstGeom prst="rect">
            <a:avLst/>
          </a:prstGeom>
        </p:spPr>
      </p:pic>
      <p:pic>
        <p:nvPicPr>
          <p:cNvPr id="5" name="图片 4" descr="Screenshot_2019-07-01-15-54-39-975_com.cnki.andro"/>
          <p:cNvPicPr>
            <a:picLocks noChangeAspect="1"/>
          </p:cNvPicPr>
          <p:nvPr/>
        </p:nvPicPr>
        <p:blipFill>
          <a:blip r:embed="rId4"/>
          <a:srcRect t="4772"/>
          <a:stretch>
            <a:fillRect/>
          </a:stretch>
        </p:blipFill>
        <p:spPr>
          <a:xfrm>
            <a:off x="5073650" y="1471930"/>
            <a:ext cx="2338705" cy="482790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603750" y="358775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6877050" y="364998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9371965" y="3933190"/>
            <a:ext cx="8286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4.4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机构关联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7" name="图片 6" descr="Screenshot_2019-06-28-16-14-36-256_com.cnki.andro"/>
          <p:cNvPicPr>
            <a:picLocks noChangeAspect="1"/>
          </p:cNvPicPr>
          <p:nvPr/>
        </p:nvPicPr>
        <p:blipFill>
          <a:blip r:embed="rId1"/>
          <a:srcRect t="4494"/>
          <a:stretch>
            <a:fillRect/>
          </a:stretch>
        </p:blipFill>
        <p:spPr>
          <a:xfrm>
            <a:off x="6721475" y="897255"/>
            <a:ext cx="2519680" cy="5425440"/>
          </a:xfrm>
          <a:prstGeom prst="rect">
            <a:avLst/>
          </a:prstGeom>
        </p:spPr>
      </p:pic>
      <p:pic>
        <p:nvPicPr>
          <p:cNvPr id="10" name="图片 9" descr="Screenshot_2019-06-28-16-12-39-882_com.cnki.andro"/>
          <p:cNvPicPr>
            <a:picLocks noChangeAspect="1"/>
          </p:cNvPicPr>
          <p:nvPr/>
        </p:nvPicPr>
        <p:blipFill>
          <a:blip r:embed="rId2"/>
          <a:srcRect t="4651"/>
          <a:stretch>
            <a:fillRect/>
          </a:stretch>
        </p:blipFill>
        <p:spPr>
          <a:xfrm>
            <a:off x="3909695" y="897255"/>
            <a:ext cx="2519680" cy="5207635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 flipV="1">
            <a:off x="5826760" y="1811020"/>
            <a:ext cx="1021080" cy="351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47840" y="2021840"/>
            <a:ext cx="2266950" cy="6172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Screenshot_2020-04-20-21-53-52-727_com.cnki.andro"/>
          <p:cNvPicPr>
            <a:picLocks noChangeAspect="1"/>
          </p:cNvPicPr>
          <p:nvPr/>
        </p:nvPicPr>
        <p:blipFill>
          <a:blip r:embed="rId3"/>
          <a:srcRect t="3605"/>
          <a:stretch>
            <a:fillRect/>
          </a:stretch>
        </p:blipFill>
        <p:spPr>
          <a:xfrm>
            <a:off x="9482455" y="897255"/>
            <a:ext cx="2596515" cy="54260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矩形标注 7"/>
          <p:cNvSpPr/>
          <p:nvPr/>
        </p:nvSpPr>
        <p:spPr>
          <a:xfrm>
            <a:off x="4834255" y="3314700"/>
            <a:ext cx="4280535" cy="1292225"/>
          </a:xfrm>
          <a:prstGeom prst="wedgeRectCallout">
            <a:avLst>
              <a:gd name="adj1" fmla="val 8863"/>
              <a:gd name="adj2" fmla="val -103906"/>
            </a:avLst>
          </a:prstGeom>
          <a:solidFill>
            <a:srgbClr val="FFFF00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位置关联、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IP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关联最为常用。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indent="-457200" algn="l"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位置关联需要打开手机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GPS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定位；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indent="-457200" algn="l">
              <a:buFont typeface="Wingdings" panose="05000000000000000000" charset="0"/>
              <a:buChar char=""/>
            </a:pP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IP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关联需要使用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校园网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进行登录。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1475" y="1278255"/>
            <a:ext cx="33058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机构关联页面有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种关联方式，分别是位置关联、扫码添加、手动输入口令、账号密码、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IP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关联。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9445" y="243205"/>
            <a:ext cx="2937510" cy="46037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  <a:sym typeface="+mn-ea"/>
              </a:rPr>
              <a:t>疫情期间的关联方式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02810" y="1268730"/>
            <a:ext cx="993775" cy="5988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9" idx="1"/>
          </p:cNvCxnSpPr>
          <p:nvPr/>
        </p:nvCxnSpPr>
        <p:spPr>
          <a:xfrm flipH="1">
            <a:off x="5696585" y="473710"/>
            <a:ext cx="1292860" cy="826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4" idx="3"/>
          </p:cNvCxnSpPr>
          <p:nvPr/>
        </p:nvCxnSpPr>
        <p:spPr>
          <a:xfrm>
            <a:off x="5696585" y="1568450"/>
            <a:ext cx="3721100" cy="15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）基础检索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3715" y="1722120"/>
            <a:ext cx="2887345" cy="476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检索入口</a:t>
            </a:r>
            <a:endParaRPr lang="zh-CN" altLang="en-US" sz="24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点击首页上导航条搜索框，输入检索词，获取文献。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文献下载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文献列表页，选择需要下载的文献，进入文献详情页选择CAJ下载或EPUB下载，既可以完成下载并在资料库显示。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也可以在查看文献详情页，点击CAJ阅读或HTML阅读，在线阅读文献。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 descr="Screenshot_2019-06-28-11-00-19-436_com.cnki.andro"/>
          <p:cNvPicPr>
            <a:picLocks noChangeAspect="1"/>
          </p:cNvPicPr>
          <p:nvPr/>
        </p:nvPicPr>
        <p:blipFill>
          <a:blip r:embed="rId1"/>
          <a:srcRect t="4879"/>
          <a:stretch>
            <a:fillRect/>
          </a:stretch>
        </p:blipFill>
        <p:spPr>
          <a:xfrm>
            <a:off x="4050665" y="1548130"/>
            <a:ext cx="2437765" cy="5026025"/>
          </a:xfrm>
          <a:prstGeom prst="rect">
            <a:avLst/>
          </a:prstGeom>
        </p:spPr>
      </p:pic>
      <p:pic>
        <p:nvPicPr>
          <p:cNvPr id="9" name="图片 8" descr="Screenshot_2019-06-28-11-00-07-749_com.cnki.andro"/>
          <p:cNvPicPr>
            <a:picLocks noChangeAspect="1"/>
          </p:cNvPicPr>
          <p:nvPr/>
        </p:nvPicPr>
        <p:blipFill>
          <a:blip r:embed="rId2"/>
          <a:srcRect t="3401" b="89607"/>
          <a:stretch>
            <a:fillRect/>
          </a:stretch>
        </p:blipFill>
        <p:spPr>
          <a:xfrm>
            <a:off x="4114800" y="165735"/>
            <a:ext cx="3698240" cy="789305"/>
          </a:xfrm>
          <a:prstGeom prst="rect">
            <a:avLst/>
          </a:prstGeom>
        </p:spPr>
      </p:pic>
      <p:pic>
        <p:nvPicPr>
          <p:cNvPr id="10" name="图片 9" descr="Screenshot_2019-06-28-11-00-49-147_com.cnki.andro"/>
          <p:cNvPicPr>
            <a:picLocks noChangeAspect="1"/>
          </p:cNvPicPr>
          <p:nvPr/>
        </p:nvPicPr>
        <p:blipFill>
          <a:blip r:embed="rId3"/>
          <a:srcRect t="4985"/>
          <a:stretch>
            <a:fillRect/>
          </a:stretch>
        </p:blipFill>
        <p:spPr>
          <a:xfrm>
            <a:off x="6892925" y="1548130"/>
            <a:ext cx="2385695" cy="4913630"/>
          </a:xfrm>
          <a:prstGeom prst="rect">
            <a:avLst/>
          </a:prstGeom>
        </p:spPr>
      </p:pic>
      <p:sp>
        <p:nvSpPr>
          <p:cNvPr id="11" name="下箭头标注 10"/>
          <p:cNvSpPr/>
          <p:nvPr/>
        </p:nvSpPr>
        <p:spPr>
          <a:xfrm>
            <a:off x="4494530" y="955040"/>
            <a:ext cx="1503045" cy="633095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输入检索词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右箭头标注 13"/>
          <p:cNvSpPr/>
          <p:nvPr/>
        </p:nvSpPr>
        <p:spPr>
          <a:xfrm>
            <a:off x="6294755" y="3112770"/>
            <a:ext cx="1010285" cy="633095"/>
          </a:xfrm>
          <a:prstGeom prst="rightArrow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检索结果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5" name="图片 14" descr="Screenshot_2019-06-28-11-07-52-706_com.cnki.andro"/>
          <p:cNvPicPr>
            <a:picLocks noChangeAspect="1"/>
          </p:cNvPicPr>
          <p:nvPr/>
        </p:nvPicPr>
        <p:blipFill>
          <a:blip r:embed="rId4"/>
          <a:srcRect t="4976"/>
          <a:stretch>
            <a:fillRect/>
          </a:stretch>
        </p:blipFill>
        <p:spPr>
          <a:xfrm>
            <a:off x="9588500" y="1562100"/>
            <a:ext cx="2390140" cy="492315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040110" y="1530985"/>
            <a:ext cx="416560" cy="340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27435" y="5894705"/>
            <a:ext cx="751840" cy="3232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339705" y="5894705"/>
            <a:ext cx="887730" cy="3225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367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）出版物检索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585" y="1912620"/>
            <a:ext cx="3805555" cy="16300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主要是对期刊、博硕士授予单位、会议论文集、工具书等的整刊查询，分为大图和列表两种展示方式。出版物的查询结果可以按首字母进行筛选。</a:t>
            </a:r>
            <a:endParaRPr lang="zh-CN" altLang="en-US" sz="20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Screenshot_2019-06-28-11-14-19-010_com.cnki.andro"/>
          <p:cNvPicPr>
            <a:picLocks noChangeAspect="1"/>
          </p:cNvPicPr>
          <p:nvPr/>
        </p:nvPicPr>
        <p:blipFill>
          <a:blip r:embed="rId1"/>
          <a:srcRect t="5036"/>
          <a:stretch>
            <a:fillRect/>
          </a:stretch>
        </p:blipFill>
        <p:spPr>
          <a:xfrm>
            <a:off x="8409305" y="824865"/>
            <a:ext cx="2859405" cy="5885815"/>
          </a:xfrm>
          <a:prstGeom prst="rect">
            <a:avLst/>
          </a:prstGeom>
        </p:spPr>
      </p:pic>
      <p:pic>
        <p:nvPicPr>
          <p:cNvPr id="12" name="图片 11" descr="Screenshot_2019-06-28-11-14-15-290_com.cnki.andro"/>
          <p:cNvPicPr>
            <a:picLocks noChangeAspect="1"/>
          </p:cNvPicPr>
          <p:nvPr/>
        </p:nvPicPr>
        <p:blipFill>
          <a:blip r:embed="rId2"/>
          <a:srcRect t="4638"/>
          <a:stretch>
            <a:fillRect/>
          </a:stretch>
        </p:blipFill>
        <p:spPr>
          <a:xfrm>
            <a:off x="5063490" y="809625"/>
            <a:ext cx="2855595" cy="5901055"/>
          </a:xfrm>
          <a:prstGeom prst="rect">
            <a:avLst/>
          </a:prstGeom>
        </p:spPr>
      </p:pic>
      <p:pic>
        <p:nvPicPr>
          <p:cNvPr id="13" name="图片 12" descr="Screenshot_2019-06-28-11-00-07-749_com.cnki.andro"/>
          <p:cNvPicPr>
            <a:picLocks noChangeAspect="1"/>
          </p:cNvPicPr>
          <p:nvPr/>
        </p:nvPicPr>
        <p:blipFill>
          <a:blip r:embed="rId3"/>
          <a:srcRect t="3401" b="89607"/>
          <a:stretch>
            <a:fillRect/>
          </a:stretch>
        </p:blipFill>
        <p:spPr>
          <a:xfrm>
            <a:off x="458470" y="3762375"/>
            <a:ext cx="3827780" cy="81661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59105" y="3848100"/>
            <a:ext cx="553720" cy="6172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4.5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文献检索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646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）高级检索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 descr="Screenshot_2019-06-28-11-18-14-777_com.cnki.andro"/>
          <p:cNvPicPr>
            <a:picLocks noChangeAspect="1"/>
          </p:cNvPicPr>
          <p:nvPr/>
        </p:nvPicPr>
        <p:blipFill>
          <a:blip r:embed="rId1"/>
          <a:srcRect t="4318"/>
          <a:stretch>
            <a:fillRect/>
          </a:stretch>
        </p:blipFill>
        <p:spPr>
          <a:xfrm>
            <a:off x="7212965" y="694690"/>
            <a:ext cx="2918460" cy="60509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334250" y="1115060"/>
            <a:ext cx="416560" cy="2559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70060" y="1468755"/>
            <a:ext cx="761365" cy="340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85125" y="1918335"/>
            <a:ext cx="1200785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标注 9"/>
          <p:cNvSpPr/>
          <p:nvPr/>
        </p:nvSpPr>
        <p:spPr>
          <a:xfrm>
            <a:off x="6287135" y="940435"/>
            <a:ext cx="878840" cy="1074420"/>
          </a:xfrm>
          <a:prstGeom prst="wedgeRectCallout">
            <a:avLst>
              <a:gd name="adj1" fmla="val 58277"/>
              <a:gd name="adj2" fmla="val -123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切换资源类型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10021570" y="2212975"/>
            <a:ext cx="1695450" cy="330200"/>
          </a:xfrm>
          <a:prstGeom prst="wedgeRectCallout">
            <a:avLst>
              <a:gd name="adj1" fmla="val -96142"/>
              <a:gd name="adj2" fmla="val -467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检索条件输入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10441940" y="1588135"/>
            <a:ext cx="1610360" cy="330200"/>
          </a:xfrm>
          <a:prstGeom prst="wedgeRectCallout">
            <a:avLst>
              <a:gd name="adj1" fmla="val -67715"/>
              <a:gd name="adj2" fmla="val -267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增、减检索项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3385" y="1809750"/>
            <a:ext cx="257238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对文献的精细查找。</a:t>
            </a:r>
            <a:endParaRPr lang="zh-CN" altLang="en-US" sz="20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检索结果页展示与普通检索结果页相同。可通过返回按钮，返回到普通检索编辑页面。</a:t>
            </a:r>
            <a:endParaRPr lang="zh-CN" altLang="en-US" sz="20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 14" descr="Screenshot_2019-06-28-11-00-19-436_com.cnki.andro"/>
          <p:cNvPicPr>
            <a:picLocks noChangeAspect="1"/>
          </p:cNvPicPr>
          <p:nvPr/>
        </p:nvPicPr>
        <p:blipFill>
          <a:blip r:embed="rId2"/>
          <a:srcRect t="4879"/>
          <a:stretch>
            <a:fillRect/>
          </a:stretch>
        </p:blipFill>
        <p:spPr>
          <a:xfrm>
            <a:off x="3332480" y="694690"/>
            <a:ext cx="2908300" cy="59975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509770" y="1397635"/>
            <a:ext cx="696595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4.6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个性化定制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750570" y="809625"/>
            <a:ext cx="1055179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图书馆是一个定制的过程，用户定制内容的添加、修改、查找、查看都可以在此模块进行。其中可定制的内容包括：学科、期刊、学者、主题、热点和项目定制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5110" y="1263650"/>
            <a:ext cx="2889885" cy="5589270"/>
            <a:chOff x="7043" y="-254"/>
            <a:chExt cx="5844" cy="11072"/>
          </a:xfrm>
        </p:grpSpPr>
        <p:pic>
          <p:nvPicPr>
            <p:cNvPr id="58" name="图片 57" descr="phon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43" y="-254"/>
              <a:ext cx="5845" cy="11072"/>
            </a:xfrm>
            <a:prstGeom prst="rect">
              <a:avLst/>
            </a:prstGeom>
          </p:spPr>
        </p:pic>
        <p:pic>
          <p:nvPicPr>
            <p:cNvPr id="195" name="图片 194"/>
            <p:cNvPicPr>
              <a:picLocks noChangeAspect="1"/>
            </p:cNvPicPr>
            <p:nvPr/>
          </p:nvPicPr>
          <p:blipFill>
            <a:blip r:embed="rId2"/>
            <a:srcRect b="5285"/>
            <a:stretch>
              <a:fillRect/>
            </a:stretch>
          </p:blipFill>
          <p:spPr>
            <a:xfrm>
              <a:off x="7558" y="1247"/>
              <a:ext cx="4785" cy="807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2446020" y="5360670"/>
            <a:ext cx="419735" cy="3790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Screenshot_2020-03-26-10-28-44-462_com.cnki.andro"/>
          <p:cNvPicPr>
            <a:picLocks noChangeAspect="1"/>
          </p:cNvPicPr>
          <p:nvPr/>
        </p:nvPicPr>
        <p:blipFill>
          <a:blip r:embed="rId3"/>
          <a:srcRect t="2672"/>
          <a:stretch>
            <a:fillRect/>
          </a:stretch>
        </p:blipFill>
        <p:spPr>
          <a:xfrm>
            <a:off x="2691765" y="1516380"/>
            <a:ext cx="2500630" cy="527621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923790" y="1495425"/>
            <a:ext cx="3003550" cy="5229860"/>
            <a:chOff x="9100" y="2213"/>
            <a:chExt cx="4730" cy="8354"/>
          </a:xfrm>
        </p:grpSpPr>
        <p:pic>
          <p:nvPicPr>
            <p:cNvPr id="27" name="图片 26" descr="Screenshot_2020-03-26-10-29-02-478_com.cnki.andro"/>
            <p:cNvPicPr>
              <a:picLocks noChangeAspect="1"/>
            </p:cNvPicPr>
            <p:nvPr/>
          </p:nvPicPr>
          <p:blipFill>
            <a:blip r:embed="rId4"/>
            <a:srcRect t="2921" b="15604"/>
            <a:stretch>
              <a:fillRect/>
            </a:stretch>
          </p:blipFill>
          <p:spPr>
            <a:xfrm>
              <a:off x="9100" y="2213"/>
              <a:ext cx="4730" cy="8354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13116" y="3681"/>
              <a:ext cx="714" cy="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2616" y="4315"/>
              <a:ext cx="1213" cy="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solidFill>
                    <a:srgbClr val="FF0000"/>
                  </a:solidFill>
                </a:rPr>
                <a:t>一键定制</a:t>
              </a:r>
              <a:endParaRPr lang="zh-CN" altLang="en-US"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27340" y="1495425"/>
            <a:ext cx="3002915" cy="5125085"/>
            <a:chOff x="13984" y="2237"/>
            <a:chExt cx="4729" cy="8071"/>
          </a:xfrm>
        </p:grpSpPr>
        <p:pic>
          <p:nvPicPr>
            <p:cNvPr id="63" name="图片 62" descr="Screenshot_2019-06-27-15-58-46-313_com.cnki.andro"/>
            <p:cNvPicPr>
              <a:picLocks noChangeAspect="1"/>
            </p:cNvPicPr>
            <p:nvPr/>
          </p:nvPicPr>
          <p:blipFill>
            <a:blip r:embed="rId5"/>
            <a:srcRect t="3915" b="5386"/>
            <a:stretch>
              <a:fillRect/>
            </a:stretch>
          </p:blipFill>
          <p:spPr>
            <a:xfrm>
              <a:off x="13984" y="2237"/>
              <a:ext cx="4729" cy="8071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13984" y="2271"/>
              <a:ext cx="888" cy="6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668510" y="1516380"/>
            <a:ext cx="2454910" cy="5146040"/>
            <a:chOff x="15226" y="2388"/>
            <a:chExt cx="3866" cy="8104"/>
          </a:xfrm>
        </p:grpSpPr>
        <p:pic>
          <p:nvPicPr>
            <p:cNvPr id="33" name="图片 32" descr="Screenshot_2020-08-26-17-03-09-276_com.cnki.andro"/>
            <p:cNvPicPr>
              <a:picLocks noChangeAspect="1"/>
            </p:cNvPicPr>
            <p:nvPr/>
          </p:nvPicPr>
          <p:blipFill>
            <a:blip r:embed="rId6"/>
            <a:srcRect t="3311"/>
            <a:stretch>
              <a:fillRect/>
            </a:stretch>
          </p:blipFill>
          <p:spPr>
            <a:xfrm>
              <a:off x="15226" y="2388"/>
              <a:ext cx="3867" cy="8105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15226" y="4725"/>
              <a:ext cx="1891" cy="4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35642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登录方法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3040380" y="258445"/>
            <a:ext cx="3585845" cy="456565"/>
          </a:xfrm>
          <a:prstGeom prst="rect">
            <a:avLst/>
          </a:prstGeom>
          <a:noFill/>
        </p:spPr>
        <p:txBody>
          <a:bodyPr wrap="none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网址：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www.cnki.net</a:t>
            </a:r>
            <a:endParaRPr lang="en-US" altLang="zh-CN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1052830"/>
            <a:ext cx="11337925" cy="52762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29105" y="5393690"/>
            <a:ext cx="8851900" cy="821690"/>
          </a:xfrm>
          <a:prstGeom prst="rect">
            <a:avLst/>
          </a:prstGeom>
          <a:solidFill>
            <a:srgbClr val="FD8B07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7" rIns="96017" anchor="ctr">
            <a:normAutofit fontScale="85000"/>
          </a:bodyPr>
          <a:lstStyle/>
          <a:p>
            <a:pPr indent="0" algn="ctr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r>
              <a:rPr 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提醒：默认</a:t>
            </a: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范围登录，须在单位</a:t>
            </a: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范围内使用</a:t>
            </a:r>
            <a:endParaRPr lang="zh-CN" altLang="en-US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4.7</a:t>
            </a:r>
            <a:r>
              <a:rPr lang="zh-CN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文献管理</a:t>
            </a:r>
            <a:endParaRPr lang="zh-CN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750570" y="963295"/>
            <a:ext cx="367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思源黑体" panose="020B0400000000000000" pitchFamily="34" charset="-122"/>
              </a:rPr>
              <a:t>）出版物检索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73" name="图片 72" descr="Screenshot_2019-06-28-14-59-30-753_com.cnki.andro"/>
          <p:cNvPicPr>
            <a:picLocks noChangeAspect="1"/>
          </p:cNvPicPr>
          <p:nvPr/>
        </p:nvPicPr>
        <p:blipFill>
          <a:blip r:embed="rId1"/>
          <a:srcRect t="3583"/>
          <a:stretch>
            <a:fillRect/>
          </a:stretch>
        </p:blipFill>
        <p:spPr>
          <a:xfrm>
            <a:off x="5974715" y="492125"/>
            <a:ext cx="2919095" cy="6099810"/>
          </a:xfrm>
          <a:prstGeom prst="rect">
            <a:avLst/>
          </a:prstGeom>
        </p:spPr>
      </p:pic>
      <p:sp>
        <p:nvSpPr>
          <p:cNvPr id="74" name="矩形标注 73"/>
          <p:cNvSpPr/>
          <p:nvPr/>
        </p:nvSpPr>
        <p:spPr>
          <a:xfrm>
            <a:off x="4024630" y="1046480"/>
            <a:ext cx="1950085" cy="330835"/>
          </a:xfrm>
          <a:prstGeom prst="wedgeRectCallout">
            <a:avLst>
              <a:gd name="adj1" fmla="val 59801"/>
              <a:gd name="adj2" fmla="val -335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查找资料库文献</a:t>
            </a:r>
            <a:endParaRPr lang="zh-CN" altLang="en-US"/>
          </a:p>
        </p:txBody>
      </p:sp>
      <p:sp>
        <p:nvSpPr>
          <p:cNvPr id="75" name="矩形标注 74"/>
          <p:cNvSpPr/>
          <p:nvPr/>
        </p:nvSpPr>
        <p:spPr>
          <a:xfrm>
            <a:off x="8990965" y="961390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手动刷新</a:t>
            </a:r>
            <a:r>
              <a:rPr lang="en-US" altLang="zh-CN"/>
              <a:t>/</a:t>
            </a:r>
            <a:r>
              <a:rPr lang="zh-CN" altLang="en-US"/>
              <a:t>同步</a:t>
            </a:r>
            <a:endParaRPr lang="zh-CN" altLang="en-US"/>
          </a:p>
        </p:txBody>
      </p:sp>
      <p:sp>
        <p:nvSpPr>
          <p:cNvPr id="76" name="矩形标注 75"/>
          <p:cNvSpPr/>
          <p:nvPr/>
        </p:nvSpPr>
        <p:spPr>
          <a:xfrm>
            <a:off x="8990965" y="1721485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三种排序方式</a:t>
            </a:r>
            <a:endParaRPr lang="zh-CN" altLang="en-US"/>
          </a:p>
        </p:txBody>
      </p:sp>
      <p:sp>
        <p:nvSpPr>
          <p:cNvPr id="77" name="矩形标注 76"/>
          <p:cNvSpPr/>
          <p:nvPr/>
        </p:nvSpPr>
        <p:spPr>
          <a:xfrm>
            <a:off x="8990965" y="2765425"/>
            <a:ext cx="195008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分组设置</a:t>
            </a:r>
            <a:endParaRPr lang="zh-CN" altLang="en-US"/>
          </a:p>
        </p:txBody>
      </p:sp>
      <p:sp>
        <p:nvSpPr>
          <p:cNvPr id="78" name="矩形标注 77"/>
          <p:cNvSpPr/>
          <p:nvPr/>
        </p:nvSpPr>
        <p:spPr>
          <a:xfrm>
            <a:off x="8990965" y="3157220"/>
            <a:ext cx="2403475" cy="330835"/>
          </a:xfrm>
          <a:prstGeom prst="wedgeRectCallout">
            <a:avLst>
              <a:gd name="adj1" fmla="val -58010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简约与经典模式切换</a:t>
            </a:r>
            <a:endParaRPr lang="zh-CN" altLang="en-US"/>
          </a:p>
        </p:txBody>
      </p:sp>
      <p:sp>
        <p:nvSpPr>
          <p:cNvPr id="80" name="矩形标注 79"/>
          <p:cNvSpPr/>
          <p:nvPr/>
        </p:nvSpPr>
        <p:spPr>
          <a:xfrm>
            <a:off x="4025265" y="1958340"/>
            <a:ext cx="1830705" cy="330835"/>
          </a:xfrm>
          <a:prstGeom prst="wedgeRectCallout">
            <a:avLst>
              <a:gd name="adj1" fmla="val 58303"/>
              <a:gd name="adj2" fmla="val -14683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文献阅读信息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73645" y="5766435"/>
            <a:ext cx="519430" cy="452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立方体 2"/>
          <p:cNvSpPr/>
          <p:nvPr/>
        </p:nvSpPr>
        <p:spPr>
          <a:xfrm rot="2760000">
            <a:off x="196850" y="207645"/>
            <a:ext cx="467360" cy="43942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2965" y="16446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4.8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黑变_CNKI" panose="02000500000000000000" charset="-122"/>
                <a:ea typeface="华光黑变_CNKI" panose="02000500000000000000" charset="-122"/>
              </a:rPr>
              <a:t>文献阅读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光黑变_CNKI" panose="02000500000000000000" charset="-122"/>
              <a:ea typeface="华光黑变_CNKI" panose="02000500000000000000" charset="-122"/>
            </a:endParaRPr>
          </a:p>
        </p:txBody>
      </p:sp>
      <p:pic>
        <p:nvPicPr>
          <p:cNvPr id="5" name="图片 4" descr="64CE89E53C17C52CB5EF7510D386F8EB"/>
          <p:cNvPicPr>
            <a:picLocks noChangeAspect="1"/>
          </p:cNvPicPr>
          <p:nvPr/>
        </p:nvPicPr>
        <p:blipFill>
          <a:blip r:embed="rId1"/>
          <a:srcRect t="3855"/>
          <a:stretch>
            <a:fillRect/>
          </a:stretch>
        </p:blipFill>
        <p:spPr>
          <a:xfrm>
            <a:off x="187960" y="1156335"/>
            <a:ext cx="3092450" cy="52889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43025" y="4507230"/>
            <a:ext cx="781685" cy="141033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8" name="图片 7" descr="2C422E68920EDA5BA14EFE824256A0B2"/>
          <p:cNvPicPr>
            <a:picLocks noChangeAspect="1"/>
          </p:cNvPicPr>
          <p:nvPr/>
        </p:nvPicPr>
        <p:blipFill>
          <a:blip r:embed="rId2"/>
          <a:srcRect t="3229"/>
          <a:stretch>
            <a:fillRect/>
          </a:stretch>
        </p:blipFill>
        <p:spPr>
          <a:xfrm>
            <a:off x="2849880" y="1101725"/>
            <a:ext cx="3171825" cy="5462270"/>
          </a:xfrm>
          <a:prstGeom prst="rect">
            <a:avLst/>
          </a:prstGeom>
        </p:spPr>
      </p:pic>
      <p:pic>
        <p:nvPicPr>
          <p:cNvPr id="9" name="图片 8" descr="C105B94E4AE83CD79D608CB2121DBD01"/>
          <p:cNvPicPr>
            <a:picLocks noChangeAspect="1"/>
          </p:cNvPicPr>
          <p:nvPr/>
        </p:nvPicPr>
        <p:blipFill>
          <a:blip r:embed="rId3"/>
          <a:srcRect t="3219"/>
          <a:stretch>
            <a:fillRect/>
          </a:stretch>
        </p:blipFill>
        <p:spPr>
          <a:xfrm>
            <a:off x="5763260" y="1036955"/>
            <a:ext cx="3215640" cy="5537200"/>
          </a:xfrm>
          <a:prstGeom prst="rect">
            <a:avLst/>
          </a:prstGeom>
        </p:spPr>
      </p:pic>
      <p:pic>
        <p:nvPicPr>
          <p:cNvPr id="11" name="图片 10" descr="BAB12739D05E8AB48DD131B01F67B54C"/>
          <p:cNvPicPr>
            <a:picLocks noChangeAspect="1"/>
          </p:cNvPicPr>
          <p:nvPr/>
        </p:nvPicPr>
        <p:blipFill>
          <a:blip r:embed="rId4"/>
          <a:srcRect t="3325"/>
          <a:stretch>
            <a:fillRect/>
          </a:stretch>
        </p:blipFill>
        <p:spPr>
          <a:xfrm>
            <a:off x="8978900" y="1036955"/>
            <a:ext cx="3213100" cy="55270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415858" y="1772285"/>
            <a:ext cx="7549515" cy="10147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rgbClr val="5C725B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感谢您的聆听</a:t>
            </a:r>
            <a:endParaRPr lang="zh-CN" altLang="en-US" sz="4000" b="1">
              <a:solidFill>
                <a:srgbClr val="5C725B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pic>
        <p:nvPicPr>
          <p:cNvPr id="2" name="图片 1" descr="河北知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1290" y="2954655"/>
            <a:ext cx="1708785" cy="1708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56175" y="4663440"/>
            <a:ext cx="2280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陕西知网微信公众号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1.xml><?xml version="1.0" encoding="utf-8"?>
<p:tagLst xmlns:p="http://schemas.openxmlformats.org/presentationml/2006/main">
  <p:tag name="PA" val="v4.0.0"/>
</p:tagLst>
</file>

<file path=ppt/tags/tag132.xml><?xml version="1.0" encoding="utf-8"?>
<p:tagLst xmlns:p="http://schemas.openxmlformats.org/presentationml/2006/main">
  <p:tag name="PA" val="v4.0.0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1325_1*l_h_i*1_3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1325_1*l_h_i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1325_1*l_h_i*1_2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1325_1*l_h_i*1_1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UNIT_PRESET_TEXT" val="车间员工500人次&#10;管理人员93人&#10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1325_1*l_h_i*1_2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1325_1*l_h_i*1_3_2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PRESET_TEXT" val="车间员工500人次&#10;管理人员93人&#10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PRESET_TEXT" val="车间员工500人次&#10;管理人员93人&#10;假期短工90人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25_1*l_h_f*1_1_1"/>
  <p:tag name="KSO_WM_TEMPLATE_CATEGORY" val="diagram"/>
  <p:tag name="KSO_WM_TEMPLATE_INDEX" val="2020132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1"/>
  <p:tag name="KSO_WM_UNIT_ID" val="diagram20169837_3*n_h_i*1_1_1"/>
  <p:tag name="KSO_WM_UNIT_LAYERLEVEL" val="1_1_1"/>
  <p:tag name="KSO_WM_DIAGRAM_GROUP_CODE" val="n1-1"/>
  <p:tag name="KSO_WM_UNIT_LINE_FORE_SCHEMECOLOR_INDEX" val="7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2"/>
  <p:tag name="KSO_WM_UNIT_ID" val="diagram20169837_3*n_h_i*1_1_2"/>
  <p:tag name="KSO_WM_UNIT_LAYERLEVEL" val="1_1_1"/>
  <p:tag name="KSO_WM_DIAGRAM_GROUP_CODE" val="n1-1"/>
  <p:tag name="KSO_WM_UNIT_FILL_FORE_SCHEMECOLOR_INDEX" val="7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5173</Words>
  <Application>WPS 演示</Application>
  <PresentationFormat>宽屏</PresentationFormat>
  <Paragraphs>724</Paragraphs>
  <Slides>92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92</vt:i4>
      </vt:variant>
    </vt:vector>
  </HeadingPairs>
  <TitlesOfParts>
    <vt:vector size="111" baseType="lpstr">
      <vt:lpstr>Arial</vt:lpstr>
      <vt:lpstr>宋体</vt:lpstr>
      <vt:lpstr>Wingdings</vt:lpstr>
      <vt:lpstr>Arial</vt:lpstr>
      <vt:lpstr>微软雅黑 Light</vt:lpstr>
      <vt:lpstr>微软雅黑</vt:lpstr>
      <vt:lpstr>华文行楷</vt:lpstr>
      <vt:lpstr>幼圆</vt:lpstr>
      <vt:lpstr>黑体</vt:lpstr>
      <vt:lpstr>华光黑变_CNKI</vt:lpstr>
      <vt:lpstr>思源黑体</vt:lpstr>
      <vt:lpstr>Arial Unicode MS</vt:lpstr>
      <vt:lpstr>Wingdings</vt:lpstr>
      <vt:lpstr>Cooper Black</vt:lpstr>
      <vt:lpstr>楷体</vt:lpstr>
      <vt:lpstr>华文中宋</vt:lpstr>
      <vt:lpstr>Calibri</vt:lpstr>
      <vt:lpstr>Noto Sans S Chinese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37</cp:revision>
  <dcterms:created xsi:type="dcterms:W3CDTF">2019-06-19T02:08:00Z</dcterms:created>
  <dcterms:modified xsi:type="dcterms:W3CDTF">2021-11-11T07:02:00Z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